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2"/>
    <p:sldId id="288" r:id="rId3"/>
    <p:sldId id="28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38" d="100"/>
          <a:sy n="38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56BA2-F8B2-496A-B6D5-EB1B6E8BAB66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4E56-BD44-4A9D-9FF6-6D0AE4E664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C4E56-BD44-4A9D-9FF6-6D0AE4E6647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8287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6507"/>
            <a:ext cx="3657600" cy="12680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4" y="3074513"/>
            <a:ext cx="8425691" cy="23609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40839" y="5425457"/>
            <a:ext cx="53698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.VnAvant" panose="020B7200000000000000" pitchFamily="34" charset="0"/>
              </a:rPr>
              <a:t>Sè</a:t>
            </a:r>
            <a:r>
              <a:rPr lang="en-US" sz="4500" b="1" dirty="0">
                <a:latin typeface=".VnAvant" panose="020B7200000000000000" pitchFamily="34" charset="0"/>
              </a:rPr>
              <a:t> l¸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Ýt</a:t>
            </a: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h¬n</a:t>
            </a:r>
            <a:r>
              <a:rPr lang="en-US" sz="4500" b="1" dirty="0"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latin typeface=".VnAvant" panose="020B7200000000000000" pitchFamily="34" charset="0"/>
              </a:rPr>
              <a:t>sè</a:t>
            </a:r>
            <a:r>
              <a:rPr lang="en-US" sz="4500" b="1" dirty="0"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latin typeface=".VnAvant" panose="020B7200000000000000" pitchFamily="34" charset="0"/>
              </a:rPr>
              <a:t>Õch</a:t>
            </a:r>
            <a:r>
              <a:rPr lang="en-US" sz="45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40839" y="6095806"/>
            <a:ext cx="71670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.VnAvant" panose="020B7200000000000000" pitchFamily="34" charset="0"/>
              </a:rPr>
              <a:t>Sè</a:t>
            </a:r>
            <a:r>
              <a:rPr lang="en-US" sz="4500" b="1" dirty="0"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latin typeface=".VnAvant" panose="020B7200000000000000" pitchFamily="34" charset="0"/>
              </a:rPr>
              <a:t>Õch</a:t>
            </a:r>
            <a:r>
              <a:rPr lang="en-US" sz="4500" b="1" dirty="0"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nhiÒu</a:t>
            </a: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h¬n</a:t>
            </a: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latin typeface=".VnAvant" panose="020B7200000000000000" pitchFamily="34" charset="0"/>
              </a:rPr>
              <a:t>sè</a:t>
            </a:r>
            <a:r>
              <a:rPr lang="en-US" sz="4500" b="1" dirty="0">
                <a:latin typeface=".VnAvant" panose="020B7200000000000000" pitchFamily="34" charset="0"/>
              </a:rPr>
              <a:t> l¸.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87"/>
            <a:ext cx="3657600" cy="1268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36" y="1624311"/>
            <a:ext cx="7771939" cy="3833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3552" y="5738084"/>
            <a:ext cx="71670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latin typeface=".VnAvant" panose="020B7200000000000000" pitchFamily="34" charset="0"/>
              </a:rPr>
              <a:t>Sè</a:t>
            </a:r>
            <a:r>
              <a:rPr lang="en-US" sz="4500" b="1" dirty="0"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latin typeface=".VnAvant" panose="020B7200000000000000" pitchFamily="34" charset="0"/>
              </a:rPr>
              <a:t>thá</a:t>
            </a:r>
            <a:r>
              <a:rPr lang="en-US" sz="4500" b="1" dirty="0"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b»ng</a:t>
            </a:r>
            <a:r>
              <a:rPr lang="en-US" sz="4500" b="1" dirty="0"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latin typeface=".VnAvant" panose="020B7200000000000000" pitchFamily="34" charset="0"/>
              </a:rPr>
              <a:t>sè</a:t>
            </a:r>
            <a:r>
              <a:rPr lang="en-US" sz="4500" b="1" dirty="0">
                <a:latin typeface=".VnAvant" panose="020B7200000000000000" pitchFamily="34" charset="0"/>
              </a:rPr>
              <a:t> cµ </a:t>
            </a:r>
            <a:r>
              <a:rPr lang="en-US" sz="4500" b="1" dirty="0" err="1">
                <a:latin typeface=".VnAvant" panose="020B7200000000000000" pitchFamily="34" charset="0"/>
              </a:rPr>
              <a:t>rèt</a:t>
            </a:r>
            <a:r>
              <a:rPr lang="en-US" sz="4500" b="1" dirty="0">
                <a:latin typeface=".VnAvant" panose="020B72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272"/>
            <a:ext cx="3432516" cy="1041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0067"/>
            <a:ext cx="883230" cy="846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35" y="1112611"/>
            <a:ext cx="7674999" cy="1309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6" y="2437820"/>
            <a:ext cx="8967081" cy="3667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620" y="6105377"/>
            <a:ext cx="6846760" cy="675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24</Words>
  <Application>Microsoft Office PowerPoint</Application>
  <PresentationFormat>On-screen Show (4:3)</PresentationFormat>
  <Paragraphs>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STD_HOP</cp:lastModifiedBy>
  <cp:revision>91</cp:revision>
  <dcterms:created xsi:type="dcterms:W3CDTF">2020-07-13T02:14:00Z</dcterms:created>
  <dcterms:modified xsi:type="dcterms:W3CDTF">2025-09-20T05:09:26Z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