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9" r:id="rId2"/>
    <p:sldMasterId id="2147483768" r:id="rId3"/>
    <p:sldMasterId id="2147483792" r:id="rId4"/>
    <p:sldMasterId id="2147483804" r:id="rId5"/>
    <p:sldMasterId id="2147483816" r:id="rId6"/>
    <p:sldMasterId id="2147483828" r:id="rId7"/>
    <p:sldMasterId id="2147483840" r:id="rId8"/>
  </p:sldMasterIdLst>
  <p:notesMasterIdLst>
    <p:notesMasterId r:id="rId21"/>
  </p:notesMasterIdLst>
  <p:sldIdLst>
    <p:sldId id="2007577177" r:id="rId9"/>
    <p:sldId id="2007577182" r:id="rId10"/>
    <p:sldId id="269" r:id="rId11"/>
    <p:sldId id="2007577166" r:id="rId12"/>
    <p:sldId id="2007577167" r:id="rId13"/>
    <p:sldId id="265" r:id="rId14"/>
    <p:sldId id="2007577183" r:id="rId15"/>
    <p:sldId id="268" r:id="rId16"/>
    <p:sldId id="2007577186" r:id="rId17"/>
    <p:sldId id="271" r:id="rId18"/>
    <p:sldId id="2007577171" r:id="rId19"/>
    <p:sldId id="20075771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124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9B651-C4CC-61E9-775B-0EAD4135B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id="{9EEBF434-AB21-20F8-50FD-D43B016F496D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3F4264-A730-4314-C435-7AB0EA81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BCCD8-4BCE-DB4D-E273-5FE3B2BA1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FD3AD4-6A3C-C5DE-3A82-EC92881A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5A6287-EFFE-8EE9-E82E-167FB0D3A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2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95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72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8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8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9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944CF5-41CE-C9EF-7482-14E728870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6A248-99F2-DB6D-4F96-9C81E95DB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C7CE24-59AD-53B9-EF91-6267FD805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B72CE7-4E58-7D33-9E15-D887C163B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6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8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3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6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86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3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37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3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79F212-7870-76FC-36C4-DF790A53FE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DBCAFF-50F5-7784-6D9B-81E2B2B6B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4FEBA5-DF1A-32DA-430F-676154267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192793-671E-B100-6AF6-7F4D4B4628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6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18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4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9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48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4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6659DF-2BCF-4840-1C81-6203CC123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2ED9A-6208-5D76-F098-8FD22E0F6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667CA7-019F-2758-CF40-C29E517F7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F2048F-7465-91BD-F2E3-6F58D5BF7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4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89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0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8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21EC5-4D58-FD0C-53DD-DE99C43F8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C34CA-AAC7-44DA-3D3B-B37C01BF5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74946D-218F-B666-B39F-02685EE84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E9183A-BDCF-00DB-4C4A-CC44C5B59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2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54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66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60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5B1986-C26D-3BAD-EC78-F2DA84080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955738-4517-4089-50CC-2367734BF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AAA5FC-157A-EAB3-8D9C-6E0412CE6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47D91B-B7BC-158E-54F0-F2C4C3090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5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728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1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15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4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6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98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1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440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56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8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4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29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02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3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216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244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AE45BC-453A-66B3-F590-7CA532E4AF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6A30723C-E6A8-E8E9-A199-DC69686576EC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BBA1E-0E40-7C27-C59E-67B9921F0E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A6F0A976-BD70-371B-C583-0AE7E9592A62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13BDD5-8523-7861-47DA-188045BE03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5E19F5-F238-8B4A-4F39-8D43D5A79B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D2CE27-0362-961D-3A0B-BEA6868130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EE66D3-2E4B-689D-4E37-3A44F5B182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7695F4-1BDA-B5E7-01EC-D888D50673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E139A6-8CCC-DEF1-9548-F01A2F60FA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D8E8DE-98C6-0B6C-9874-2EF80E3580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24A35F-9EC4-23D5-3BCF-F860E43FCA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2FB1DD-723B-A5D2-861E-8BFC2DEC12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92C050-A878-D231-205B-76B6741A55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5FC8B9-F240-875D-3A1A-BD91F6B137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AFCF00-44AC-38D6-65A1-BE3CFF7875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173A0-4366-0851-A3A9-6098B034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73ECE-7FD6-6D87-994E-9F73F65F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E7AB-7C78-CF78-593F-F5AA8D1B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769E3A-3CE4-49E6-9BD5-42BD0E674A6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C7101-88C5-6684-6291-6D715894A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EC427-0E4C-363C-0697-CA36794A7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74CA79-6149-8F04-5D96-D96FAD516C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2FD6B9-9B07-081F-53F2-055B886727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00ED10-F092-810E-020B-A26CF2E563D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00363C-A653-683C-2A04-36D7A01482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076B31-7052-BBD4-B29E-5075ABFA27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327ED2-C7CC-5DBA-E406-E02499C774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FA6E10-4F3D-FD96-8588-AFBFE0D96D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473422-63AA-639B-40B1-366B59524E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4766F0-AB8F-9C9B-155C-BA2D0E6044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3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00B1A-7499-9406-F58D-2D26FA79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79" y="1234250"/>
            <a:ext cx="730364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62200" y="304801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2" y="391480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759DB-1DC5-9693-1A21-2AC2DAE10C16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963B51-D63D-1BBE-E63D-8E5DA8284223}"/>
              </a:ext>
            </a:extLst>
          </p:cNvPr>
          <p:cNvSpPr txBox="1">
            <a:spLocks/>
          </p:cNvSpPr>
          <p:nvPr/>
        </p:nvSpPr>
        <p:spPr>
          <a:xfrm>
            <a:off x="6595269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338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id="{6147DFC3-2926-E743-EFBE-0BE2A0BFBB07}"/>
              </a:ext>
            </a:extLst>
          </p:cNvPr>
          <p:cNvSpPr/>
          <p:nvPr/>
        </p:nvSpPr>
        <p:spPr>
          <a:xfrm>
            <a:off x="1157855" y="728369"/>
            <a:ext cx="10303461" cy="3142173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EDC6C9-9C9C-ED20-C353-6486CD2CA580}"/>
              </a:ext>
            </a:extLst>
          </p:cNvPr>
          <p:cNvSpPr txBox="1">
            <a:spLocks/>
          </p:cNvSpPr>
          <p:nvPr/>
        </p:nvSpPr>
        <p:spPr>
          <a:xfrm>
            <a:off x="766342" y="2081837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  </a:t>
            </a:r>
            <a:r>
              <a:rPr lang="en-US" sz="9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Đ   </a:t>
            </a:r>
            <a:r>
              <a:rPr lang="en-US" sz="9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9AD8E-46F6-1918-8C43-1A44E5DDB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62" y="841154"/>
            <a:ext cx="6111235" cy="12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33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FCB2AD22-3020-7CCA-6EB1-53AB1F892D0B}"/>
              </a:ext>
            </a:extLst>
          </p:cNvPr>
          <p:cNvSpPr/>
          <p:nvPr/>
        </p:nvSpPr>
        <p:spPr>
          <a:xfrm>
            <a:off x="1937084" y="1588168"/>
            <a:ext cx="7410072" cy="364143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06CBBAF5-4C11-2211-E04D-1D68FDBAC69C}"/>
              </a:ext>
            </a:extLst>
          </p:cNvPr>
          <p:cNvGrpSpPr/>
          <p:nvPr/>
        </p:nvGrpSpPr>
        <p:grpSpPr>
          <a:xfrm>
            <a:off x="8025063" y="2370220"/>
            <a:ext cx="5577947" cy="4622181"/>
            <a:chOff x="1287462" y="1498599"/>
            <a:chExt cx="3625259" cy="2892425"/>
          </a:xfrm>
        </p:grpSpPr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73B59CB7-C6A0-5E75-61B2-EFE8EF5DED0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CC8B939D-7A30-0718-27C6-B82060253CF9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5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2459C18A-A981-C433-404D-A3316BDE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9E52C9-B267-D851-2F16-280E0F11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26" y="2266643"/>
            <a:ext cx="730364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7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21" y="1527645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1" y="1534978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BFDD1-D9FA-B83C-EDA7-BF89FDCFB6E8}"/>
              </a:ext>
            </a:extLst>
          </p:cNvPr>
          <p:cNvSpPr txBox="1">
            <a:spLocks/>
          </p:cNvSpPr>
          <p:nvPr/>
        </p:nvSpPr>
        <p:spPr>
          <a:xfrm>
            <a:off x="393993" y="507604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dế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501E7E-42E1-66B5-6250-301256B52AB5}"/>
              </a:ext>
            </a:extLst>
          </p:cNvPr>
          <p:cNvSpPr txBox="1">
            <a:spLocks/>
          </p:cNvSpPr>
          <p:nvPr/>
        </p:nvSpPr>
        <p:spPr>
          <a:xfrm>
            <a:off x="5025474" y="5100846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 đa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7D440D-E33E-BFEA-67EE-E504152464BE}"/>
              </a:ext>
            </a:extLst>
          </p:cNvPr>
          <p:cNvSpPr txBox="1">
            <a:spLocks/>
          </p:cNvSpPr>
          <p:nvPr/>
        </p:nvSpPr>
        <p:spPr>
          <a:xfrm>
            <a:off x="8394993" y="5081971"/>
            <a:ext cx="391616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đỏ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C8BDC3-D303-FC22-BDDB-482B631191A4}"/>
              </a:ext>
            </a:extLst>
          </p:cNvPr>
          <p:cNvSpPr txBox="1">
            <a:spLocks/>
          </p:cNvSpPr>
          <p:nvPr/>
        </p:nvSpPr>
        <p:spPr>
          <a:xfrm>
            <a:off x="484707" y="508197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C077A-8B71-73F9-3E95-09D637014790}"/>
              </a:ext>
            </a:extLst>
          </p:cNvPr>
          <p:cNvSpPr txBox="1">
            <a:spLocks/>
          </p:cNvSpPr>
          <p:nvPr/>
        </p:nvSpPr>
        <p:spPr>
          <a:xfrm>
            <a:off x="2132079" y="507980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E94DDF-EC30-0D45-3557-A88C0CB63538}"/>
              </a:ext>
            </a:extLst>
          </p:cNvPr>
          <p:cNvSpPr txBox="1">
            <a:spLocks/>
          </p:cNvSpPr>
          <p:nvPr/>
        </p:nvSpPr>
        <p:spPr>
          <a:xfrm>
            <a:off x="5106423" y="51008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CA658E-83EA-0509-6731-59ED09627C4D}"/>
              </a:ext>
            </a:extLst>
          </p:cNvPr>
          <p:cNvSpPr txBox="1">
            <a:spLocks/>
          </p:cNvSpPr>
          <p:nvPr/>
        </p:nvSpPr>
        <p:spPr>
          <a:xfrm>
            <a:off x="6751963" y="51008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32A2DA-356E-9C49-E9B0-4FA75C2D84DB}"/>
              </a:ext>
            </a:extLst>
          </p:cNvPr>
          <p:cNvSpPr txBox="1">
            <a:spLocks/>
          </p:cNvSpPr>
          <p:nvPr/>
        </p:nvSpPr>
        <p:spPr>
          <a:xfrm>
            <a:off x="9946641" y="507471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FCB2AD22-3020-7CCA-6EB1-53AB1F892D0B}"/>
              </a:ext>
            </a:extLst>
          </p:cNvPr>
          <p:cNvSpPr/>
          <p:nvPr/>
        </p:nvSpPr>
        <p:spPr>
          <a:xfrm>
            <a:off x="1937084" y="1588168"/>
            <a:ext cx="7410072" cy="364143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06CBBAF5-4C11-2211-E04D-1D68FDBAC69C}"/>
              </a:ext>
            </a:extLst>
          </p:cNvPr>
          <p:cNvGrpSpPr/>
          <p:nvPr/>
        </p:nvGrpSpPr>
        <p:grpSpPr>
          <a:xfrm>
            <a:off x="8025063" y="2370220"/>
            <a:ext cx="5577947" cy="4622181"/>
            <a:chOff x="1287462" y="1498599"/>
            <a:chExt cx="3625259" cy="2892425"/>
          </a:xfrm>
        </p:grpSpPr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73B59CB7-C6A0-5E75-61B2-EFE8EF5DED0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CC8B939D-7A30-0718-27C6-B82060253CF9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5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2459C18A-A981-C433-404D-A3316BDE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C35A74-75DB-60ED-388D-53CB59207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37" y="2170228"/>
            <a:ext cx="7303641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7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05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12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883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5784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305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Ύ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40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57</Words>
  <Application>Microsoft Office PowerPoint</Application>
  <PresentationFormat>Widescreen</PresentationFormat>
  <Paragraphs>43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SimSun</vt:lpstr>
      <vt:lpstr>Aptos</vt:lpstr>
      <vt:lpstr>Aptos Display</vt:lpstr>
      <vt:lpstr>Arial</vt:lpstr>
      <vt:lpstr>Arial-Rounded</vt:lpstr>
      <vt:lpstr>Calibri</vt:lpstr>
      <vt:lpstr>等线</vt:lpstr>
      <vt:lpstr>等线 Light</vt:lpstr>
      <vt:lpstr>HP001 4 hàng</vt:lpstr>
      <vt:lpstr>HP001 TD 4H</vt:lpstr>
      <vt:lpstr>Lato</vt:lpstr>
      <vt:lpstr>Quicksand Medium</vt:lpstr>
      <vt:lpstr>https://www.freeppt7.com</vt:lpstr>
      <vt:lpstr>4_Office Theme</vt:lpstr>
      <vt:lpstr>Office Theme</vt:lpstr>
      <vt:lpstr>Custom Design</vt:lpstr>
      <vt:lpstr>1_Custom Design</vt:lpstr>
      <vt:lpstr>2_Custom Design</vt:lpstr>
      <vt:lpstr>3_Custom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35</cp:revision>
  <dcterms:created xsi:type="dcterms:W3CDTF">2021-08-13T14:51:24Z</dcterms:created>
  <dcterms:modified xsi:type="dcterms:W3CDTF">2025-09-20T14:14:53Z</dcterms:modified>
</cp:coreProperties>
</file>