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25" r:id="rId3"/>
    <p:sldMasterId id="2147483737" r:id="rId4"/>
    <p:sldMasterId id="2147483749" r:id="rId5"/>
  </p:sldMasterIdLst>
  <p:notesMasterIdLst>
    <p:notesMasterId r:id="rId16"/>
  </p:notesMasterIdLst>
  <p:handoutMasterIdLst>
    <p:handoutMasterId r:id="rId17"/>
  </p:handoutMasterIdLst>
  <p:sldIdLst>
    <p:sldId id="2007577100" r:id="rId6"/>
    <p:sldId id="2007577114" r:id="rId7"/>
    <p:sldId id="297" r:id="rId8"/>
    <p:sldId id="318" r:id="rId9"/>
    <p:sldId id="316" r:id="rId10"/>
    <p:sldId id="260" r:id="rId11"/>
    <p:sldId id="317" r:id="rId12"/>
    <p:sldId id="259" r:id="rId13"/>
    <p:sldId id="3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80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15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02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28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36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4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97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11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43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71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45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D57EF5-160F-1018-9DC1-D19DCAC151F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1">
              <a:extLst>
                <a:ext uri="{FF2B5EF4-FFF2-40B4-BE49-F238E27FC236}">
                  <a16:creationId xmlns:a16="http://schemas.microsoft.com/office/drawing/2014/main" id="{A780F876-5A41-1803-F465-6DEB28A150D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: 圆角 11">
              <a:extLst>
                <a:ext uri="{FF2B5EF4-FFF2-40B4-BE49-F238E27FC236}">
                  <a16:creationId xmlns:a16="http://schemas.microsoft.com/office/drawing/2014/main" id="{CF206663-F570-D0C4-CFFB-D5271972C8AC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3B8C4C-7F18-CB6E-F90A-4F38CC2AF48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0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61A19F3-FD0D-A64F-C629-97FBC58920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0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44FA9F-6E42-E0B3-0F1B-803D3137C4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0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9.png"/><Relationship Id="rId11" Type="http://schemas.openxmlformats.org/officeDocument/2006/relationships/image" Target="../media/image30.png"/><Relationship Id="rId5" Type="http://schemas.openxmlformats.org/officeDocument/2006/relationships/image" Target="../media/image78.png"/><Relationship Id="rId15" Type="http://schemas.openxmlformats.org/officeDocument/2006/relationships/image" Target="../media/image85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18" Type="http://schemas.openxmlformats.org/officeDocument/2006/relationships/image" Target="../media/image1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image" Target="../media/image37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9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openxmlformats.org/officeDocument/2006/relationships/image" Target="../media/image1.png"/><Relationship Id="rId5" Type="http://schemas.openxmlformats.org/officeDocument/2006/relationships/image" Target="../media/image66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7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05FBB-4524-3242-AD84-39774D656B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9448" y="3102743"/>
            <a:ext cx="10321423" cy="2786113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E64766-5126-F7E4-DF04-0509C4DC349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884" y="175689"/>
            <a:ext cx="1348312" cy="1348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0B026-7B06-402F-73BB-B53905FC4C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96951" y="1674833"/>
            <a:ext cx="3340898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29A1B-60D6-7FFC-FB8E-D2874A75E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9766" y="1659906"/>
            <a:ext cx="7346317" cy="2566638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583661A-D4ED-4361-F72C-E5B6E19AF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9" y="0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1.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Câu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nào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đúng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" y="26483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48640" y="821799"/>
            <a:ext cx="4023360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2.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nấm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hay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nhím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F616482-48DE-A6F3-297E-6C2208933100}"/>
              </a:ext>
            </a:extLst>
          </p:cNvPr>
          <p:cNvSpPr/>
          <p:nvPr/>
        </p:nvSpPr>
        <p:spPr>
          <a:xfrm>
            <a:off x="543384" y="299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73477E8E-0AB0-26F5-809B-E4C2CD7D730D}"/>
              </a:ext>
            </a:extLst>
          </p:cNvPr>
          <p:cNvSpPr/>
          <p:nvPr/>
        </p:nvSpPr>
        <p:spPr>
          <a:xfrm>
            <a:off x="662123" y="308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en-GB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039123-B341-6283-18AA-71E05141073F}"/>
              </a:ext>
            </a:extLst>
          </p:cNvPr>
          <p:cNvSpPr txBox="1">
            <a:spLocks/>
          </p:cNvSpPr>
          <p:nvPr/>
        </p:nvSpPr>
        <p:spPr>
          <a:xfrm>
            <a:off x="710155" y="473492"/>
            <a:ext cx="495912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3.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Chọn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câu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trả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lời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đúng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4E5767-E52B-8292-D5D8-500623E16ECE}"/>
              </a:ext>
            </a:extLst>
          </p:cNvPr>
          <p:cNvSpPr txBox="1">
            <a:spLocks/>
          </p:cNvSpPr>
          <p:nvPr/>
        </p:nvSpPr>
        <p:spPr>
          <a:xfrm>
            <a:off x="649150" y="1078115"/>
            <a:ext cx="9192080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Cho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thêm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cà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rốt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để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482E9B-0DC3-59A7-7154-367B6DF5042F}"/>
              </a:ext>
            </a:extLst>
          </p:cNvPr>
          <p:cNvSpPr txBox="1">
            <a:spLocks/>
          </p:cNvSpPr>
          <p:nvPr/>
        </p:nvSpPr>
        <p:spPr>
          <a:xfrm>
            <a:off x="2432230" y="1683905"/>
            <a:ext cx="9192080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a)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cà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rốt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bằng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bắp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cải</a:t>
            </a:r>
            <a:endParaRPr lang="en-GB" sz="2800" b="1" i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90165" y="633512"/>
            <a:ext cx="495912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3.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Chọn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câu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trả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lời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đúng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29160" y="1238135"/>
            <a:ext cx="9192080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Cho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thêm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cà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rốt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để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D7B7E-BC5E-FC69-A2C9-A98B269BFF41}"/>
              </a:ext>
            </a:extLst>
          </p:cNvPr>
          <p:cNvSpPr txBox="1">
            <a:spLocks/>
          </p:cNvSpPr>
          <p:nvPr/>
        </p:nvSpPr>
        <p:spPr>
          <a:xfrm>
            <a:off x="2855140" y="1763915"/>
            <a:ext cx="9192080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a)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cà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rốt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bắp</a:t>
            </a:r>
            <a:r>
              <a:rPr lang="en-GB" sz="2800" b="1" i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cải</a:t>
            </a:r>
            <a:endParaRPr lang="en-GB" sz="2800" b="1" i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949027" y="477635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949026" y="538237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779" y="529934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8646" y="538219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4.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Câu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nào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đúng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949026" y="605338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46781" y="596852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8646" y="60414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46782" y="463016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38649" y="471108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F2806-F4C7-B747-2A40-9887C3B91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097" y="1617170"/>
            <a:ext cx="4730906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155</Words>
  <Application>Microsoft Office PowerPoint</Application>
  <PresentationFormat>Widescreen</PresentationFormat>
  <Paragraphs>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Malgun Gothic</vt:lpstr>
      <vt:lpstr>Microsoft YaHei</vt:lpstr>
      <vt:lpstr>SimSun</vt:lpstr>
      <vt:lpstr>Arial</vt:lpstr>
      <vt:lpstr>Arial-Rounded</vt:lpstr>
      <vt:lpstr>Calibri</vt:lpstr>
      <vt:lpstr>Cambria</vt:lpstr>
      <vt:lpstr>等线</vt:lpstr>
      <vt:lpstr>等线 Light</vt:lpstr>
      <vt:lpstr>Lato Heavy</vt:lpstr>
      <vt:lpstr>Vogue-ExtraBold</vt:lpstr>
      <vt:lpstr>Office Theme</vt:lpstr>
      <vt:lpstr>自定义设计方案</vt:lpstr>
      <vt:lpstr>Office 主题​​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52</cp:revision>
  <dcterms:created xsi:type="dcterms:W3CDTF">2021-07-24T01:07:49Z</dcterms:created>
  <dcterms:modified xsi:type="dcterms:W3CDTF">2025-09-20T14:08:19Z</dcterms:modified>
</cp:coreProperties>
</file>