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2" r:id="rId1"/>
    <p:sldMasterId id="2147483664" r:id="rId2"/>
    <p:sldMasterId id="2147483700" r:id="rId3"/>
    <p:sldMasterId id="2147483736" r:id="rId4"/>
  </p:sldMasterIdLst>
  <p:notesMasterIdLst>
    <p:notesMasterId r:id="rId17"/>
  </p:notesMasterIdLst>
  <p:sldIdLst>
    <p:sldId id="272" r:id="rId5"/>
    <p:sldId id="308" r:id="rId6"/>
    <p:sldId id="636" r:id="rId7"/>
    <p:sldId id="271" r:id="rId8"/>
    <p:sldId id="637" r:id="rId9"/>
    <p:sldId id="654" r:id="rId10"/>
    <p:sldId id="274" r:id="rId11"/>
    <p:sldId id="655" r:id="rId12"/>
    <p:sldId id="289" r:id="rId13"/>
    <p:sldId id="273" r:id="rId14"/>
    <p:sldId id="302" r:id="rId15"/>
    <p:sldId id="340" r:id="rId16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07" autoAdjust="0"/>
  </p:normalViewPr>
  <p:slideViewPr>
    <p:cSldViewPr>
      <p:cViewPr varScale="1">
        <p:scale>
          <a:sx n="51" d="100"/>
          <a:sy n="51" d="100"/>
        </p:scale>
        <p:origin x="1644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nên giáo dục học sinh biết chia sẻ, k ích kỉ như chú chim kia ăn một mình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nên giáo dục học sinh biết chia sẻ, k ích kỉ như chú chim kia ăn một mình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HDHS</a:t>
            </a:r>
            <a:r>
              <a:rPr lang="en-US" baseline="0"/>
              <a:t> quan sát trước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7362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giáo dục thêm các kiến thức kĩ năng ở các tranh. Tranh 1, 2, 4: đoàn kết,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00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40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74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57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00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38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85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49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78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25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54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2444013" y="2750361"/>
            <a:ext cx="4255975" cy="2215718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5483144" y="-238648"/>
            <a:ext cx="1103708" cy="547936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2" name="Google Shape;12;p2"/>
          <p:cNvSpPr/>
          <p:nvPr/>
        </p:nvSpPr>
        <p:spPr>
          <a:xfrm>
            <a:off x="2571550" y="-242025"/>
            <a:ext cx="842578" cy="547962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3" name="Google Shape;13;p2"/>
          <p:cNvSpPr/>
          <p:nvPr/>
        </p:nvSpPr>
        <p:spPr>
          <a:xfrm>
            <a:off x="8655868" y="221051"/>
            <a:ext cx="842810" cy="547947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387170" y="3725988"/>
            <a:ext cx="626809" cy="1269508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3804142" y="4168943"/>
            <a:ext cx="441902" cy="922744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432985" y="4303689"/>
            <a:ext cx="10009970" cy="853912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280651" y="221051"/>
            <a:ext cx="8582700" cy="3860375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286289" y="305950"/>
            <a:ext cx="8571425" cy="319365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29283008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8017325" y="2189708"/>
            <a:ext cx="808608" cy="2351285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8534459" y="3845247"/>
            <a:ext cx="466028" cy="941118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456707" y="4358322"/>
            <a:ext cx="2626087" cy="786634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6650321" y="4445080"/>
            <a:ext cx="2950388" cy="699877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56" name="Google Shape;156;p3"/>
          <p:cNvSpPr/>
          <p:nvPr/>
        </p:nvSpPr>
        <p:spPr>
          <a:xfrm>
            <a:off x="1562771" y="4664986"/>
            <a:ext cx="2019647" cy="47997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7171151" y="3943931"/>
            <a:ext cx="527104" cy="1024806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8825925" y="1270276"/>
            <a:ext cx="733200" cy="389125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75" name="Google Shape;175;p3"/>
          <p:cNvSpPr/>
          <p:nvPr/>
        </p:nvSpPr>
        <p:spPr>
          <a:xfrm flipH="1">
            <a:off x="3479967" y="-218037"/>
            <a:ext cx="698250" cy="454100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76" name="Google Shape;176;p3"/>
          <p:cNvSpPr/>
          <p:nvPr/>
        </p:nvSpPr>
        <p:spPr>
          <a:xfrm>
            <a:off x="6152821" y="-218050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483894" y="296150"/>
            <a:ext cx="8176213" cy="3236325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495814" y="193076"/>
            <a:ext cx="7771375" cy="2653625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23959247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7756814" y="3802875"/>
            <a:ext cx="2241425" cy="1396600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260199" y="314551"/>
            <a:ext cx="905375" cy="449900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159688" y="1098876"/>
            <a:ext cx="429900" cy="2244775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8593263" y="400651"/>
            <a:ext cx="391050" cy="3020750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37311651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8639825" y="-219562"/>
            <a:ext cx="904975" cy="449275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716" name="Google Shape;1716;p29"/>
          <p:cNvSpPr/>
          <p:nvPr/>
        </p:nvSpPr>
        <p:spPr>
          <a:xfrm>
            <a:off x="-400800" y="539500"/>
            <a:ext cx="698250" cy="454100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8526378" y="849012"/>
            <a:ext cx="429900" cy="3082975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187723" y="324451"/>
            <a:ext cx="551248" cy="3935150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861534" y="4551286"/>
            <a:ext cx="10867067" cy="592207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35813388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8502325" y="3270608"/>
            <a:ext cx="543350" cy="1459197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7829525" y="3854776"/>
            <a:ext cx="523725" cy="964425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08524" y="1733439"/>
            <a:ext cx="733200" cy="389125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87" name="Google Shape;1887;p32"/>
          <p:cNvSpPr/>
          <p:nvPr/>
        </p:nvSpPr>
        <p:spPr>
          <a:xfrm>
            <a:off x="8654025" y="539501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88" name="Google Shape;1888;p32"/>
          <p:cNvSpPr/>
          <p:nvPr/>
        </p:nvSpPr>
        <p:spPr>
          <a:xfrm>
            <a:off x="7034748" y="4611813"/>
            <a:ext cx="2241425" cy="531700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89" name="Google Shape;1889;p32"/>
          <p:cNvSpPr/>
          <p:nvPr/>
        </p:nvSpPr>
        <p:spPr>
          <a:xfrm>
            <a:off x="-329451" y="4689398"/>
            <a:ext cx="1910787" cy="454134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90" name="Google Shape;1890;p32"/>
          <p:cNvSpPr/>
          <p:nvPr/>
        </p:nvSpPr>
        <p:spPr>
          <a:xfrm>
            <a:off x="8016363" y="4611801"/>
            <a:ext cx="2240802" cy="531716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8346079" y="1705672"/>
            <a:ext cx="477513" cy="852888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320410" y="320426"/>
            <a:ext cx="454405" cy="3568243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19284004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269899" y="199175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901" name="Google Shape;1901;p33"/>
          <p:cNvSpPr/>
          <p:nvPr/>
        </p:nvSpPr>
        <p:spPr>
          <a:xfrm flipH="1">
            <a:off x="916664" y="4819729"/>
            <a:ext cx="1383225" cy="328725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7591139" y="4539603"/>
            <a:ext cx="2032575" cy="60885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479712" y="4668479"/>
            <a:ext cx="2022750" cy="47997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278566" y="1707490"/>
            <a:ext cx="251372" cy="1777925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8581339" y="2151946"/>
            <a:ext cx="284097" cy="1559783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8220323" y="199163"/>
            <a:ext cx="733199" cy="996033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292959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714850" y="347259"/>
            <a:ext cx="7714200" cy="5727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714850" y="1707152"/>
            <a:ext cx="3869400" cy="28098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714850" y="1083463"/>
            <a:ext cx="3869400" cy="5727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19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4559650" y="1083463"/>
            <a:ext cx="3869400" cy="5727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19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8276890" y="-3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2" name="Google Shape;492;p25"/>
          <p:cNvSpPr/>
          <p:nvPr/>
        </p:nvSpPr>
        <p:spPr>
          <a:xfrm>
            <a:off x="8606446" y="4025408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3" name="Google Shape;493;p25"/>
          <p:cNvSpPr/>
          <p:nvPr/>
        </p:nvSpPr>
        <p:spPr>
          <a:xfrm>
            <a:off x="73775" y="9682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4" name="Google Shape;494;p25"/>
          <p:cNvSpPr/>
          <p:nvPr/>
        </p:nvSpPr>
        <p:spPr>
          <a:xfrm>
            <a:off x="8575549" y="4794583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5" name="Google Shape;495;p25"/>
          <p:cNvSpPr/>
          <p:nvPr/>
        </p:nvSpPr>
        <p:spPr>
          <a:xfrm>
            <a:off x="-285775" y="4141792"/>
            <a:ext cx="968372" cy="864487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6" name="Google Shape;496;p25"/>
          <p:cNvSpPr/>
          <p:nvPr/>
        </p:nvSpPr>
        <p:spPr>
          <a:xfrm>
            <a:off x="8358654" y="448453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7" name="Google Shape;497;p25"/>
          <p:cNvSpPr/>
          <p:nvPr/>
        </p:nvSpPr>
        <p:spPr>
          <a:xfrm>
            <a:off x="-475861" y="3617320"/>
            <a:ext cx="953607" cy="66709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8" name="Google Shape;498;p25"/>
          <p:cNvSpPr/>
          <p:nvPr/>
        </p:nvSpPr>
        <p:spPr>
          <a:xfrm>
            <a:off x="94032" y="4804795"/>
            <a:ext cx="284063" cy="270554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</p:spTree>
    <p:extLst>
      <p:ext uri="{BB962C8B-B14F-4D97-AF65-F5344CB8AC3E}">
        <p14:creationId xmlns:p14="http://schemas.microsoft.com/office/powerpoint/2010/main" val="6780505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767753" y="219501"/>
            <a:ext cx="7608495" cy="4642406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720000" y="1015738"/>
            <a:ext cx="77040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547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2391900" y="2225138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2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2391900" y="2920463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323900" y="3911075"/>
            <a:ext cx="21528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5667300" y="3911075"/>
            <a:ext cx="21528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2391900" y="1853669"/>
            <a:ext cx="43602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69969" y="1618083"/>
            <a:ext cx="989639" cy="1088197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8690495" y="1022703"/>
            <a:ext cx="55479" cy="15796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52" name="Google Shape;1652;p32"/>
          <p:cNvSpPr/>
          <p:nvPr/>
        </p:nvSpPr>
        <p:spPr>
          <a:xfrm>
            <a:off x="8600966" y="1673838"/>
            <a:ext cx="260354" cy="278635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53" name="Google Shape;1653;p32"/>
          <p:cNvSpPr/>
          <p:nvPr/>
        </p:nvSpPr>
        <p:spPr>
          <a:xfrm>
            <a:off x="7496477" y="801066"/>
            <a:ext cx="1009190" cy="457912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19340" y="419841"/>
            <a:ext cx="1468069" cy="1037357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1784446" y="563798"/>
            <a:ext cx="231358" cy="222881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06111" y="278866"/>
            <a:ext cx="231358" cy="223875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253388" y="3060028"/>
            <a:ext cx="231358" cy="22368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424214" y="3638147"/>
            <a:ext cx="236384" cy="220395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163960" y="4183095"/>
            <a:ext cx="683278" cy="667234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046961" y="4541131"/>
            <a:ext cx="230723" cy="223820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1608360" y="4631539"/>
            <a:ext cx="367500" cy="345795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6250780" y="4712250"/>
            <a:ext cx="230723" cy="223682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7029112" y="4480148"/>
            <a:ext cx="370649" cy="345795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7634691" y="4486288"/>
            <a:ext cx="238925" cy="222411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7992647" y="3903151"/>
            <a:ext cx="1031310" cy="832427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8756025" y="3368901"/>
            <a:ext cx="236412" cy="221776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8304713" y="2385475"/>
            <a:ext cx="551582" cy="670962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8541097" y="1507622"/>
            <a:ext cx="504278" cy="566328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8793223" y="1170443"/>
            <a:ext cx="230723" cy="224814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8309767" y="305404"/>
            <a:ext cx="637907" cy="747593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7913299" y="379440"/>
            <a:ext cx="236384" cy="222025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6718204" y="413186"/>
            <a:ext cx="808733" cy="473818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10920894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1972050" y="1082425"/>
            <a:ext cx="51999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2391900" y="2489591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2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2391900" y="3368138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2391900" y="1920344"/>
            <a:ext cx="43602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8488927" y="1969982"/>
            <a:ext cx="405351" cy="606099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8098438" y="3154085"/>
            <a:ext cx="627710" cy="582455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7464722" y="856853"/>
            <a:ext cx="446690" cy="626723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332323" y="1820868"/>
            <a:ext cx="437843" cy="933672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6578831" y="258698"/>
            <a:ext cx="430968" cy="415000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419957" y="709243"/>
            <a:ext cx="123002" cy="147602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559533" y="3036468"/>
            <a:ext cx="459484" cy="466667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8244428" y="4376127"/>
            <a:ext cx="434884" cy="503752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7979904" y="287022"/>
            <a:ext cx="864804" cy="358370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242195" y="836432"/>
            <a:ext cx="253864" cy="410283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649543" y="340254"/>
            <a:ext cx="279451" cy="398476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860104" y="1033725"/>
            <a:ext cx="242027" cy="368974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324395" y="3948301"/>
            <a:ext cx="929757" cy="909504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7259140" y="676788"/>
            <a:ext cx="208610" cy="212525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3" name="Google Shape;783;p19"/>
          <p:cNvSpPr/>
          <p:nvPr/>
        </p:nvSpPr>
        <p:spPr>
          <a:xfrm>
            <a:off x="1639371" y="4704539"/>
            <a:ext cx="212556" cy="21351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4" name="Google Shape;784;p19"/>
          <p:cNvSpPr/>
          <p:nvPr/>
        </p:nvSpPr>
        <p:spPr>
          <a:xfrm>
            <a:off x="8412312" y="1326502"/>
            <a:ext cx="274519" cy="27945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5" name="Google Shape;785;p19"/>
          <p:cNvSpPr/>
          <p:nvPr/>
        </p:nvSpPr>
        <p:spPr>
          <a:xfrm>
            <a:off x="935221" y="438151"/>
            <a:ext cx="7273559" cy="4324393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6" name="Google Shape;786;p19"/>
          <p:cNvSpPr/>
          <p:nvPr/>
        </p:nvSpPr>
        <p:spPr>
          <a:xfrm>
            <a:off x="7151683" y="3583852"/>
            <a:ext cx="1992320" cy="1498001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7" name="Google Shape;787;p19"/>
          <p:cNvSpPr/>
          <p:nvPr/>
        </p:nvSpPr>
        <p:spPr>
          <a:xfrm>
            <a:off x="1768894" y="124726"/>
            <a:ext cx="688717" cy="598208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8" name="Google Shape;788;p19"/>
          <p:cNvSpPr/>
          <p:nvPr/>
        </p:nvSpPr>
        <p:spPr>
          <a:xfrm>
            <a:off x="263400" y="3616986"/>
            <a:ext cx="917950" cy="217457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1432281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206750" y="13676"/>
            <a:ext cx="6797350" cy="2353600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25" y="1114125"/>
            <a:ext cx="9143735" cy="4045960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18" name="Google Shape;1618;p30"/>
          <p:cNvSpPr/>
          <p:nvPr/>
        </p:nvSpPr>
        <p:spPr>
          <a:xfrm>
            <a:off x="0" y="1161751"/>
            <a:ext cx="9143735" cy="3998355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104951" y="1882525"/>
            <a:ext cx="49341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2391900" y="2806163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52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2391900" y="3634858"/>
            <a:ext cx="4360200" cy="841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425"/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9126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714535" y="489929"/>
            <a:ext cx="7702201" cy="4163645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720000" y="858281"/>
            <a:ext cx="77040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2391900" y="2010531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975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2391900" y="3067806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37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022275" y="3906019"/>
            <a:ext cx="14904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5703626" y="3906019"/>
            <a:ext cx="14943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163751" y="1620019"/>
            <a:ext cx="48165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57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3993909" y="2763019"/>
            <a:ext cx="10959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04576" y="329951"/>
            <a:ext cx="1238325" cy="1990575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7441976" y="302575"/>
            <a:ext cx="1581725" cy="163545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04546" y="3758962"/>
            <a:ext cx="588479" cy="112941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8092345" y="4264807"/>
            <a:ext cx="1083379" cy="491227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499406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9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0D0042C-8234-3B64-75B9-AFD4546BF24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731" y="242888"/>
            <a:ext cx="1064418" cy="106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1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4067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7626" y="2571750"/>
            <a:ext cx="5785834" cy="108491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vi-VN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4300" y="57150"/>
            <a:ext cx="5112327" cy="623455"/>
            <a:chOff x="559883" y="346364"/>
            <a:chExt cx="6816436" cy="831273"/>
          </a:xfrm>
        </p:grpSpPr>
        <p:sp>
          <p:nvSpPr>
            <p:cNvPr id="6" name="Oval 5"/>
            <p:cNvSpPr/>
            <p:nvPr/>
          </p:nvSpPr>
          <p:spPr>
            <a:xfrm>
              <a:off x="559883" y="346364"/>
              <a:ext cx="831273" cy="831273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r>
                <a:rPr lang="en-US" sz="3000" kern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3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15123"/>
              <a:ext cx="579120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 defTabSz="685800" latinLnBrk="0">
                <a:buClr>
                  <a:srgbClr val="000000"/>
                </a:buClr>
              </a:pPr>
              <a:r>
                <a:rPr lang="en-US" sz="3000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Câu nào đúng?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883227" y="628650"/>
            <a:ext cx="824946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defTabSz="685800" latinLnBrk="0">
              <a:buClr>
                <a:srgbClr val="000000"/>
              </a:buClr>
            </a:pPr>
            <a:r>
              <a:rPr lang="en-US" sz="30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a) Số lá màu vàng nhiều hơn số là màu xanh.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83226" y="1153885"/>
            <a:ext cx="824946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defTabSz="685800" latinLnBrk="0">
              <a:buClr>
                <a:srgbClr val="000000"/>
              </a:buClr>
            </a:pPr>
            <a:r>
              <a:rPr lang="en-US" sz="30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b) Số lá màu vàng bằng số lá màu xanh.</a:t>
            </a:r>
          </a:p>
        </p:txBody>
      </p:sp>
      <p:sp>
        <p:nvSpPr>
          <p:cNvPr id="8" name="Oval 7"/>
          <p:cNvSpPr/>
          <p:nvPr/>
        </p:nvSpPr>
        <p:spPr>
          <a:xfrm>
            <a:off x="821693" y="1153886"/>
            <a:ext cx="514350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84" t="21135" r="35432" b="26042"/>
          <a:stretch/>
        </p:blipFill>
        <p:spPr bwMode="auto">
          <a:xfrm>
            <a:off x="2658414" y="1744254"/>
            <a:ext cx="3570936" cy="3284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171450" y="114300"/>
            <a:ext cx="8401050" cy="586821"/>
            <a:chOff x="597668" y="449759"/>
            <a:chExt cx="11201400" cy="782427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r>
                <a:rPr lang="en-US" sz="2700" kern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21751" y="555078"/>
              <a:ext cx="1047731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 latinLnBrk="0">
                <a:buClr>
                  <a:srgbClr val="000000"/>
                </a:buClr>
              </a:pPr>
              <a:r>
                <a:rPr lang="en-US" sz="2700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&gt;, &lt;, = ?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220" y="656266"/>
            <a:ext cx="6360571" cy="44763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00300" y="2329876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93621" y="2333097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43550" y="2322710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7757" y="2322709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48568" y="4514851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52774" y="4514851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00300" y="4539345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04507" y="4539344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95175" y="2343982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49311" y="2333594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57050" y="4525735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95175" y="4525735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5" name="Oval 4"/>
          <p:cNvSpPr/>
          <p:nvPr/>
        </p:nvSpPr>
        <p:spPr>
          <a:xfrm>
            <a:off x="6073499" y="2378651"/>
            <a:ext cx="411480" cy="41148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&lt;</a:t>
            </a:r>
          </a:p>
        </p:txBody>
      </p:sp>
      <p:sp>
        <p:nvSpPr>
          <p:cNvPr id="23" name="Oval 22"/>
          <p:cNvSpPr/>
          <p:nvPr/>
        </p:nvSpPr>
        <p:spPr>
          <a:xfrm>
            <a:off x="2918035" y="4575977"/>
            <a:ext cx="411480" cy="41148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&lt;</a:t>
            </a:r>
          </a:p>
        </p:txBody>
      </p:sp>
      <p:sp>
        <p:nvSpPr>
          <p:cNvPr id="24" name="Oval 23"/>
          <p:cNvSpPr/>
          <p:nvPr/>
        </p:nvSpPr>
        <p:spPr>
          <a:xfrm>
            <a:off x="6075675" y="4575977"/>
            <a:ext cx="411480" cy="41148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 t="27083" r="46120" b="26042"/>
          <a:stretch/>
        </p:blipFill>
        <p:spPr bwMode="auto">
          <a:xfrm>
            <a:off x="2151034" y="813100"/>
            <a:ext cx="1739248" cy="141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387" y="747851"/>
            <a:ext cx="1841684" cy="151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68020"/>
            <a:ext cx="2628900" cy="1490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173" y="3002064"/>
            <a:ext cx="2538688" cy="142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87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898" y="118604"/>
            <a:ext cx="1661102" cy="295604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40" y="511621"/>
            <a:ext cx="1661102" cy="18338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2" y="1248022"/>
            <a:ext cx="6593396" cy="31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87B41B7-55B3-9042-BEA3-50ED22850AE9}"/>
              </a:ext>
            </a:extLst>
          </p:cNvPr>
          <p:cNvSpPr/>
          <p:nvPr/>
        </p:nvSpPr>
        <p:spPr>
          <a:xfrm>
            <a:off x="2164587" y="525646"/>
            <a:ext cx="5927139" cy="3309551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C0CCD2-596E-834C-9B26-434589CBF4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69" y="1182221"/>
            <a:ext cx="2060084" cy="3715620"/>
          </a:xfrm>
          <a:prstGeom prst="rect">
            <a:avLst/>
          </a:prstGeom>
        </p:spPr>
      </p:pic>
      <p:pic>
        <p:nvPicPr>
          <p:cNvPr id="2" name="图片 10">
            <a:extLst>
              <a:ext uri="{FF2B5EF4-FFF2-40B4-BE49-F238E27FC236}">
                <a16:creationId xmlns:a16="http://schemas.microsoft.com/office/drawing/2014/main" id="{3B8B2DB8-AC5D-BB3B-D6DF-8260292360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756" y="1718789"/>
            <a:ext cx="3476065" cy="3476065"/>
          </a:xfrm>
          <a:prstGeom prst="rect">
            <a:avLst/>
          </a:prstGeom>
        </p:spPr>
      </p:pic>
      <p:sp>
        <p:nvSpPr>
          <p:cNvPr id="3" name="2">
            <a:extLst>
              <a:ext uri="{FF2B5EF4-FFF2-40B4-BE49-F238E27FC236}">
                <a16:creationId xmlns:a16="http://schemas.microsoft.com/office/drawing/2014/main" id="{31A016E1-FCE6-DEBB-6CB1-BE60961059CE}"/>
              </a:ext>
            </a:extLst>
          </p:cNvPr>
          <p:cNvSpPr txBox="1">
            <a:spLocks/>
          </p:cNvSpPr>
          <p:nvPr/>
        </p:nvSpPr>
        <p:spPr>
          <a:xfrm>
            <a:off x="2843808" y="1347614"/>
            <a:ext cx="4800600" cy="13144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 SÁNH SỐ</a:t>
            </a:r>
            <a:endParaRPr kumimoji="0" lang="vi-VN" sz="4500" b="1" i="0" u="none" strike="noStrike" kern="1200" cap="none" spc="0" normalizeH="0" baseline="0" noProof="0" dirty="0">
              <a:ln>
                <a:solidFill>
                  <a:prstClr val="white">
                    <a:lumMod val="95000"/>
                  </a:prstClr>
                </a:solidFill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C3AF94-EC30-15C2-BCF9-B13B141333CA}"/>
              </a:ext>
            </a:extLst>
          </p:cNvPr>
          <p:cNvSpPr txBox="1"/>
          <p:nvPr/>
        </p:nvSpPr>
        <p:spPr>
          <a:xfrm>
            <a:off x="4499992" y="699542"/>
            <a:ext cx="1913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 4</a:t>
            </a:r>
          </a:p>
        </p:txBody>
      </p:sp>
      <p:sp>
        <p:nvSpPr>
          <p:cNvPr id="5" name="2">
            <a:extLst>
              <a:ext uri="{FF2B5EF4-FFF2-40B4-BE49-F238E27FC236}">
                <a16:creationId xmlns:a16="http://schemas.microsoft.com/office/drawing/2014/main" id="{217AE6BF-4EBE-E035-D1CF-96CE001BE894}"/>
              </a:ext>
            </a:extLst>
          </p:cNvPr>
          <p:cNvSpPr txBox="1">
            <a:spLocks/>
          </p:cNvSpPr>
          <p:nvPr/>
        </p:nvSpPr>
        <p:spPr>
          <a:xfrm>
            <a:off x="1763688" y="2355726"/>
            <a:ext cx="6400800" cy="827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400" b="1" dirty="0">
                <a:ln>
                  <a:solidFill>
                    <a:prstClr val="white">
                      <a:lumMod val="95000"/>
                    </a:prstClr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 NHAU, DẤU =</a:t>
            </a:r>
          </a:p>
        </p:txBody>
      </p:sp>
    </p:spTree>
    <p:extLst>
      <p:ext uri="{BB962C8B-B14F-4D97-AF65-F5344CB8AC3E}">
        <p14:creationId xmlns:p14="http://schemas.microsoft.com/office/powerpoint/2010/main" val="1577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3" dur="2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2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3" grpId="0" build="p"/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2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3" grpId="0" build="p"/>
          <p:bldP spid="4" grpId="0"/>
          <p:bldP spid="5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471807" y="821280"/>
            <a:ext cx="31" cy="3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defTabSz="685800" latinLnBrk="0">
              <a:buClr>
                <a:srgbClr val="000000"/>
              </a:buClr>
            </a:pPr>
            <a:endParaRPr sz="1398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05" y="3309518"/>
            <a:ext cx="1220739" cy="183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220" y="951570"/>
            <a:ext cx="5063560" cy="253815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2080259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080260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943600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943601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43100" y="3667520"/>
            <a:ext cx="1487848" cy="60016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  =  4</a:t>
            </a:r>
          </a:p>
        </p:txBody>
      </p:sp>
      <p:sp>
        <p:nvSpPr>
          <p:cNvPr id="33" name="Up Arrow 32"/>
          <p:cNvSpPr/>
          <p:nvPr/>
        </p:nvSpPr>
        <p:spPr>
          <a:xfrm rot="5400000">
            <a:off x="3579565" y="3739523"/>
            <a:ext cx="181737" cy="457200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935794" y="3638608"/>
            <a:ext cx="3645101" cy="64764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 bằng 4</a:t>
            </a:r>
          </a:p>
        </p:txBody>
      </p:sp>
      <p:sp>
        <p:nvSpPr>
          <p:cNvPr id="34" name="Oval 33"/>
          <p:cNvSpPr/>
          <p:nvPr/>
        </p:nvSpPr>
        <p:spPr>
          <a:xfrm>
            <a:off x="3935794" y="3635137"/>
            <a:ext cx="3645101" cy="647642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 </a:t>
            </a:r>
            <a:r>
              <a:rPr lang="en-US" sz="33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bằng</a:t>
            </a: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 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00100" y="584085"/>
            <a:ext cx="7486650" cy="1987665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8" r="37613"/>
          <a:stretch/>
        </p:blipFill>
        <p:spPr bwMode="auto">
          <a:xfrm rot="1982932">
            <a:off x="1397645" y="789916"/>
            <a:ext cx="413834" cy="152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8" r="37613"/>
          <a:stretch/>
        </p:blipFill>
        <p:spPr bwMode="auto">
          <a:xfrm rot="1982932">
            <a:off x="1985952" y="789916"/>
            <a:ext cx="413834" cy="152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8" r="37613"/>
          <a:stretch/>
        </p:blipFill>
        <p:spPr bwMode="auto">
          <a:xfrm rot="1982932">
            <a:off x="2620630" y="789916"/>
            <a:ext cx="413834" cy="152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8" r="37613"/>
          <a:stretch/>
        </p:blipFill>
        <p:spPr bwMode="auto">
          <a:xfrm rot="1982932">
            <a:off x="3213954" y="789916"/>
            <a:ext cx="413834" cy="152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021">
            <a:off x="4700305" y="1470424"/>
            <a:ext cx="1366048" cy="63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021">
            <a:off x="5433963" y="1470424"/>
            <a:ext cx="1366048" cy="63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021">
            <a:off x="6107844" y="1470424"/>
            <a:ext cx="1366048" cy="63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021">
            <a:off x="6841501" y="1470424"/>
            <a:ext cx="1366048" cy="63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7" name="Straight Connector 36"/>
          <p:cNvCxnSpPr/>
          <p:nvPr/>
        </p:nvCxnSpPr>
        <p:spPr>
          <a:xfrm>
            <a:off x="4286250" y="584085"/>
            <a:ext cx="0" cy="1987665"/>
          </a:xfrm>
          <a:prstGeom prst="line">
            <a:avLst/>
          </a:prstGeom>
          <a:ln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1" grpId="0" animBg="1"/>
      <p:bldP spid="33" grpId="0" animBg="1"/>
      <p:bldP spid="10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5"/>
          <a:stretch/>
        </p:blipFill>
        <p:spPr>
          <a:xfrm>
            <a:off x="512550" y="1171992"/>
            <a:ext cx="744750" cy="680260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080259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080260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943600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943601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43100" y="3667520"/>
            <a:ext cx="1487848" cy="60016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  =  5</a:t>
            </a:r>
          </a:p>
        </p:txBody>
      </p:sp>
      <p:sp>
        <p:nvSpPr>
          <p:cNvPr id="33" name="Up Arrow 32"/>
          <p:cNvSpPr/>
          <p:nvPr/>
        </p:nvSpPr>
        <p:spPr>
          <a:xfrm rot="5400000">
            <a:off x="3579565" y="3739523"/>
            <a:ext cx="181737" cy="457200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935794" y="3638608"/>
            <a:ext cx="3645101" cy="64764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 bằng 5</a:t>
            </a:r>
          </a:p>
        </p:txBody>
      </p:sp>
      <p:sp>
        <p:nvSpPr>
          <p:cNvPr id="34" name="Oval 33"/>
          <p:cNvSpPr/>
          <p:nvPr/>
        </p:nvSpPr>
        <p:spPr>
          <a:xfrm>
            <a:off x="3935794" y="3638608"/>
            <a:ext cx="3645101" cy="647642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 </a:t>
            </a:r>
            <a:r>
              <a:rPr lang="en-US" sz="33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bằng</a:t>
            </a: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 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25768" y="584085"/>
            <a:ext cx="8235315" cy="1987665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4286250" y="584085"/>
            <a:ext cx="0" cy="1987665"/>
          </a:xfrm>
          <a:prstGeom prst="line">
            <a:avLst/>
          </a:prstGeom>
          <a:ln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t="26032" r="17305" b="33968"/>
          <a:stretch/>
        </p:blipFill>
        <p:spPr>
          <a:xfrm>
            <a:off x="7809471" y="1419990"/>
            <a:ext cx="605645" cy="3893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t="26032" r="17305" b="33968"/>
          <a:stretch/>
        </p:blipFill>
        <p:spPr>
          <a:xfrm>
            <a:off x="6994768" y="1419990"/>
            <a:ext cx="605645" cy="3893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t="26032" r="17305" b="33968"/>
          <a:stretch/>
        </p:blipFill>
        <p:spPr>
          <a:xfrm>
            <a:off x="6180066" y="1419990"/>
            <a:ext cx="605645" cy="38934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t="26032" r="17305" b="33968"/>
          <a:stretch/>
        </p:blipFill>
        <p:spPr>
          <a:xfrm>
            <a:off x="5365363" y="1419990"/>
            <a:ext cx="605645" cy="38934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t="26032" r="17305" b="33968"/>
          <a:stretch/>
        </p:blipFill>
        <p:spPr>
          <a:xfrm>
            <a:off x="4550661" y="1419990"/>
            <a:ext cx="605645" cy="38934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5"/>
          <a:stretch/>
        </p:blipFill>
        <p:spPr>
          <a:xfrm>
            <a:off x="1237267" y="1171992"/>
            <a:ext cx="744750" cy="6802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5"/>
          <a:stretch/>
        </p:blipFill>
        <p:spPr>
          <a:xfrm>
            <a:off x="2004723" y="1171992"/>
            <a:ext cx="744750" cy="68026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5"/>
          <a:stretch/>
        </p:blipFill>
        <p:spPr>
          <a:xfrm>
            <a:off x="2771832" y="1171992"/>
            <a:ext cx="744750" cy="6802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5"/>
          <a:stretch/>
        </p:blipFill>
        <p:spPr>
          <a:xfrm>
            <a:off x="3516582" y="1171992"/>
            <a:ext cx="744750" cy="68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1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1" grpId="0" animBg="1"/>
      <p:bldP spid="33" grpId="0" animBg="1"/>
      <p:bldP spid="10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89005" y="1504949"/>
            <a:ext cx="3668645" cy="2185307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086350" y="1491342"/>
            <a:ext cx="3668645" cy="2185307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0405" y="376582"/>
            <a:ext cx="7520282" cy="1107996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Quan sát và nói phép so sánh phù hợp.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57350" y="4286250"/>
            <a:ext cx="3028950" cy="600164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6 bằng 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785258"/>
            <a:ext cx="695802" cy="830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50" y="1785258"/>
            <a:ext cx="695802" cy="830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785258"/>
            <a:ext cx="695802" cy="830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766794"/>
            <a:ext cx="695802" cy="83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766794"/>
            <a:ext cx="695802" cy="8308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0" y="1766794"/>
            <a:ext cx="695802" cy="8308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898" y="2624816"/>
            <a:ext cx="695802" cy="8308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48" y="2624816"/>
            <a:ext cx="695802" cy="830808"/>
          </a:xfrm>
          <a:prstGeom prst="rect">
            <a:avLst/>
          </a:prstGeom>
        </p:spPr>
      </p:pic>
      <p:sp>
        <p:nvSpPr>
          <p:cNvPr id="18" name="Up Arrow 17"/>
          <p:cNvSpPr/>
          <p:nvPr/>
        </p:nvSpPr>
        <p:spPr>
          <a:xfrm rot="5400000">
            <a:off x="4834917" y="4346190"/>
            <a:ext cx="181737" cy="457200"/>
          </a:xfrm>
          <a:prstGeom prst="up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54385" y="4286249"/>
            <a:ext cx="1932215" cy="600164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6 =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48" y="2659608"/>
            <a:ext cx="695802" cy="8308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998" y="2659608"/>
            <a:ext cx="695802" cy="83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1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9629" y="1016239"/>
            <a:ext cx="4796592" cy="239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83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0051" y="228600"/>
            <a:ext cx="5257799" cy="708884"/>
            <a:chOff x="518319" y="304800"/>
            <a:chExt cx="7010399" cy="945178"/>
          </a:xfrm>
        </p:grpSpPr>
        <p:sp>
          <p:nvSpPr>
            <p:cNvPr id="3" name="Oval 2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r>
                <a:rPr lang="en-US" sz="4050" kern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5736" y="449759"/>
              <a:ext cx="6072982" cy="800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 defTabSz="685800" latinLnBrk="0">
                <a:buClr>
                  <a:srgbClr val="000000"/>
                </a:buClr>
              </a:pPr>
              <a:r>
                <a:rPr lang="en-US" sz="3300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Tập viết dấu &lt;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611630" y="2000250"/>
          <a:ext cx="1645920" cy="1577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6289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25380" y="2217965"/>
            <a:ext cx="971550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0">
              <a:buClr>
                <a:srgbClr val="000000"/>
              </a:buClr>
            </a:pPr>
            <a:r>
              <a:rPr lang="en-US" sz="9150" ker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pic>
        <p:nvPicPr>
          <p:cNvPr id="7" name="Hành trang số (1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5068" y="625860"/>
            <a:ext cx="3853978" cy="385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2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00051" y="228600"/>
            <a:ext cx="5257799" cy="708884"/>
            <a:chOff x="518319" y="304800"/>
            <a:chExt cx="7010399" cy="945178"/>
          </a:xfrm>
        </p:grpSpPr>
        <p:sp>
          <p:nvSpPr>
            <p:cNvPr id="2" name="Oval 1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r>
                <a:rPr lang="en-US" sz="4050" kern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2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5736" y="449759"/>
              <a:ext cx="6072982" cy="800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 defTabSz="685800" latinLnBrk="0">
                <a:buClr>
                  <a:srgbClr val="000000"/>
                </a:buClr>
              </a:pPr>
              <a:r>
                <a:rPr lang="en-US" sz="3300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Tìm hình thích hợp.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374458" y="958207"/>
            <a:ext cx="6223635" cy="4070508"/>
            <a:chOff x="1817529" y="1277609"/>
            <a:chExt cx="8298180" cy="54273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7529" y="1277609"/>
              <a:ext cx="8298180" cy="5427344"/>
            </a:xfrm>
            <a:prstGeom prst="rect">
              <a:avLst/>
            </a:prstGeom>
          </p:spPr>
        </p:pic>
        <p:sp>
          <p:nvSpPr>
            <p:cNvPr id="26" name="Rounded Rectangle 25"/>
            <p:cNvSpPr/>
            <p:nvPr/>
          </p:nvSpPr>
          <p:spPr>
            <a:xfrm>
              <a:off x="2045537" y="1520371"/>
              <a:ext cx="2263984" cy="1125539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5355918" y="1524000"/>
              <a:ext cx="2263984" cy="1125539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045537" y="2777221"/>
              <a:ext cx="2263984" cy="1125539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5355918" y="2780850"/>
              <a:ext cx="2263984" cy="1125539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045537" y="4041294"/>
              <a:ext cx="2263984" cy="1238093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5355918" y="4057623"/>
              <a:ext cx="2263984" cy="1238093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045537" y="5417921"/>
              <a:ext cx="2263984" cy="1125539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5355918" y="5421550"/>
              <a:ext cx="2263984" cy="1125539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996803" y="1960152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9281319" y="1960152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7990453" y="3219450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9271794" y="3238500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9271794" y="4498869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9271794" y="5759238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7990453" y="4486169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7977753" y="5749713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8633619" y="1965232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8633619" y="3225800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8620919" y="4486368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8620919" y="5746936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</p:grpSp>
      <p:cxnSp>
        <p:nvCxnSpPr>
          <p:cNvPr id="52" name="Straight Connector 51"/>
          <p:cNvCxnSpPr>
            <a:endCxn id="38" idx="1"/>
          </p:cNvCxnSpPr>
          <p:nvPr/>
        </p:nvCxnSpPr>
        <p:spPr>
          <a:xfrm>
            <a:off x="3243452" y="1565077"/>
            <a:ext cx="784798" cy="1942426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243452" y="2524042"/>
            <a:ext cx="784798" cy="1942426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3243452" y="1565077"/>
            <a:ext cx="784798" cy="191793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3243452" y="2558603"/>
            <a:ext cx="784798" cy="191793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998571" y="1424714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951616" y="1423829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484891" y="1427547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486506" y="2376272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78596" y="3324997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480211" y="4273722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988229" y="2377157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977888" y="3329600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967546" y="4282043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944283" y="3332333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954814" y="4271588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950660" y="2386682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203</Words>
  <Application>Microsoft Office PowerPoint</Application>
  <PresentationFormat>On-screen Show (16:9)</PresentationFormat>
  <Paragraphs>69</Paragraphs>
  <Slides>12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微软雅黑</vt:lpstr>
      <vt:lpstr>Arial</vt:lpstr>
      <vt:lpstr>Bebas Neue</vt:lpstr>
      <vt:lpstr>Calibri</vt:lpstr>
      <vt:lpstr>Calibri Light</vt:lpstr>
      <vt:lpstr>Cambria</vt:lpstr>
      <vt:lpstr>Fredoka One</vt:lpstr>
      <vt:lpstr>Neucha</vt:lpstr>
      <vt:lpstr>Times New Roman</vt:lpstr>
      <vt:lpstr>Custom Design</vt:lpstr>
      <vt:lpstr>1_Office Theme</vt:lpstr>
      <vt:lpstr>Office 主题</vt:lpstr>
      <vt:lpstr>Children's Day in Brazil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STD</cp:lastModifiedBy>
  <cp:revision>175</cp:revision>
  <dcterms:created xsi:type="dcterms:W3CDTF">2014-04-01T16:27:00Z</dcterms:created>
  <dcterms:modified xsi:type="dcterms:W3CDTF">2025-09-21T13:47:25Z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