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19" r:id="rId3"/>
    <p:sldMasterId id="2147483732" r:id="rId4"/>
    <p:sldMasterId id="2147483768" r:id="rId5"/>
  </p:sldMasterIdLst>
  <p:notesMasterIdLst>
    <p:notesMasterId r:id="rId17"/>
  </p:notesMasterIdLst>
  <p:sldIdLst>
    <p:sldId id="2918" r:id="rId6"/>
    <p:sldId id="2007577163" r:id="rId7"/>
    <p:sldId id="2007577164" r:id="rId8"/>
    <p:sldId id="2007577165" r:id="rId9"/>
    <p:sldId id="2007577166" r:id="rId10"/>
    <p:sldId id="2007577167" r:id="rId11"/>
    <p:sldId id="265" r:id="rId12"/>
    <p:sldId id="327" r:id="rId13"/>
    <p:sldId id="2007577168" r:id="rId14"/>
    <p:sldId id="2007577169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15" autoAdjust="0"/>
  </p:normalViewPr>
  <p:slideViewPr>
    <p:cSldViewPr snapToGrid="0">
      <p:cViewPr varScale="1">
        <p:scale>
          <a:sx n="61" d="100"/>
          <a:sy n="61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26F825E-DEC0-FCE2-442F-75A761E6F9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546100"/>
            <a:ext cx="9839417" cy="75860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D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30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đá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Ύ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785EE-6A31-F07B-E5E1-32D44B664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7930719" cy="627952"/>
            <a:chOff x="3401568" y="5902224"/>
            <a:chExt cx="6501201" cy="6279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501201" cy="627952"/>
              <a:chOff x="3922776" y="560887"/>
              <a:chExt cx="6501201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408910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3989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230516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052121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074304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5586187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14732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69</Words>
  <Application>Microsoft Office PowerPoint</Application>
  <PresentationFormat>Widescreen</PresentationFormat>
  <Paragraphs>45</Paragraphs>
  <Slides>11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DengXian</vt:lpstr>
      <vt:lpstr>DengXian</vt:lpstr>
      <vt:lpstr>等线 Light</vt:lpstr>
      <vt:lpstr>HP001 4 hàng</vt:lpstr>
      <vt:lpstr>Lato</vt:lpstr>
      <vt:lpstr>Quicksand Medium</vt:lpstr>
      <vt:lpstr>Times New Roman</vt:lpstr>
      <vt:lpstr>华康少女文字W5(P)</vt:lpstr>
      <vt:lpstr>1_Office 主题</vt:lpstr>
      <vt:lpstr>https://www.freeppt7.com</vt:lpstr>
      <vt:lpstr>4_Office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19</cp:revision>
  <dcterms:created xsi:type="dcterms:W3CDTF">2021-08-13T14:51:24Z</dcterms:created>
  <dcterms:modified xsi:type="dcterms:W3CDTF">2025-09-21T15:10:30Z</dcterms:modified>
</cp:coreProperties>
</file>