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699" r:id="rId4"/>
    <p:sldMasterId id="2147483749" r:id="rId5"/>
  </p:sldMasterIdLst>
  <p:notesMasterIdLst>
    <p:notesMasterId r:id="rId15"/>
  </p:notesMasterIdLst>
  <p:sldIdLst>
    <p:sldId id="508" r:id="rId6"/>
    <p:sldId id="321" r:id="rId7"/>
    <p:sldId id="322" r:id="rId8"/>
    <p:sldId id="269" r:id="rId9"/>
    <p:sldId id="324" r:id="rId10"/>
    <p:sldId id="325" r:id="rId11"/>
    <p:sldId id="363" r:id="rId12"/>
    <p:sldId id="327" r:id="rId13"/>
    <p:sldId id="3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66" autoAdjust="0"/>
    <p:restoredTop sz="94660"/>
  </p:normalViewPr>
  <p:slideViewPr>
    <p:cSldViewPr snapToGrid="0">
      <p:cViewPr varScale="1">
        <p:scale>
          <a:sx n="43" d="100"/>
          <a:sy n="43" d="100"/>
        </p:scale>
        <p:origin x="1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42653-CE84-4DF6-9B04-A0BC2D6D51E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ECE55-CE46-4589-9E2C-06AFD239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13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157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899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34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50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0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5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6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0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8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0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09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9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1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6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9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1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91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4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4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6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6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8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5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6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0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3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FAA0-3F40-40DC-922B-82D85571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753BD-747D-49E2-AEB0-E8682DBEC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C0D0-11CA-4448-A114-4D9E1597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E85F1-8342-4D4F-B0D1-357826EB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17EA-B10C-47A5-8878-FBD07D10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83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2D00-F98C-4E56-BDDE-E6E42F94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770D-D42C-4D8A-8FA7-888FA701B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8AC00-00F6-4452-AB89-D67DB8C3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464FA-92AD-4436-AA6D-715854F0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D9ACA-07A0-4936-995A-1715095C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96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43D8-31DF-4ACA-9CC5-CFC70825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B0B69-F41D-4B10-AEDE-60951213E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C041-BDDE-470F-9DBA-BC44B111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B9F0C-CDB9-4D62-83AD-2443982A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DA75-3962-4E2A-9D77-97C92BB0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05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7D8D-714F-4B0F-8090-706C0529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DD3EF-2811-499E-B970-A13299700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47E4E-D47C-48B9-A238-3726D3E73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A3FE8-580A-453B-BD88-6371B425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EFF00-A475-4696-B616-A933F308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A862C-622F-4534-85ED-E55BAE74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0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9968-40EE-4DEA-9C16-B05C7C76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2C995-C674-43E9-9674-542CB580B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392BC-7A1B-4327-987A-2A6DCFE2A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7D600-C4D3-4AED-90BC-428E2B797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1A7C1-31A1-4BC5-ACE6-8D15D1288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BB5F5-18AE-4C33-9E5E-B863332A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98BCF-FCD8-426C-8A0B-0E72AC65A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DBFFC-5A97-4FD6-BAC3-986EF438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36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9ABA-738B-4D87-9E11-07751C8D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9F43D-50D9-4C4F-B0BD-79BF9707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84A62-1593-4D28-855A-B65C8897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A2E8A-8433-4BAD-B791-49909301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6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F210A-40F9-407D-9C2F-368D18C9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D72CC-BE00-4F47-A8CC-593C4E82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820A-BC5D-4EA0-BF51-79C01AA7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07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5C34-AFEF-420C-A061-D9068D58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8AB02-004D-427A-8AE4-61B3B4BE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CE58D-4932-45CE-A32D-C2F2273DA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2864B-DB6E-46E5-8AE3-41D1F73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96E18-75BE-42E7-9CAF-584537D2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EDF65-25D0-4C8B-A898-FFD385F2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44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6D74-62A6-41B1-AEBF-399A9DBE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E011C-306C-4F09-9136-14B0C49AB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96D97-F826-4218-8688-6B94BFAC6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1EDA-A31D-4820-998A-535B898B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FFC21-A3B1-463A-9B6F-BACB3961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6F961-1FAD-4843-BC5F-C1D765E4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64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8511-1995-47D4-9150-7AE24429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89B91-E7CE-440A-A406-06A093765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9E0F-3017-4489-BF9C-432963BC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8599E-AF5E-41F0-8D5B-3FE46543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F808A-8656-491A-8CE5-A4783FD5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44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759EB-2A22-4639-AE5C-A11CE9AD3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89140-2DE0-4021-9C14-AAC6FA94B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259E-7924-4B11-9D59-B019E8CF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E3CE6-A5AE-4401-B3BF-1930A4AC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B8A0-E237-4626-B0AC-833983A4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2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8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82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68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1FC610-42C2-49E1-8181-6CA7E86CCA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67001"/>
            <a:ext cx="6858000" cy="1219200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1AA1819-109F-49BA-AF3F-08ECD6693337}"/>
              </a:ext>
            </a:extLst>
          </p:cNvPr>
          <p:cNvGrpSpPr/>
          <p:nvPr userDrawn="1"/>
        </p:nvGrpSpPr>
        <p:grpSpPr>
          <a:xfrm>
            <a:off x="598714" y="610121"/>
            <a:ext cx="10994572" cy="5637757"/>
            <a:chOff x="598714" y="610121"/>
            <a:chExt cx="10994572" cy="5637757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DC04A625-1523-419A-AD2A-B9AE57C6FDED}"/>
                </a:ext>
              </a:extLst>
            </p:cNvPr>
            <p:cNvSpPr/>
            <p:nvPr/>
          </p:nvSpPr>
          <p:spPr>
            <a:xfrm>
              <a:off x="598714" y="610121"/>
              <a:ext cx="10994572" cy="563775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pic>
          <p:nvPicPr>
            <p:cNvPr id="5" name="PA-1022141">
              <a:extLst>
                <a:ext uri="{FF2B5EF4-FFF2-40B4-BE49-F238E27FC236}">
                  <a16:creationId xmlns:a16="http://schemas.microsoft.com/office/drawing/2014/main" id="{8DE851D8-324A-4D52-A4B3-D857D96E333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58749" flipH="1">
              <a:off x="730877" y="870488"/>
              <a:ext cx="974251" cy="974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32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077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48806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ACD83-79CA-454C-BA72-4A365720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BAFFE-C630-4DAD-B085-68EFF6A9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13282-20A0-4ED4-B79A-59D1D800A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F80-4F7C-4B6C-A13A-A0434A539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38685-8BB3-46AF-8063-C4369C111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3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" b="98875" l="669" r="98997">
                        <a14:foregroundMark x1="41806" y1="38375" x2="31773" y2="3625"/>
                        <a14:foregroundMark x1="94482" y1="19625" x2="98997" y2="22250"/>
                        <a14:foregroundMark x1="7358" y1="12750" x2="6187" y2="27375"/>
                        <a14:foregroundMark x1="2007" y1="28000" x2="1338" y2="31375"/>
                        <a14:foregroundMark x1="2508" y1="34625" x2="836" y2="37500"/>
                        <a14:foregroundMark x1="45318" y1="50375" x2="52007" y2="53375"/>
                        <a14:foregroundMark x1="56522" y1="47625" x2="54348" y2="59125"/>
                        <a14:foregroundMark x1="58863" y1="51250" x2="58194" y2="57625"/>
                        <a14:foregroundMark x1="45652" y1="49250" x2="44482" y2="59000"/>
                        <a14:foregroundMark x1="42642" y1="49375" x2="40803" y2="57125"/>
                        <a14:foregroundMark x1="50836" y1="91000" x2="52508" y2="96125"/>
                        <a14:foregroundMark x1="31605" y1="96750" x2="34783" y2="97500"/>
                        <a14:foregroundMark x1="18562" y1="96125" x2="13712" y2="9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62" y="1464936"/>
            <a:ext cx="3717777" cy="4973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78227C-E317-47AD-AA37-1621D292DB76}"/>
              </a:ext>
            </a:extLst>
          </p:cNvPr>
          <p:cNvSpPr txBox="1"/>
          <p:nvPr/>
        </p:nvSpPr>
        <p:spPr>
          <a:xfrm>
            <a:off x="20574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18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tao 1" descr="A close up of a logo&#10;&#10;Description automatically generated">
            <a:extLst>
              <a:ext uri="{FF2B5EF4-FFF2-40B4-BE49-F238E27FC236}">
                <a16:creationId xmlns:a16="http://schemas.microsoft.com/office/drawing/2014/main" id="{EE451F70-31FA-46A2-B855-27675A6D4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89" y1="27500" x2="67500" y2="10833"/>
                        <a14:foregroundMark x1="67500" y1="10833" x2="72778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2209801"/>
            <a:ext cx="825901" cy="1101201"/>
          </a:xfrm>
          <a:prstGeom prst="rect">
            <a:avLst/>
          </a:prstGeom>
        </p:spPr>
      </p:pic>
      <p:pic>
        <p:nvPicPr>
          <p:cNvPr id="5" name="tao 1" descr="A close up of a logo&#10;&#10;Description automatically generated">
            <a:extLst>
              <a:ext uri="{FF2B5EF4-FFF2-40B4-BE49-F238E27FC236}">
                <a16:creationId xmlns:a16="http://schemas.microsoft.com/office/drawing/2014/main" id="{EE451F70-31FA-46A2-B855-27675A6D4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89" y1="27500" x2="67500" y2="10833"/>
                        <a14:foregroundMark x1="67500" y1="10833" x2="72778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443" y="1904345"/>
            <a:ext cx="825901" cy="1101201"/>
          </a:xfrm>
          <a:prstGeom prst="rect">
            <a:avLst/>
          </a:prstGeom>
        </p:spPr>
      </p:pic>
      <p:pic>
        <p:nvPicPr>
          <p:cNvPr id="6" name="tao 1" descr="A close up of a logo&#10;&#10;Description automatically generated">
            <a:extLst>
              <a:ext uri="{FF2B5EF4-FFF2-40B4-BE49-F238E27FC236}">
                <a16:creationId xmlns:a16="http://schemas.microsoft.com/office/drawing/2014/main" id="{EE451F70-31FA-46A2-B855-27675A6D4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89" y1="27500" x2="67500" y2="10833"/>
                        <a14:foregroundMark x1="67500" y1="10833" x2="72778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68" y="3401142"/>
            <a:ext cx="825901" cy="1101201"/>
          </a:xfrm>
          <a:prstGeom prst="rect">
            <a:avLst/>
          </a:prstGeom>
        </p:spPr>
      </p:pic>
      <p:pic>
        <p:nvPicPr>
          <p:cNvPr id="7" name="tao 1" descr="A close up of a logo&#10;&#10;Description automatically generated">
            <a:extLst>
              <a:ext uri="{FF2B5EF4-FFF2-40B4-BE49-F238E27FC236}">
                <a16:creationId xmlns:a16="http://schemas.microsoft.com/office/drawing/2014/main" id="{EE451F70-31FA-46A2-B855-27675A6D4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89" y1="27500" x2="67500" y2="10833"/>
                        <a14:foregroundMark x1="67500" y1="10833" x2="72778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93" y="3657601"/>
            <a:ext cx="825901" cy="110120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644134" y="3311002"/>
            <a:ext cx="5228174" cy="2601457"/>
          </a:xfrm>
          <a:prstGeom prst="roundRect">
            <a:avLst/>
          </a:prstGeom>
          <a:solidFill>
            <a:srgbClr val="99FF3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Hãy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kern="0" noProof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E52D5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E52D5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1287" y1="33152" x2="35149" y2="23913"/>
                        <a14:foregroundMark x1="63861" y1="29348" x2="81188" y2="32609"/>
                        <a14:foregroundMark x1="23267" y1="48370" x2="38614" y2="62500"/>
                        <a14:foregroundMark x1="22277" y1="51087" x2="25743" y2="67935"/>
                        <a14:foregroundMark x1="57921" y1="44565" x2="75248" y2="44565"/>
                        <a14:foregroundMark x1="60396" y1="44565" x2="55446" y2="65217"/>
                        <a14:backgroundMark x1="73267" y1="35326" x2="77723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83" y="2116923"/>
            <a:ext cx="884434" cy="8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100000">
                        <a14:foregroundMark x1="52857" y1="84375" x2="52857" y2="84375"/>
                        <a14:foregroundMark x1="37857" y1="8482" x2="37857" y2="8482"/>
                        <a14:foregroundMark x1="40000" y1="893" x2="40000" y2="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37" y="5257800"/>
            <a:ext cx="494023" cy="80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595777" y="3328285"/>
            <a:ext cx="5193726" cy="4142443"/>
            <a:chOff x="-750348" y="976638"/>
            <a:chExt cx="5386342" cy="4206552"/>
          </a:xfrm>
        </p:grpSpPr>
        <p:sp>
          <p:nvSpPr>
            <p:cNvPr id="17" name="Flowchart: Alternate Process 16"/>
            <p:cNvSpPr/>
            <p:nvPr/>
          </p:nvSpPr>
          <p:spPr>
            <a:xfrm>
              <a:off x="-750348" y="976638"/>
              <a:ext cx="5386342" cy="2641717"/>
            </a:xfrm>
            <a:prstGeom prst="flowChartAlternateProcess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kern="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to </a:t>
              </a:r>
              <a:r>
                <a:rPr lang="en-US" sz="3600" b="1" kern="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600" b="1" kern="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3600" b="1" kern="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600" b="1" kern="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dẻ</a:t>
              </a:r>
              <a:r>
                <a:rPr lang="en-US" sz="3600" b="1" kern="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b="1" kern="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10000" r="100000">
                          <a14:foregroundMark x1="52857" y1="84375" x2="52857" y2="84375"/>
                          <a14:foregroundMark x1="37857" y1="8482" x2="37857" y2="8482"/>
                          <a14:foregroundMark x1="40000" y1="893" x2="40000" y2="8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8" y="4364202"/>
              <a:ext cx="512344" cy="81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-1164533" y="3385903"/>
            <a:ext cx="8198722" cy="6564072"/>
            <a:chOff x="94936" y="-4462879"/>
            <a:chExt cx="8223828" cy="6564072"/>
          </a:xfrm>
        </p:grpSpPr>
        <p:sp>
          <p:nvSpPr>
            <p:cNvPr id="20" name="Flowchart: Alternate Process 19"/>
            <p:cNvSpPr/>
            <p:nvPr/>
          </p:nvSpPr>
          <p:spPr>
            <a:xfrm>
              <a:off x="2885467" y="-4462879"/>
              <a:ext cx="5433297" cy="2601457"/>
            </a:xfrm>
            <a:prstGeom prst="flowChartAlternateProcess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chứa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1287" y1="33152" x2="35149" y2="23913"/>
                          <a14:foregroundMark x1="63861" y1="29348" x2="81188" y2="32609"/>
                          <a14:foregroundMark x1="23267" y1="48370" x2="38614" y2="62500"/>
                          <a14:foregroundMark x1="22277" y1="51087" x2="25743" y2="67935"/>
                          <a14:foregroundMark x1="57921" y1="44565" x2="75248" y2="44565"/>
                          <a14:foregroundMark x1="60396" y1="44565" x2="55446" y2="65217"/>
                          <a14:backgroundMark x1="73267" y1="35326" x2="77723" y2="369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6" y="1295400"/>
              <a:ext cx="884434" cy="805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1287" y1="33152" x2="35149" y2="23913"/>
                        <a14:foregroundMark x1="63861" y1="29348" x2="81188" y2="32609"/>
                        <a14:foregroundMark x1="23267" y1="48370" x2="38614" y2="62500"/>
                        <a14:foregroundMark x1="22277" y1="51087" x2="25743" y2="67935"/>
                        <a14:foregroundMark x1="57921" y1="44565" x2="75248" y2="44565"/>
                        <a14:foregroundMark x1="60396" y1="44565" x2="55446" y2="65217"/>
                        <a14:backgroundMark x1="73267" y1="35326" x2="77723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932" y="6903252"/>
            <a:ext cx="884434" cy="8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8935" y="2706263"/>
            <a:ext cx="3224526" cy="318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6FB6B9A-7C8D-400F-BCE2-200E2AA9F2A0}"/>
              </a:ext>
            </a:extLst>
          </p:cNvPr>
          <p:cNvSpPr txBox="1"/>
          <p:nvPr/>
        </p:nvSpPr>
        <p:spPr>
          <a:xfrm>
            <a:off x="2447389" y="5257800"/>
            <a:ext cx="478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Đây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con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235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2914" y="2764232"/>
            <a:ext cx="585533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66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6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9: </a:t>
            </a:r>
            <a:r>
              <a:rPr lang="vi-VN" altLang="zh-CN" sz="66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ơ  ~ 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9070848" cy="4632960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9645803" y="302340"/>
            <a:ext cx="2442453" cy="2856931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8987350" y="1791020"/>
            <a:ext cx="2535765" cy="308864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7855333" y="3064701"/>
            <a:ext cx="2264032" cy="2869184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5195819" y="3264804"/>
            <a:ext cx="3168352" cy="3471497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360" y="-582148"/>
            <a:ext cx="6471456" cy="7625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9661" y="1277792"/>
            <a:ext cx="32127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Tiết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1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34E3F2-7DA2-488B-95AF-01A820F61E2D}"/>
              </a:ext>
            </a:extLst>
          </p:cNvPr>
          <p:cNvSpPr/>
          <p:nvPr/>
        </p:nvSpPr>
        <p:spPr>
          <a:xfrm>
            <a:off x="896645" y="941033"/>
            <a:ext cx="1260629" cy="110970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0DD60F-984E-428D-9C01-6692BB7E9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374A30-8397-463F-89A0-D633A9E54E0D}"/>
              </a:ext>
            </a:extLst>
          </p:cNvPr>
          <p:cNvSpPr txBox="1"/>
          <p:nvPr/>
        </p:nvSpPr>
        <p:spPr>
          <a:xfrm>
            <a:off x="3240351" y="5435056"/>
            <a:ext cx="6169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Tàu dỡ hàng ở cảng.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26C0F8-383F-4BA3-A93A-2AC0A60902F5}"/>
              </a:ext>
            </a:extLst>
          </p:cNvPr>
          <p:cNvSpPr txBox="1"/>
          <p:nvPr/>
        </p:nvSpPr>
        <p:spPr>
          <a:xfrm>
            <a:off x="11128248" y="2286000"/>
            <a:ext cx="44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Quicksand Medium" panose="0000060000000000000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5BF611-3A60-44B5-817A-31A1DD362030}"/>
              </a:ext>
            </a:extLst>
          </p:cNvPr>
          <p:cNvSpPr txBox="1"/>
          <p:nvPr/>
        </p:nvSpPr>
        <p:spPr>
          <a:xfrm>
            <a:off x="11128248" y="1757511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AF4054-AEC2-4033-9C36-77B9D9AE2D50}"/>
              </a:ext>
            </a:extLst>
          </p:cNvPr>
          <p:cNvGrpSpPr/>
          <p:nvPr/>
        </p:nvGrpSpPr>
        <p:grpSpPr>
          <a:xfrm>
            <a:off x="4537288" y="5435056"/>
            <a:ext cx="2117237" cy="769815"/>
            <a:chOff x="7955280" y="6104488"/>
            <a:chExt cx="2117237" cy="7698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FA3F2B-8922-4ACB-9383-53B835FAC722}"/>
                </a:ext>
              </a:extLst>
            </p:cNvPr>
            <p:cNvSpPr txBox="1"/>
            <p:nvPr/>
          </p:nvSpPr>
          <p:spPr>
            <a:xfrm>
              <a:off x="9743333" y="6104488"/>
              <a:ext cx="3291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B33C2B-CA8E-469D-825C-B20B39EF69D3}"/>
                </a:ext>
              </a:extLst>
            </p:cNvPr>
            <p:cNvSpPr txBox="1"/>
            <p:nvPr/>
          </p:nvSpPr>
          <p:spPr>
            <a:xfrm>
              <a:off x="7955280" y="6104862"/>
              <a:ext cx="3291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ỡ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152F19D-1D35-470D-85B3-E5E5AE1EF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9" y="625407"/>
            <a:ext cx="10058400" cy="49006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40516E-1183-4946-B617-6E7F7F348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13" y="0"/>
            <a:ext cx="2457825" cy="71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B28ACEAA-AA87-4C34-AB83-EB27B87D4669}"/>
              </a:ext>
            </a:extLst>
          </p:cNvPr>
          <p:cNvSpPr/>
          <p:nvPr/>
        </p:nvSpPr>
        <p:spPr>
          <a:xfrm>
            <a:off x="3409025" y="1340528"/>
            <a:ext cx="4838718" cy="3521059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A55FFF-0DD7-45F9-830D-EDBE43A62DAE}"/>
              </a:ext>
            </a:extLst>
          </p:cNvPr>
          <p:cNvSpPr txBox="1"/>
          <p:nvPr/>
        </p:nvSpPr>
        <p:spPr>
          <a:xfrm>
            <a:off x="4880603" y="1083075"/>
            <a:ext cx="136855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  <a:p>
            <a:endParaRPr lang="en-US" sz="22000" dirty="0"/>
          </a:p>
        </p:txBody>
      </p:sp>
      <p:pic>
        <p:nvPicPr>
          <p:cNvPr id="14" name="Ơ">
            <a:hlinkClick r:id="" action="ppaction://media"/>
            <a:extLst>
              <a:ext uri="{FF2B5EF4-FFF2-40B4-BE49-F238E27FC236}">
                <a16:creationId xmlns:a16="http://schemas.microsoft.com/office/drawing/2014/main" id="{D34D0672-1CBC-4405-B845-117F6545DC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7550" y="1931904"/>
            <a:ext cx="863053" cy="8630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DCF89D-9F84-44DE-80B6-8B4CFC26CA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6" y="158660"/>
            <a:ext cx="1775243" cy="924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17BC-1C54-8B2C-A584-426D1A640C9A}"/>
              </a:ext>
            </a:extLst>
          </p:cNvPr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1D517D-5F89-26EC-51F2-9ABBC972D62F}"/>
              </a:ext>
            </a:extLst>
          </p:cNvPr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3DD274-47FD-F89B-22A4-8E45D8F7E3CF}"/>
              </a:ext>
            </a:extLst>
          </p:cNvPr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B8383D-5E23-E5F2-2FAD-AC782D41DE84}"/>
              </a:ext>
            </a:extLst>
          </p:cNvPr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8D0015-2CC2-E4FB-A1D6-52BAF8C35672}"/>
              </a:ext>
            </a:extLst>
          </p:cNvPr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235B4F-A881-0619-57B2-A5E203F77945}"/>
              </a:ext>
            </a:extLst>
          </p:cNvPr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1CC3D5-1F80-85A5-8BBA-F5C96D8D339F}"/>
              </a:ext>
            </a:extLst>
          </p:cNvPr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70F9AE-15E5-2560-B97A-0F2698587422}"/>
              </a:ext>
            </a:extLst>
          </p:cNvPr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427440-0747-6A91-1F52-337C952CE82F}"/>
              </a:ext>
            </a:extLst>
          </p:cNvPr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73FE141-C5ED-742A-338F-82D743A7E9A3}"/>
              </a:ext>
            </a:extLst>
          </p:cNvPr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7983593-78BB-E5AC-48FE-D762E38194E6}"/>
              </a:ext>
            </a:extLst>
          </p:cNvPr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8EB2A27-9E04-8221-46E7-906429487DDF}"/>
              </a:ext>
            </a:extLst>
          </p:cNvPr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dỡ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E16FEAF-A182-BD3F-A2F7-4DBAE9B06B48}"/>
              </a:ext>
            </a:extLst>
          </p:cNvPr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370E154-6EAF-30F2-D546-B6337675EDE4}"/>
              </a:ext>
            </a:extLst>
          </p:cNvPr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9BFDAC8-EF1A-5FAE-4C42-C349162FCE75}"/>
              </a:ext>
            </a:extLst>
          </p:cNvPr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4E3C09A-0224-DA0A-ABEA-D0B3B6D0E39A}"/>
              </a:ext>
            </a:extLst>
          </p:cNvPr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F354576-6F7B-87A6-9AB9-7AF9D27C5EAF}"/>
              </a:ext>
            </a:extLst>
          </p:cNvPr>
          <p:cNvSpPr txBox="1">
            <a:spLocks/>
          </p:cNvSpPr>
          <p:nvPr/>
        </p:nvSpPr>
        <p:spPr>
          <a:xfrm>
            <a:off x="45505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11A89F0-6BA1-53A9-972F-537A52568E2C}"/>
              </a:ext>
            </a:extLst>
          </p:cNvPr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CD87CF1-A1FF-95B2-C2F7-2971DD6826A8}"/>
              </a:ext>
            </a:extLst>
          </p:cNvPr>
          <p:cNvSpPr txBox="1">
            <a:spLocks/>
          </p:cNvSpPr>
          <p:nvPr/>
        </p:nvSpPr>
        <p:spPr>
          <a:xfrm>
            <a:off x="85510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C01290F-3D4B-C570-9F20-C200B6682B67}"/>
              </a:ext>
            </a:extLst>
          </p:cNvPr>
          <p:cNvSpPr txBox="1">
            <a:spLocks/>
          </p:cNvSpPr>
          <p:nvPr/>
        </p:nvSpPr>
        <p:spPr>
          <a:xfrm>
            <a:off x="10456044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77B37C-E0A6-E788-A152-0D01EAB7C822}"/>
              </a:ext>
            </a:extLst>
          </p:cNvPr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27" name="Rounded Rectangle 34">
              <a:extLst>
                <a:ext uri="{FF2B5EF4-FFF2-40B4-BE49-F238E27FC236}">
                  <a16:creationId xmlns:a16="http://schemas.microsoft.com/office/drawing/2014/main" id="{2974090C-28C6-95F3-753F-48A39B48CD51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EFD6B1-042C-B654-516B-AB6701B47686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60A68E25-8D28-0CA1-7EA7-8271DCB40BD6}"/>
              </a:ext>
            </a:extLst>
          </p:cNvPr>
          <p:cNvSpPr txBox="1">
            <a:spLocks/>
          </p:cNvSpPr>
          <p:nvPr/>
        </p:nvSpPr>
        <p:spPr>
          <a:xfrm>
            <a:off x="6554186" y="530787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C73143A-A5A3-4932-D412-3855B4F23EC2}"/>
              </a:ext>
            </a:extLst>
          </p:cNvPr>
          <p:cNvSpPr txBox="1">
            <a:spLocks/>
          </p:cNvSpPr>
          <p:nvPr/>
        </p:nvSpPr>
        <p:spPr>
          <a:xfrm>
            <a:off x="10456044" y="53187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D06F9AB-6BA8-8472-0376-346156C4F8CA}"/>
              </a:ext>
            </a:extLst>
          </p:cNvPr>
          <p:cNvSpPr txBox="1">
            <a:spLocks/>
          </p:cNvSpPr>
          <p:nvPr/>
        </p:nvSpPr>
        <p:spPr>
          <a:xfrm>
            <a:off x="8551043" y="53078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</p:spTree>
    <p:extLst>
      <p:ext uri="{BB962C8B-B14F-4D97-AF65-F5344CB8AC3E}">
        <p14:creationId xmlns:p14="http://schemas.microsoft.com/office/powerpoint/2010/main" val="972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7A61B6-1D07-4430-B277-177283670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9" y="215880"/>
            <a:ext cx="1740959" cy="906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868BC2-2C9E-4EF3-9BDB-98EF34B3D0F6}"/>
              </a:ext>
            </a:extLst>
          </p:cNvPr>
          <p:cNvSpPr txBox="1"/>
          <p:nvPr/>
        </p:nvSpPr>
        <p:spPr>
          <a:xfrm>
            <a:off x="5411724" y="2090248"/>
            <a:ext cx="13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1E4F8-F8D6-4EA1-83B4-21C57323709C}"/>
              </a:ext>
            </a:extLst>
          </p:cNvPr>
          <p:cNvSpPr txBox="1"/>
          <p:nvPr/>
        </p:nvSpPr>
        <p:spPr>
          <a:xfrm>
            <a:off x="1810821" y="5057646"/>
            <a:ext cx="2283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đê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300F6-4A4A-41DF-98AA-1A6F3BF54496}"/>
              </a:ext>
            </a:extLst>
          </p:cNvPr>
          <p:cNvSpPr txBox="1"/>
          <p:nvPr/>
        </p:nvSpPr>
        <p:spPr>
          <a:xfrm>
            <a:off x="5631797" y="4999876"/>
            <a:ext cx="215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 c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71392F-6167-40C6-A3C6-24657E970F31}"/>
              </a:ext>
            </a:extLst>
          </p:cNvPr>
          <p:cNvSpPr txBox="1"/>
          <p:nvPr/>
        </p:nvSpPr>
        <p:spPr>
          <a:xfrm>
            <a:off x="9880914" y="5086097"/>
            <a:ext cx="2243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bé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767074-8413-4E05-99A2-DED28682C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74" y="2008451"/>
            <a:ext cx="3811040" cy="3072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5C65B2-46B6-4F2D-9C2A-794C24C74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" y="1973577"/>
            <a:ext cx="4194182" cy="30723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088590-9D58-4670-AFE0-BE2CACE79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46" y="2010075"/>
            <a:ext cx="3945516" cy="30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98239" y="2762983"/>
            <a:ext cx="7227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98239" y="2762983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89</Words>
  <Application>Microsoft Office PowerPoint</Application>
  <PresentationFormat>Widescreen</PresentationFormat>
  <Paragraphs>48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Lato</vt:lpstr>
      <vt:lpstr>Quicksand Medium</vt:lpstr>
      <vt:lpstr>Segoe UI Black</vt:lpstr>
      <vt:lpstr>Times New Roman</vt:lpstr>
      <vt:lpstr>华康少女文字W5(P)</vt:lpstr>
      <vt:lpstr>方正粗圆_GBK</vt:lpstr>
      <vt:lpstr>Office 主题​​</vt:lpstr>
      <vt:lpstr>2_Office Theme</vt:lpstr>
      <vt:lpstr>Simple Light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</cp:lastModifiedBy>
  <cp:revision>21</cp:revision>
  <dcterms:created xsi:type="dcterms:W3CDTF">2021-08-15T08:24:16Z</dcterms:created>
  <dcterms:modified xsi:type="dcterms:W3CDTF">2025-09-26T07:57:38Z</dcterms:modified>
</cp:coreProperties>
</file>