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4" r:id="rId2"/>
    <p:sldMasterId id="2147483789" r:id="rId3"/>
    <p:sldMasterId id="2147483803" r:id="rId4"/>
    <p:sldMasterId id="2147483815" r:id="rId5"/>
  </p:sldMasterIdLst>
  <p:notesMasterIdLst>
    <p:notesMasterId r:id="rId22"/>
  </p:notesMasterIdLst>
  <p:sldIdLst>
    <p:sldId id="257" r:id="rId6"/>
    <p:sldId id="2007577164" r:id="rId7"/>
    <p:sldId id="2007577165" r:id="rId8"/>
    <p:sldId id="260" r:id="rId9"/>
    <p:sldId id="2007577178" r:id="rId10"/>
    <p:sldId id="2007577167" r:id="rId11"/>
    <p:sldId id="2007577179" r:id="rId12"/>
    <p:sldId id="282" r:id="rId13"/>
    <p:sldId id="283" r:id="rId14"/>
    <p:sldId id="263" r:id="rId15"/>
    <p:sldId id="268" r:id="rId16"/>
    <p:sldId id="279" r:id="rId17"/>
    <p:sldId id="271" r:id="rId18"/>
    <p:sldId id="2007577171" r:id="rId19"/>
    <p:sldId id="20075771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04F5-15C7-4AF9-B014-6F493D2480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B9444-458C-43C7-80E3-781C5279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9FA05-7EE3-4FC6-8E50-69BA0C785D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3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9FA05-7EE3-4FC6-8E50-69BA0C785D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53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9FA05-7EE3-4FC6-8E50-69BA0C785D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</a:t>
            </a:r>
            <a:r>
              <a:rPr lang="en-US" baseline="0"/>
              <a:t> dục an toàn khi chơi trên bờ hồ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2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2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9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5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360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5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2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6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7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876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7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2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30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6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6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7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05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6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6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6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4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 type="title">
  <p:cSld name="1_标题幻灯片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54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5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1D48A50-69A1-D47D-AB8F-BE3B075F93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703" y="0"/>
            <a:ext cx="1355834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18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11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87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5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1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2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12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65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2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09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94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1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0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8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96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0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7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3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03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12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 type="title">
  <p:cSld name="1_标题幻灯片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54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1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3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5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2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02B6701-8DE6-D8C4-1B1A-10C9312B7D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958" y="1"/>
            <a:ext cx="1355834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CCE143D6-C3A5-00A1-801B-6B67AE7F22D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2F87508-FCF8-E54D-DC54-E75D222D57A8}"/>
              </a:ext>
            </a:extLst>
          </p:cNvPr>
          <p:cNvSpPr/>
          <p:nvPr userDrawn="1"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11D66AA-D0CD-106E-A695-402F21A76AD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958" y="1"/>
            <a:ext cx="1355834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A0D6C556-D2AD-A5A0-748C-88D7EAB4A3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E1B0B06-0A3E-64AF-FDDA-D81B3B658B83}"/>
              </a:ext>
            </a:extLst>
          </p:cNvPr>
          <p:cNvSpPr/>
          <p:nvPr userDrawn="1"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04119CC-BB34-5EC8-4241-DFCD41AEBD1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958" y="1"/>
            <a:ext cx="1355834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3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2CC6D3A6-7C5B-769D-DC0B-9B3B659651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79B8CF8-33B5-59E6-C16C-3C13AE5F4E58}"/>
              </a:ext>
            </a:extLst>
          </p:cNvPr>
          <p:cNvSpPr/>
          <p:nvPr userDrawn="1"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CE3D8D0-3B16-9304-669C-C7124BC947A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958" y="1"/>
            <a:ext cx="1355834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238231B-402E-EF16-738E-5383C6B009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703" y="0"/>
            <a:ext cx="1355834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57093" y="204891"/>
            <a:ext cx="5146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13: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274CE-F130-272A-B699-91EF175FE0F7}"/>
              </a:ext>
            </a:extLst>
          </p:cNvPr>
          <p:cNvSpPr txBox="1">
            <a:spLocks/>
          </p:cNvSpPr>
          <p:nvPr/>
        </p:nvSpPr>
        <p:spPr>
          <a:xfrm>
            <a:off x="952819" y="143090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000" b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 u     Ư  ư </a:t>
            </a:r>
            <a:endParaRPr lang="en-US" sz="8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534E2-23EF-8CE7-D85B-6CBA33CE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9" y="5139987"/>
            <a:ext cx="1477983" cy="1477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57" y="200026"/>
            <a:ext cx="12247563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7166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Ď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80366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6584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8834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Ŕ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876300" y="3126898"/>
            <a:ext cx="51081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dù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3126898"/>
            <a:ext cx="66321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hổ dữ</a:t>
            </a: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t="28067" r="28368" b="31771"/>
          <a:stretch/>
        </p:blipFill>
        <p:spPr bwMode="auto">
          <a:xfrm>
            <a:off x="3242469" y="2686050"/>
            <a:ext cx="6019800" cy="288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961191" y="-21970"/>
            <a:ext cx="6650619" cy="10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50000" r="26208" b="27865"/>
          <a:stretch/>
        </p:blipFill>
        <p:spPr bwMode="auto">
          <a:xfrm>
            <a:off x="3124200" y="1014946"/>
            <a:ext cx="63246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5257800"/>
            <a:ext cx="6464590" cy="10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E0F351-F0AF-41A3-A91A-374276276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464" y="578427"/>
            <a:ext cx="7197991" cy="3952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5A5EE-4DBC-4944-8A92-B4B6E3244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" y="220362"/>
            <a:ext cx="1685880" cy="877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91687-1087-ABE7-507C-E3B657EE10AD}"/>
              </a:ext>
            </a:extLst>
          </p:cNvPr>
          <p:cNvSpPr txBox="1">
            <a:spLocks/>
          </p:cNvSpPr>
          <p:nvPr/>
        </p:nvSpPr>
        <p:spPr>
          <a:xfrm>
            <a:off x="1380574" y="4878275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dữ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7B6BA6-CB40-D857-A258-D68EE1BB85E7}"/>
              </a:ext>
            </a:extLst>
          </p:cNvPr>
          <p:cNvSpPr txBox="1">
            <a:spLocks/>
          </p:cNvSpPr>
          <p:nvPr/>
        </p:nvSpPr>
        <p:spPr>
          <a:xfrm>
            <a:off x="8187849" y="4870111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1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AE6B1A-D0ED-4502-A1FA-072EC4EB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79" y="396140"/>
            <a:ext cx="1962728" cy="878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5E582-8582-4A3E-BA72-B947766A3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51" y="625407"/>
            <a:ext cx="6619875" cy="4810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88A953-253D-4892-9633-58891C47692C}"/>
              </a:ext>
            </a:extLst>
          </p:cNvPr>
          <p:cNvSpPr txBox="1"/>
          <p:nvPr/>
        </p:nvSpPr>
        <p:spPr>
          <a:xfrm>
            <a:off x="4831223" y="5492072"/>
            <a:ext cx="434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n-ea"/>
                <a:cs typeface=".VnAvant" panose="020B7200000000000000" pitchFamily="34" charset="0"/>
              </a:rPr>
              <a:t>Giới</a:t>
            </a:r>
            <a:r>
              <a:rPr lang="en-US" sz="5400" dirty="0">
                <a:latin typeface="+mn-ea"/>
                <a:cs typeface=".VnAvant" panose="020B7200000000000000" pitchFamily="34" charset="0"/>
              </a:rPr>
              <a:t> </a:t>
            </a:r>
            <a:r>
              <a:rPr lang="en-US" sz="5400" dirty="0" err="1">
                <a:latin typeface="+mn-ea"/>
                <a:cs typeface=".VnAvant" panose="020B7200000000000000" pitchFamily="34" charset="0"/>
              </a:rPr>
              <a:t>thiệu</a:t>
            </a:r>
            <a:endParaRPr lang="en-US" sz="5400" dirty="0">
              <a:latin typeface="+mn-ea"/>
              <a:cs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4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45EA7C0B-87D9-431D-8819-672DFFB4E7CE}"/>
              </a:ext>
            </a:extLst>
          </p:cNvPr>
          <p:cNvSpPr/>
          <p:nvPr/>
        </p:nvSpPr>
        <p:spPr>
          <a:xfrm>
            <a:off x="3751296" y="1676698"/>
            <a:ext cx="4740868" cy="360554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19C05-D697-4FBF-ABF8-701BE0CE5997}"/>
              </a:ext>
            </a:extLst>
          </p:cNvPr>
          <p:cNvSpPr txBox="1"/>
          <p:nvPr/>
        </p:nvSpPr>
        <p:spPr>
          <a:xfrm>
            <a:off x="5411724" y="1749593"/>
            <a:ext cx="13685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kumimoji="0" lang="en-GB" sz="22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3F50D0-7924-4D90-B8C1-DF209332B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0" y="206563"/>
            <a:ext cx="1608691" cy="837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07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DBA14B79-1D51-4145-B410-D183E11548F7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0C2F3-C3EE-4A13-8107-123F0034FD38}"/>
              </a:ext>
            </a:extLst>
          </p:cNvPr>
          <p:cNvSpPr txBox="1"/>
          <p:nvPr/>
        </p:nvSpPr>
        <p:spPr>
          <a:xfrm>
            <a:off x="5090177" y="1705264"/>
            <a:ext cx="13685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0" noProof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endParaRPr kumimoji="0" lang="en-GB" sz="22000" b="0" i="0" u="none" strike="noStrike" kern="120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12C9D2-C6EC-4539-B716-4A24E0517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" y="301960"/>
            <a:ext cx="1705174" cy="887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18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1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17481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3180" y="3446176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278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04342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27899" y="3446176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lừ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8908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00051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3330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48338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48855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lữ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795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0083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71015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6323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637182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338980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1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603430" y="363413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6808" y="363601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62748" y="2221230"/>
            <a:ext cx="4724400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</a:t>
            </a:r>
            <a:r>
              <a:rPr lang="en-US" sz="80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sánh</a:t>
            </a:r>
            <a:endParaRPr lang="en-US" sz="80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69332" y="378333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73113" y="381762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69332" y="378333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73113" y="3817619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32456" r="-712" b="48687"/>
          <a:stretch/>
        </p:blipFill>
        <p:spPr bwMode="auto">
          <a:xfrm>
            <a:off x="7181851" y="3905221"/>
            <a:ext cx="892969" cy="53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BB2F245-749D-4B18-AF55-81F0BCD446AD}"/>
              </a:ext>
            </a:extLst>
          </p:cNvPr>
          <p:cNvSpPr txBox="1"/>
          <p:nvPr/>
        </p:nvSpPr>
        <p:spPr>
          <a:xfrm>
            <a:off x="4954532" y="2524408"/>
            <a:ext cx="102641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solidFill>
                <a:srgbClr val="E52D56"/>
              </a:solidFill>
              <a:latin typeface="+mn-ea"/>
              <a:cs typeface=".VnAvant" panose="020B7200000000000000" pitchFamily="34" charset="0"/>
            </a:endParaRPr>
          </a:p>
          <a:p>
            <a:endParaRPr lang="en-GB" sz="4000" dirty="0">
              <a:solidFill>
                <a:srgbClr val="E52D56"/>
              </a:solidFill>
              <a:latin typeface="+mn-ea"/>
              <a:cs typeface=".VnAvant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B6DE42D-23C9-4E95-BDEC-451CBC315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3" y="2837073"/>
            <a:ext cx="2448691" cy="18009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0BC6F4-9250-444B-8E5A-9CBDC76C8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46" y="2031821"/>
            <a:ext cx="2414149" cy="25895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1E66F8-1BE3-45A4-A6F9-EDAB8B694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83" y="2681205"/>
            <a:ext cx="3459195" cy="19401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3E1C3DA-0662-4B43-B5C6-4764CA34DAF6}"/>
              </a:ext>
            </a:extLst>
          </p:cNvPr>
          <p:cNvSpPr txBox="1"/>
          <p:nvPr/>
        </p:nvSpPr>
        <p:spPr>
          <a:xfrm>
            <a:off x="1510419" y="4647977"/>
            <a:ext cx="111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n-ea"/>
                <a:cs typeface=".VnAvant" panose="020B7200000000000000" pitchFamily="34" charset="0"/>
              </a:rPr>
              <a:t>d</a:t>
            </a:r>
            <a:r>
              <a:rPr lang="en-US" sz="54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ù</a:t>
            </a:r>
            <a:endParaRPr lang="en-US" sz="5400" dirty="0">
              <a:solidFill>
                <a:srgbClr val="FF0000"/>
              </a:solidFill>
              <a:latin typeface="+mn-ea"/>
              <a:cs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354581-2400-42CE-96A1-74152E3CE86F}"/>
              </a:ext>
            </a:extLst>
          </p:cNvPr>
          <p:cNvSpPr txBox="1"/>
          <p:nvPr/>
        </p:nvSpPr>
        <p:spPr>
          <a:xfrm>
            <a:off x="4777074" y="4752403"/>
            <a:ext cx="201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n-ea"/>
                <a:cs typeface=".VnAvant" panose="020B7200000000000000" pitchFamily="34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u</a:t>
            </a:r>
            <a:r>
              <a:rPr lang="en-US" sz="5400" dirty="0">
                <a:latin typeface="+mn-ea"/>
                <a:cs typeface=".VnAvant" panose="020B7200000000000000" pitchFamily="34" charset="0"/>
              </a:rPr>
              <a:t> </a:t>
            </a:r>
            <a:r>
              <a:rPr lang="en-US" sz="5400" dirty="0" err="1">
                <a:latin typeface="+mn-ea"/>
                <a:cs typeface=".VnAvant" panose="020B7200000000000000" pitchFamily="34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ủ</a:t>
            </a:r>
            <a:endParaRPr lang="en-US" sz="5400" dirty="0">
              <a:solidFill>
                <a:srgbClr val="FF0000"/>
              </a:solidFill>
              <a:latin typeface="+mn-ea"/>
              <a:cs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D755A1-F452-4BFF-9D13-6C6DF22AC67B}"/>
              </a:ext>
            </a:extLst>
          </p:cNvPr>
          <p:cNvSpPr txBox="1"/>
          <p:nvPr/>
        </p:nvSpPr>
        <p:spPr>
          <a:xfrm>
            <a:off x="8278864" y="4796567"/>
            <a:ext cx="2309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+mn-ea"/>
                <a:cs typeface=".VnAvant" panose="020B7200000000000000" pitchFamily="34" charset="0"/>
              </a:rPr>
              <a:t>hổ</a:t>
            </a:r>
            <a:r>
              <a:rPr lang="en-US" sz="5400" dirty="0">
                <a:latin typeface="+mn-ea"/>
                <a:cs typeface=".VnAvant" panose="020B7200000000000000" pitchFamily="34" charset="0"/>
              </a:rPr>
              <a:t> </a:t>
            </a:r>
            <a:r>
              <a:rPr lang="en-US" sz="5400" dirty="0" err="1">
                <a:latin typeface="+mn-ea"/>
                <a:cs typeface=".VnAvant" panose="020B7200000000000000" pitchFamily="34" charset="0"/>
              </a:rPr>
              <a:t>d</a:t>
            </a:r>
            <a:r>
              <a:rPr lang="en-US" sz="5400" dirty="0" err="1">
                <a:solidFill>
                  <a:srgbClr val="FF0000"/>
                </a:solidFill>
                <a:latin typeface="+mn-ea"/>
                <a:cs typeface=".VnAvant" panose="020B7200000000000000" pitchFamily="34" charset="0"/>
              </a:rPr>
              <a:t>ữ</a:t>
            </a:r>
            <a:endParaRPr lang="en-US" sz="5400" dirty="0">
              <a:solidFill>
                <a:srgbClr val="FF0000"/>
              </a:solidFill>
              <a:latin typeface="+mn-ea"/>
              <a:cs typeface=".VnAvant" panose="020B7200000000000000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022C33-398C-46F9-A9E3-0635C22CFB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222662"/>
            <a:ext cx="2188426" cy="1132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0910D8-EA3A-2138-5379-377FAFCD7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59" y="110787"/>
            <a:ext cx="1477983" cy="1477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29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3400" y="52049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84796" y="509088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pic>
        <p:nvPicPr>
          <p:cNvPr id="1026" name="Picture 2" descr="Mua ô dù đẹp ở đâu tại Hà N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847526"/>
            <a:ext cx="3261519" cy="32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hiếc ô dù dành riêng cho phái đẹp - Tin tức ô d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30" y="876164"/>
            <a:ext cx="3446131" cy="31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ản đồ mới: LI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9" y="1066801"/>
            <a:ext cx="3733800" cy="36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3400" y="520498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 đủ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3171" y="508887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6322" y="508113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pic>
        <p:nvPicPr>
          <p:cNvPr id="5" name="Picture 2" descr="Ai thường xuyên ăn đu đủ chín cần áp dụng ngay điều này để tránh tác dụng  phụ không đáng c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85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ỹ thuật chiết cây đu đ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685801"/>
            <a:ext cx="510659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3400" y="5624991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70012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3074" name="Picture 2" descr="Hơn 2.300 con hổ bị giết hại và mua bán trái phép trong 9 năm qua | Môi  trường |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629157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gre De Bengala 4 – Portal dos Anima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3158"/>
          <a:stretch/>
        </p:blipFill>
        <p:spPr bwMode="auto">
          <a:xfrm>
            <a:off x="6102774" y="152400"/>
            <a:ext cx="608922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111</Words>
  <Application>Microsoft Office PowerPoint</Application>
  <PresentationFormat>Widescreen</PresentationFormat>
  <Paragraphs>67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.VnAvant</vt:lpstr>
      <vt:lpstr>Aptos</vt:lpstr>
      <vt:lpstr>Aptos Display</vt:lpstr>
      <vt:lpstr>Arial</vt:lpstr>
      <vt:lpstr>Arial Rounded MT Bold</vt:lpstr>
      <vt:lpstr>Arial-Rounded</vt:lpstr>
      <vt:lpstr>Calibri</vt:lpstr>
      <vt:lpstr>等线</vt:lpstr>
      <vt:lpstr>等线 Light</vt:lpstr>
      <vt:lpstr>HP001 4 hàng</vt:lpstr>
      <vt:lpstr>HP001 TD 4H</vt:lpstr>
      <vt:lpstr>Times New Roman</vt:lpstr>
      <vt:lpstr>Office 主题​​</vt:lpstr>
      <vt:lpstr>4_Office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41</cp:revision>
  <dcterms:created xsi:type="dcterms:W3CDTF">2021-08-17T02:28:37Z</dcterms:created>
  <dcterms:modified xsi:type="dcterms:W3CDTF">2025-09-28T10:41:49Z</dcterms:modified>
</cp:coreProperties>
</file>