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11534" r:id="rId3"/>
    <p:sldId id="2007577338" r:id="rId4"/>
    <p:sldId id="347" r:id="rId5"/>
    <p:sldId id="348" r:id="rId6"/>
    <p:sldId id="2007577339" r:id="rId7"/>
    <p:sldId id="319" r:id="rId8"/>
    <p:sldId id="373" r:id="rId9"/>
    <p:sldId id="349" r:id="rId10"/>
    <p:sldId id="11548" r:id="rId11"/>
    <p:sldId id="2007577340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6:39.96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1DB01-3E4F-47B6-A030-226EA3CA22B6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9F6BA-6B70-4ED8-929B-4E9A04095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1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6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5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9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7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7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4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1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3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9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08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0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6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498800" y="2219933"/>
            <a:ext cx="7194400" cy="3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960000" y="47026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40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4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528DB-7B12-4F3E-9759-9E934A658519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8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3000"/>
            <a:lum/>
          </a:blip>
          <a:srcRect/>
          <a:stretch>
            <a:fillRect l="-23000" t="-3000" r="-2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6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openxmlformats.org/officeDocument/2006/relationships/customXml" Target="../ink/ink5.xml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customXml" Target="../ink/ink2.xml"/><Relationship Id="rId17" Type="http://schemas.openxmlformats.org/officeDocument/2006/relationships/image" Target="../media/image10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image" Target="../media/image80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microsoft.com/office/2007/relationships/hdphoto" Target="../media/hdphoto10.wdp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12" Type="http://schemas.microsoft.com/office/2007/relationships/hdphoto" Target="../media/hdphoto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055AD5-F284-422C-AABE-4EE647CB1F68}"/>
              </a:ext>
            </a:extLst>
          </p:cNvPr>
          <p:cNvSpPr txBox="1"/>
          <p:nvPr/>
        </p:nvSpPr>
        <p:spPr>
          <a:xfrm>
            <a:off x="2652486" y="1335207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LỚP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BC42EB-8C1B-4BCE-92CC-293C956F7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" y="2304900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14:cNvPr>
              <p14:cNvContentPartPr/>
              <p14:nvPr/>
            </p14:nvContentPartPr>
            <p14:xfrm>
              <a:off x="-200430" y="72342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D00391-64EB-477E-A394-3F5A6C76A5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209430" y="7144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728A8DEB-AA9A-4DA4-BB7D-595ADA75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76ADFC0-06AC-4621-8476-6D8668708348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91DBBF-ADA4-411E-844E-1C68461E42B3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FFF21E-1B48-4F7C-A7A7-91FB7A5B737E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9840DD-8077-4A58-A043-DBB699BFF898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5D720EF-D633-4A54-B46F-5AD5EBB5DF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4935F27-AA82-435B-9757-D9380B0106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B86D944-ACE7-429E-8C8A-1ED7E1875B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256EEB04-4242-4D4A-A5B4-3C2FB143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D804F-1A89-6972-279B-020409CE131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962985" y="2097118"/>
            <a:ext cx="821812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48" y="5940962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F836F5-49E9-7584-E560-CF885B2981DB}"/>
              </a:ext>
            </a:extLst>
          </p:cNvPr>
          <p:cNvGrpSpPr/>
          <p:nvPr/>
        </p:nvGrpSpPr>
        <p:grpSpPr>
          <a:xfrm>
            <a:off x="1588591" y="1590106"/>
            <a:ext cx="7574794" cy="1259420"/>
            <a:chOff x="4144021" y="1484380"/>
            <a:chExt cx="7574794" cy="4840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55223DD-FC11-73A0-2882-0C6A7C407A57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7" name="Rectangle: Diagonal Corners Rounded 4">
                <a:extLst>
                  <a:ext uri="{FF2B5EF4-FFF2-40B4-BE49-F238E27FC236}">
                    <a16:creationId xmlns:a16="http://schemas.microsoft.com/office/drawing/2014/main" id="{177F335C-9DFF-31EF-122D-C80AD8D84A3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: Diagonal Corners Rounded 30">
                <a:extLst>
                  <a:ext uri="{FF2B5EF4-FFF2-40B4-BE49-F238E27FC236}">
                    <a16:creationId xmlns:a16="http://schemas.microsoft.com/office/drawing/2014/main" id="{8B919FCD-11E9-6711-5C37-C082A9B2BFF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5DE03D-4496-F27C-AB5B-0617028AC87B}"/>
                </a:ext>
              </a:extLst>
            </p:cNvPr>
            <p:cNvSpPr txBox="1"/>
            <p:nvPr/>
          </p:nvSpPr>
          <p:spPr>
            <a:xfrm>
              <a:off x="4306458" y="1840327"/>
              <a:ext cx="7123372" cy="29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Múa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hát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chủ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Trung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0C7368BC-637D-5004-51BE-DE3CFB915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99" y="231124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1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C7F24C-9365-4352-A5C9-AE39248E4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CEFD4A-CDE0-4C57-9E1E-5F5C7FD23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837"/>
            <a:ext cx="4616045" cy="3750537"/>
          </a:xfrm>
          <a:prstGeom prst="rect">
            <a:avLst/>
          </a:prstGeom>
        </p:spPr>
      </p:pic>
      <p:pic>
        <p:nvPicPr>
          <p:cNvPr id="5" name="Picture 4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BC615B28-F923-3F60-13C9-59D614C23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90" y="910234"/>
            <a:ext cx="9510584" cy="2889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7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96">
        <p:random/>
      </p:transition>
    </mc:Choice>
    <mc:Fallback xmlns="">
      <p:transition spd="slow" advTm="9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5AB005-FC87-69A1-5ED5-A6E94CFE9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766" y="529689"/>
            <a:ext cx="6005080" cy="185334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F93FF-B0CC-4348-824B-F0BE46B9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46C7381-8B1C-F8B5-98A8-11BE7A38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DD33C8-1E88-CBF7-4972-C66C1B4CC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7E662-DD38-C864-CFA0-81D697A23FAF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Ưu điểm: 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0" name="Picture 14" descr="Cute cactus illustration - seamless pattern">
            <a:extLst>
              <a:ext uri="{FF2B5EF4-FFF2-40B4-BE49-F238E27FC236}">
                <a16:creationId xmlns:a16="http://schemas.microsoft.com/office/drawing/2014/main" id="{DE84EC6B-DBAF-8011-A7EE-C9B1B07D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66829" y="10533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DE6E0A-3B90-F507-396A-D7F2B96B7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911" y="242013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B7247E6D-CBD0-BA13-6C1A-EBCB3241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0BD1F3-6FBA-2BE4-5FC1-4926FBB213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F850B0-6FDA-26C8-D166-3BEBD996D1F4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CCDAE5E4-12DB-7825-E165-A147AD430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329793" y="2481943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7AA37-FB5A-FF0B-2625-79DBC0638E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329288" y="1129578"/>
            <a:ext cx="3213700" cy="54744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67B8BB-81AE-DA32-3348-A8AC80953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6750" y="252287"/>
            <a:ext cx="6005080" cy="1853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F327F-9ABD-42CC-A593-09815E2F4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3485" y="0"/>
            <a:ext cx="130820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AFBA2-1E2D-4BA5-870D-410AFEADE265}"/>
              </a:ext>
            </a:extLst>
          </p:cNvPr>
          <p:cNvSpPr txBox="1"/>
          <p:nvPr/>
        </p:nvSpPr>
        <p:spPr>
          <a:xfrm>
            <a:off x="2438400" y="925285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Kitten" pitchFamily="50" charset="0"/>
                <a:ea typeface="字魂59号-创粗黑"/>
                <a:cs typeface="+mn-cs"/>
              </a:rPr>
              <a:t>Phương hướng hoạt động Tuần …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29E558-19A0-735E-CB03-2A94C25E16AF}"/>
              </a:ext>
            </a:extLst>
          </p:cNvPr>
          <p:cNvSpPr txBox="1"/>
          <p:nvPr/>
        </p:nvSpPr>
        <p:spPr>
          <a:xfrm>
            <a:off x="495299" y="1342854"/>
            <a:ext cx="806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sinh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nhật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Tháng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字魂59号-创粗黑"/>
                <a:cs typeface="+mn-cs"/>
              </a:rPr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C3CCA5-6DB1-2B44-923C-5032ABC40001}"/>
              </a:ext>
            </a:extLst>
          </p:cNvPr>
          <p:cNvSpPr/>
          <p:nvPr/>
        </p:nvSpPr>
        <p:spPr>
          <a:xfrm>
            <a:off x="849086" y="2266184"/>
            <a:ext cx="6879771" cy="2738182"/>
          </a:xfrm>
          <a:prstGeom prst="roundRect">
            <a:avLst/>
          </a:prstGeom>
          <a:noFill/>
          <a:ln w="57150">
            <a:solidFill>
              <a:srgbClr val="F98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pic>
        <p:nvPicPr>
          <p:cNvPr id="2050" name="Picture 2" descr="Cartoon Birthday Cake Wallpapers - Top Free Cartoon Birthday Cake  Backgrounds - WallpaperAccess">
            <a:extLst>
              <a:ext uri="{FF2B5EF4-FFF2-40B4-BE49-F238E27FC236}">
                <a16:creationId xmlns:a16="http://schemas.microsoft.com/office/drawing/2014/main" id="{B3C38EB9-889F-3FBA-9A05-61046586B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10000" r="90000">
                        <a14:foregroundMark x1="41367" y1="10313" x2="41367" y2="10313"/>
                        <a14:foregroundMark x1="41055" y1="10313" x2="41055" y2="10313"/>
                        <a14:foregroundMark x1="41289" y1="17125" x2="41289" y2="17125"/>
                        <a14:foregroundMark x1="41758" y1="14750" x2="41758" y2="14750"/>
                        <a14:foregroundMark x1="41758" y1="12687" x2="41758" y2="12687"/>
                        <a14:foregroundMark x1="41289" y1="14125" x2="41289" y2="14125"/>
                        <a14:foregroundMark x1="43750" y1="9813" x2="43750" y2="9813"/>
                        <a14:foregroundMark x1="45742" y1="7750" x2="45742" y2="7750"/>
                        <a14:foregroundMark x1="51875" y1="7938" x2="51875" y2="7938"/>
                        <a14:foregroundMark x1="51992" y1="13313" x2="51992" y2="13313"/>
                        <a14:foregroundMark x1="51992" y1="13313" x2="51289" y2="16688"/>
                        <a14:foregroundMark x1="52578" y1="6813" x2="52578" y2="6813"/>
                        <a14:foregroundMark x1="45742" y1="6500" x2="45742" y2="6500"/>
                        <a14:foregroundMark x1="22813" y1="81875" x2="22813" y2="84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56" y="3866809"/>
            <a:ext cx="4931228" cy="3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ple teddy bear cartoon symbol Stock Vector Image &amp; Art - Alamy">
            <a:extLst>
              <a:ext uri="{FF2B5EF4-FFF2-40B4-BE49-F238E27FC236}">
                <a16:creationId xmlns:a16="http://schemas.microsoft.com/office/drawing/2014/main" id="{30382451-E7E7-3118-62DB-F20A83A0B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52" b="90185" l="10000" r="90000">
                        <a14:foregroundMark x1="44231" y1="10370" x2="44231" y2="10370"/>
                        <a14:foregroundMark x1="44423" y1="7222" x2="44423" y2="7222"/>
                        <a14:foregroundMark x1="47308" y1="86111" x2="47308" y2="86111"/>
                        <a14:foregroundMark x1="46731" y1="90185" x2="46731" y2="90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 bwMode="auto">
          <a:xfrm rot="820571" flipH="1">
            <a:off x="8240938" y="3419133"/>
            <a:ext cx="348841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ristmas present, creative christmas book, christmas, christmas gift png |  PNGWing">
            <a:extLst>
              <a:ext uri="{FF2B5EF4-FFF2-40B4-BE49-F238E27FC236}">
                <a16:creationId xmlns:a16="http://schemas.microsoft.com/office/drawing/2014/main" id="{0B5D6892-F6BA-B445-D232-D97AC7923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28" b="97461" l="7935" r="93370">
                        <a14:foregroundMark x1="50109" y1="6046" x2="50326" y2="8585"/>
                        <a14:foregroundMark x1="59022" y1="3869" x2="59022" y2="3869"/>
                        <a14:foregroundMark x1="92935" y1="35429" x2="92935" y2="35429"/>
                        <a14:foregroundMark x1="77500" y1="39420" x2="74022" y2="51632"/>
                        <a14:foregroundMark x1="59022" y1="36155" x2="59891" y2="42080"/>
                        <a14:foregroundMark x1="75217" y1="49577" x2="80000" y2="54776"/>
                        <a14:foregroundMark x1="93261" y1="51149" x2="93261" y2="51149"/>
                        <a14:foregroundMark x1="93043" y1="35429" x2="93043" y2="35429"/>
                        <a14:foregroundMark x1="93478" y1="35913" x2="93478" y2="35913"/>
                        <a14:foregroundMark x1="50000" y1="51391" x2="55109" y2="58283"/>
                        <a14:foregroundMark x1="8152" y1="46796" x2="8152" y2="46796"/>
                        <a14:foregroundMark x1="42609" y1="92503" x2="42609" y2="92503"/>
                        <a14:foregroundMark x1="68696" y1="94438" x2="68696" y2="94438"/>
                        <a14:foregroundMark x1="44022" y1="95042" x2="44022" y2="95042"/>
                        <a14:foregroundMark x1="68370" y1="97461" x2="68370" y2="97461"/>
                        <a14:foregroundMark x1="80652" y1="21282" x2="80652" y2="21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03" y="3984602"/>
            <a:ext cx="3166654" cy="28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Trái Tim Và Máy Bay Giấy PNG , Máy Bay Giấy, Tim, Yêu Và Quý PNG  và Vector với nền trong suốt để tải xuống miễn phí">
            <a:extLst>
              <a:ext uri="{FF2B5EF4-FFF2-40B4-BE49-F238E27FC236}">
                <a16:creationId xmlns:a16="http://schemas.microsoft.com/office/drawing/2014/main" id="{52E27AFA-36FB-635D-EDCA-0191993B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1146">
                        <a14:foregroundMark x1="91146" y1="11250" x2="91146" y2="11250"/>
                        <a14:foregroundMark x1="60625" y1="59219" x2="60625" y2="59219"/>
                        <a14:foregroundMark x1="37396" y1="67344" x2="37396" y2="67344"/>
                        <a14:foregroundMark x1="12188" y1="75938" x2="12188" y2="75938"/>
                        <a14:foregroundMark x1="45104" y1="59531" x2="45104" y2="59531"/>
                        <a14:foregroundMark x1="49896" y1="52812" x2="49896" y2="52812"/>
                        <a14:foregroundMark x1="47292" y1="50313" x2="47292" y2="50313"/>
                        <a14:foregroundMark x1="47188" y1="54531" x2="47188" y2="54531"/>
                        <a14:foregroundMark x1="12708" y1="85781" x2="12708" y2="85781"/>
                        <a14:backgroundMark x1="48438" y1="52656" x2="48438" y2="52656"/>
                        <a14:backgroundMark x1="14688" y1="86094" x2="14688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6" r="35481"/>
          <a:stretch/>
        </p:blipFill>
        <p:spPr bwMode="auto">
          <a:xfrm rot="1376686">
            <a:off x="7328425" y="-933208"/>
            <a:ext cx="3991011" cy="27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4960" cy="6431280"/>
            <a:chOff x="0" y="0"/>
            <a:chExt cx="18496" cy="10128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762" y="5042647"/>
            <a:ext cx="1916902" cy="1916902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430AAD5-238E-4007-89EA-D91416224C88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矩形 9">
            <a:extLst>
              <a:ext uri="{FF2B5EF4-FFF2-40B4-BE49-F238E27FC236}">
                <a16:creationId xmlns:a16="http://schemas.microsoft.com/office/drawing/2014/main" id="{1C755D9C-191D-47E5-BBEA-2C73E164EA3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Bright funny kids holding blank banner for your text. Download a Free  Preview or High Quality Adobe Illustrator Ai, EPS, PDF and… | Blank banner,  Kids, Kids clipart">
            <a:extLst>
              <a:ext uri="{FF2B5EF4-FFF2-40B4-BE49-F238E27FC236}">
                <a16:creationId xmlns:a16="http://schemas.microsoft.com/office/drawing/2014/main" id="{AB54F871-40EE-413E-8CEA-883421E67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590" b="78077" l="4700" r="96400">
                        <a14:foregroundMark x1="7100" y1="43846" x2="7100" y2="43846"/>
                        <a14:foregroundMark x1="4700" y1="49872" x2="4700" y2="49872"/>
                        <a14:foregroundMark x1="13200" y1="66410" x2="13200" y2="66410"/>
                        <a14:foregroundMark x1="91884" y1="54687" x2="92423" y2="57165"/>
                        <a14:foregroundMark x1="89500" y1="43718" x2="91203" y2="51554"/>
                        <a14:foregroundMark x1="86500" y1="62949" x2="87600" y2="69103"/>
                        <a14:foregroundMark x1="95900" y1="53590" x2="96400" y2="53718"/>
                        <a14:foregroundMark x1="56500" y1="39744" x2="58600" y2="53590"/>
                        <a14:foregroundMark x1="52100" y1="43205" x2="55800" y2="57692"/>
                        <a14:foregroundMark x1="44500" y1="37436" x2="41600" y2="47564"/>
                        <a14:foregroundMark x1="19474" y1="44487" x2="19500" y2="44744"/>
                        <a14:foregroundMark x1="18700" y1="36795" x2="19474" y2="44487"/>
                        <a14:foregroundMark x1="18700" y1="53077" x2="19600" y2="60641"/>
                        <a14:foregroundMark x1="19600" y1="60641" x2="24200" y2="69744"/>
                        <a14:foregroundMark x1="24200" y1="69744" x2="72600" y2="75641"/>
                        <a14:foregroundMark x1="72600" y1="75641" x2="77800" y2="64872"/>
                        <a14:foregroundMark x1="77800" y1="64872" x2="77900" y2="44359"/>
                        <a14:foregroundMark x1="77900" y1="44359" x2="54400" y2="41923"/>
                        <a14:foregroundMark x1="54400" y1="41923" x2="36000" y2="46410"/>
                        <a14:foregroundMark x1="36000" y1="46410" x2="29900" y2="39359"/>
                        <a14:foregroundMark x1="29900" y1="39359" x2="19800" y2="50256"/>
                        <a14:foregroundMark x1="19473" y1="52564" x2="19200" y2="54487"/>
                        <a14:foregroundMark x1="19800" y1="50256" x2="19473" y2="52564"/>
                        <a14:backgroundMark x1="30000" y1="24487" x2="30700" y2="26923"/>
                        <a14:backgroundMark x1="45000" y1="24487" x2="45200" y2="28333"/>
                        <a14:backgroundMark x1="31900" y1="31154" x2="32100" y2="32692"/>
                        <a14:backgroundMark x1="57300" y1="24487" x2="57300" y2="24487"/>
                        <a14:backgroundMark x1="59500" y1="30513" x2="59400" y2="31538"/>
                        <a14:backgroundMark x1="57200" y1="30256" x2="58100" y2="32821"/>
                        <a14:backgroundMark x1="68300" y1="28846" x2="70000" y2="32308"/>
                        <a14:backgroundMark x1="72000" y1="25513" x2="73100" y2="27179"/>
                        <a14:backgroundMark x1="16000" y1="59615" x2="16000" y2="59615"/>
                        <a14:backgroundMark x1="91300" y1="52949" x2="91500" y2="53718"/>
                        <a14:backgroundMark x1="91000" y1="53077" x2="91900" y2="53333"/>
                        <a14:backgroundMark x1="91200" y1="52436" x2="92200" y2="53462"/>
                        <a14:backgroundMark x1="91500" y1="52308" x2="91200" y2="52308"/>
                        <a14:backgroundMark x1="91900" y1="53846" x2="91500" y2="54231"/>
                        <a14:backgroundMark x1="91200" y1="51923" x2="91100" y2="51923"/>
                        <a14:backgroundMark x1="91400" y1="52179" x2="92200" y2="51923"/>
                        <a14:backgroundMark x1="91100" y1="51795" x2="91900" y2="51538"/>
                        <a14:backgroundMark x1="92600" y1="58205" x2="91600" y2="59359"/>
                        <a14:backgroundMark x1="92400" y1="58333" x2="93200" y2="58205"/>
                        <a14:backgroundMark x1="92100" y1="57949" x2="93000" y2="57564"/>
                        <a14:backgroundMark x1="41700" y1="29615" x2="43100" y2="32436"/>
                        <a14:backgroundMark x1="18400" y1="44487" x2="18400" y2="44487"/>
                        <a14:backgroundMark x1="17400" y1="52564" x2="17400" y2="525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853"/>
          <a:stretch/>
        </p:blipFill>
        <p:spPr bwMode="auto">
          <a:xfrm>
            <a:off x="-391619" y="-777972"/>
            <a:ext cx="12376918" cy="84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C3F269-BD76-48B2-A9F3-8F0B15EA1F48}"/>
              </a:ext>
            </a:extLst>
          </p:cNvPr>
          <p:cNvSpPr txBox="1"/>
          <p:nvPr/>
        </p:nvSpPr>
        <p:spPr>
          <a:xfrm>
            <a:off x="4590413" y="4000089"/>
            <a:ext cx="3437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2BA59-5FE9-40DD-6A08-C97AF8BACD35}"/>
              </a:ext>
            </a:extLst>
          </p:cNvPr>
          <p:cNvSpPr txBox="1"/>
          <p:nvPr/>
        </p:nvSpPr>
        <p:spPr>
          <a:xfrm>
            <a:off x="3807147" y="4875503"/>
            <a:ext cx="5241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Trung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1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40</Words>
  <Application>Microsoft Office PowerPoint</Application>
  <PresentationFormat>Widescreen</PresentationFormat>
  <Paragraphs>12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微软雅黑</vt:lpstr>
      <vt:lpstr>宋体</vt:lpstr>
      <vt:lpstr>Aptos</vt:lpstr>
      <vt:lpstr>Arial</vt:lpstr>
      <vt:lpstr>Calibri</vt:lpstr>
      <vt:lpstr>Calibri Light</vt:lpstr>
      <vt:lpstr>Cambria</vt:lpstr>
      <vt:lpstr>等线</vt:lpstr>
      <vt:lpstr>SVN-Hole Hearted</vt:lpstr>
      <vt:lpstr>SVN-Kitten</vt:lpstr>
      <vt:lpstr>Times New Roman</vt:lpstr>
      <vt:lpstr>包图简圆体</vt:lpstr>
      <vt:lpstr>字魂59号-创粗黑</vt:lpstr>
      <vt:lpstr>字魂64号-萌趣软糖体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</cp:revision>
  <dcterms:created xsi:type="dcterms:W3CDTF">2025-08-15T13:58:15Z</dcterms:created>
  <dcterms:modified xsi:type="dcterms:W3CDTF">2025-09-28T10:25:41Z</dcterms:modified>
</cp:coreProperties>
</file>