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716" r:id="rId2"/>
    <p:sldMasterId id="2147483744" r:id="rId3"/>
  </p:sldMasterIdLst>
  <p:notesMasterIdLst>
    <p:notesMasterId r:id="rId22"/>
  </p:notesMasterIdLst>
  <p:sldIdLst>
    <p:sldId id="308" r:id="rId4"/>
    <p:sldId id="654" r:id="rId5"/>
    <p:sldId id="258" r:id="rId6"/>
    <p:sldId id="320" r:id="rId7"/>
    <p:sldId id="655" r:id="rId8"/>
    <p:sldId id="319" r:id="rId9"/>
    <p:sldId id="322" r:id="rId10"/>
    <p:sldId id="324" r:id="rId11"/>
    <p:sldId id="327" r:id="rId12"/>
    <p:sldId id="325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282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118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778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cỏ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04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78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20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25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72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798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678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203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E803-3634-43A0-BF79-9177D1F38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55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6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8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8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47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5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84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03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0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0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5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3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4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83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49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49"/>
            <a:ext cx="5143502" cy="9144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028417" y="-2040371"/>
            <a:ext cx="5087168" cy="922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0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49"/>
            <a:ext cx="5143502" cy="9144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028417" y="-2040371"/>
            <a:ext cx="5087168" cy="9224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64083" y="4889390"/>
            <a:ext cx="1156817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49"/>
            <a:ext cx="5143502" cy="9144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028417" y="-2040371"/>
            <a:ext cx="5087168" cy="9224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64083" y="4889390"/>
            <a:ext cx="1156817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49"/>
            <a:ext cx="5143502" cy="9144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028417" y="-2040371"/>
            <a:ext cx="5087168" cy="9224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64083" y="4889390"/>
            <a:ext cx="1156817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4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49"/>
            <a:ext cx="5143502" cy="9144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028417" y="-2040371"/>
            <a:ext cx="5087168" cy="9224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64083" y="4889390"/>
            <a:ext cx="1156817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49"/>
            <a:ext cx="5143502" cy="9144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349494" y="466337"/>
            <a:ext cx="8473587" cy="4346918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4083" y="4889390"/>
            <a:ext cx="1156817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98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49"/>
            <a:ext cx="5143502" cy="9144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349494" y="466337"/>
            <a:ext cx="8473587" cy="4346918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4083" y="4889390"/>
            <a:ext cx="1156817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94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49"/>
            <a:ext cx="5143502" cy="9144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349494" y="466337"/>
            <a:ext cx="8473587" cy="4346918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4083" y="4889390"/>
            <a:ext cx="1156817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73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49"/>
            <a:ext cx="5143502" cy="9144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349494" y="466337"/>
            <a:ext cx="8473587" cy="4346918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4083" y="4889390"/>
            <a:ext cx="1156817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01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49"/>
            <a:ext cx="5143502" cy="9144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349494" y="466337"/>
            <a:ext cx="8473587" cy="4346918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4083" y="4889390"/>
            <a:ext cx="1156817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83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49"/>
            <a:ext cx="5143502" cy="9144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349494" y="466337"/>
            <a:ext cx="8473587" cy="4346918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4083" y="4889390"/>
            <a:ext cx="1156817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97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49"/>
            <a:ext cx="514350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28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49"/>
            <a:ext cx="5143502" cy="914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4083" y="4889390"/>
            <a:ext cx="1156817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3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30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01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75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89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11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9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2C0FD3DD-8233-4B4C-6929-1D429514012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5708" y="-1994794"/>
            <a:ext cx="5132586" cy="9144001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205DA580-4009-2523-A371-8ABA4B59A217}"/>
              </a:ext>
            </a:extLst>
          </p:cNvPr>
          <p:cNvSpPr/>
          <p:nvPr userDrawn="1"/>
        </p:nvSpPr>
        <p:spPr>
          <a:xfrm>
            <a:off x="251520" y="267494"/>
            <a:ext cx="8633820" cy="4536504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9067779-6D63-8221-F2EE-2CC8947CF10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5833"/>
            <a:ext cx="1084808" cy="10848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D5DC5E-BD7D-A229-8003-6766678969A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5708" y="-1994794"/>
            <a:ext cx="5132586" cy="9144001"/>
          </a:xfrm>
          <a:prstGeom prst="rect">
            <a:avLst/>
          </a:prstGeom>
        </p:spPr>
      </p:pic>
      <p:sp>
        <p:nvSpPr>
          <p:cNvPr id="4" name="矩形 1">
            <a:extLst>
              <a:ext uri="{FF2B5EF4-FFF2-40B4-BE49-F238E27FC236}">
                <a16:creationId xmlns:a16="http://schemas.microsoft.com/office/drawing/2014/main" id="{7B6249A9-38B8-3B13-DC32-D829D17ADEA8}"/>
              </a:ext>
            </a:extLst>
          </p:cNvPr>
          <p:cNvSpPr/>
          <p:nvPr userDrawn="1"/>
        </p:nvSpPr>
        <p:spPr>
          <a:xfrm>
            <a:off x="251520" y="267494"/>
            <a:ext cx="8633820" cy="4536504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39EC6DF-3857-7D51-2EE8-6B2FAA66325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5833"/>
            <a:ext cx="1084808" cy="10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  <p:sldLayoutId id="2147483705" r:id="rId13"/>
    <p:sldLayoutId id="2147483707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151E451-ECD0-D1B8-EB16-3E7899AF0C0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5833"/>
            <a:ext cx="1084808" cy="10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6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8.xml"/><Relationship Id="rId5" Type="http://schemas.openxmlformats.org/officeDocument/2006/relationships/image" Target="../media/image26.png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slide" Target="slide9.xm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9.xml"/><Relationship Id="rId5" Type="http://schemas.openxmlformats.org/officeDocument/2006/relationships/image" Target="../media/image26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87B41B7-55B3-9042-BEA3-50ED22850AE9}"/>
              </a:ext>
            </a:extLst>
          </p:cNvPr>
          <p:cNvSpPr/>
          <p:nvPr/>
        </p:nvSpPr>
        <p:spPr>
          <a:xfrm>
            <a:off x="2164587" y="525646"/>
            <a:ext cx="5927139" cy="3309551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>
              <a:defRPr/>
            </a:pPr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0CCD2-596E-834C-9B26-434589CBF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9" y="1182221"/>
            <a:ext cx="2060084" cy="3715620"/>
          </a:xfrm>
          <a:prstGeom prst="rect">
            <a:avLst/>
          </a:prstGeom>
        </p:spPr>
      </p:pic>
      <p:pic>
        <p:nvPicPr>
          <p:cNvPr id="2" name="图片 10">
            <a:extLst>
              <a:ext uri="{FF2B5EF4-FFF2-40B4-BE49-F238E27FC236}">
                <a16:creationId xmlns:a16="http://schemas.microsoft.com/office/drawing/2014/main" id="{3B8B2DB8-AC5D-BB3B-D6DF-826029236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01" y="2427734"/>
            <a:ext cx="2767120" cy="2767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6F5FBF-F78A-FFBE-5B05-7EC3CFE12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707654"/>
            <a:ext cx="7096475" cy="12273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03A779-C992-1141-4914-5A213DA841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1059582"/>
            <a:ext cx="278611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8BB59966-A7AC-49CE-8ECC-A360F721C9BB}"/>
              </a:ext>
            </a:extLst>
          </p:cNvPr>
          <p:cNvSpPr/>
          <p:nvPr/>
        </p:nvSpPr>
        <p:spPr>
          <a:xfrm>
            <a:off x="2703322" y="1209612"/>
            <a:ext cx="3652212" cy="3596594"/>
          </a:xfrm>
          <a:prstGeom prst="roundRect">
            <a:avLst/>
          </a:prstGeom>
          <a:solidFill>
            <a:srgbClr val="FAD5E5"/>
          </a:solidFill>
          <a:ln>
            <a:solidFill>
              <a:srgbClr val="FAD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DE1FD8-2081-4F7F-AF76-7779D192E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70" y="1732826"/>
            <a:ext cx="3199313" cy="18104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657294-6183-454D-A9CE-39D3270FC0CA}"/>
              </a:ext>
            </a:extLst>
          </p:cNvPr>
          <p:cNvSpPr/>
          <p:nvPr/>
        </p:nvSpPr>
        <p:spPr>
          <a:xfrm>
            <a:off x="3839095" y="3747073"/>
            <a:ext cx="512918" cy="48201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3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A40EA7-6F4C-4A0B-960C-4E257E69B502}"/>
              </a:ext>
            </a:extLst>
          </p:cNvPr>
          <p:cNvSpPr/>
          <p:nvPr/>
        </p:nvSpPr>
        <p:spPr>
          <a:xfrm>
            <a:off x="4764381" y="3747073"/>
            <a:ext cx="512918" cy="48201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3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12474C-6633-954B-D136-BDEE456B6D52}"/>
              </a:ext>
            </a:extLst>
          </p:cNvPr>
          <p:cNvGrpSpPr/>
          <p:nvPr/>
        </p:nvGrpSpPr>
        <p:grpSpPr>
          <a:xfrm>
            <a:off x="384545" y="365343"/>
            <a:ext cx="443039" cy="553998"/>
            <a:chOff x="1607772" y="1176116"/>
            <a:chExt cx="590719" cy="73866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94D6E71-7B4A-363F-B633-FFABDFCA0DBC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7EE065-A26B-9677-31B8-8494C4DE45A4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32D01E-CC0C-9E49-A108-91B824487319}"/>
              </a:ext>
            </a:extLst>
          </p:cNvPr>
          <p:cNvSpPr txBox="1"/>
          <p:nvPr/>
        </p:nvSpPr>
        <p:spPr>
          <a:xfrm>
            <a:off x="827584" y="411510"/>
            <a:ext cx="3128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4443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18047 -0.29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128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E01897C9-99EA-4E12-95C0-18FEB22549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0"/>
          <a:stretch/>
        </p:blipFill>
        <p:spPr>
          <a:xfrm>
            <a:off x="455860" y="1455678"/>
            <a:ext cx="2607260" cy="2291399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ED78718F-5137-4229-8018-E02D094494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0" r="33525"/>
          <a:stretch/>
        </p:blipFill>
        <p:spPr>
          <a:xfrm>
            <a:off x="3211246" y="1432416"/>
            <a:ext cx="2673943" cy="2314661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C522470C-C6B1-4519-8A3F-302F3DE4DA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3"/>
          <a:stretch/>
        </p:blipFill>
        <p:spPr>
          <a:xfrm>
            <a:off x="6033315" y="1396424"/>
            <a:ext cx="2686536" cy="2350653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5FCE9C-5FDE-42BB-A394-D7A0B13FBA93}"/>
              </a:ext>
            </a:extLst>
          </p:cNvPr>
          <p:cNvSpPr/>
          <p:nvPr/>
        </p:nvSpPr>
        <p:spPr>
          <a:xfrm flipH="1">
            <a:off x="4837709" y="2244765"/>
            <a:ext cx="526469" cy="762608"/>
          </a:xfrm>
          <a:custGeom>
            <a:avLst/>
            <a:gdLst>
              <a:gd name="connsiteX0" fmla="*/ 104001 w 1667170"/>
              <a:gd name="connsiteY0" fmla="*/ 0 h 1162879"/>
              <a:gd name="connsiteX1" fmla="*/ 143757 w 1667170"/>
              <a:gd name="connsiteY1" fmla="*/ 467139 h 1162879"/>
              <a:gd name="connsiteX2" fmla="*/ 1495479 w 1667170"/>
              <a:gd name="connsiteY2" fmla="*/ 685800 h 1162879"/>
              <a:gd name="connsiteX3" fmla="*/ 1604810 w 1667170"/>
              <a:gd name="connsiteY3" fmla="*/ 1162879 h 1162879"/>
              <a:gd name="connsiteX0" fmla="*/ 38058 w 1819454"/>
              <a:gd name="connsiteY0" fmla="*/ 0 h 1181929"/>
              <a:gd name="connsiteX1" fmla="*/ 296041 w 1819454"/>
              <a:gd name="connsiteY1" fmla="*/ 486189 h 1181929"/>
              <a:gd name="connsiteX2" fmla="*/ 1647763 w 1819454"/>
              <a:gd name="connsiteY2" fmla="*/ 704850 h 1181929"/>
              <a:gd name="connsiteX3" fmla="*/ 1757094 w 1819454"/>
              <a:gd name="connsiteY3" fmla="*/ 1181929 h 1181929"/>
              <a:gd name="connsiteX0" fmla="*/ 774 w 1782170"/>
              <a:gd name="connsiteY0" fmla="*/ 0 h 1181929"/>
              <a:gd name="connsiteX1" fmla="*/ 258757 w 1782170"/>
              <a:gd name="connsiteY1" fmla="*/ 486189 h 1181929"/>
              <a:gd name="connsiteX2" fmla="*/ 1610479 w 1782170"/>
              <a:gd name="connsiteY2" fmla="*/ 704850 h 1181929"/>
              <a:gd name="connsiteX3" fmla="*/ 1719810 w 1782170"/>
              <a:gd name="connsiteY3" fmla="*/ 1181929 h 1181929"/>
              <a:gd name="connsiteX0" fmla="*/ 774 w 1774137"/>
              <a:gd name="connsiteY0" fmla="*/ 0 h 1181929"/>
              <a:gd name="connsiteX1" fmla="*/ 258757 w 1774137"/>
              <a:gd name="connsiteY1" fmla="*/ 486189 h 1181929"/>
              <a:gd name="connsiteX2" fmla="*/ 1610479 w 1774137"/>
              <a:gd name="connsiteY2" fmla="*/ 704850 h 1181929"/>
              <a:gd name="connsiteX3" fmla="*/ 1719810 w 1774137"/>
              <a:gd name="connsiteY3" fmla="*/ 1181929 h 1181929"/>
              <a:gd name="connsiteX0" fmla="*/ 295 w 1735543"/>
              <a:gd name="connsiteY0" fmla="*/ 0 h 1181929"/>
              <a:gd name="connsiteX1" fmla="*/ 258278 w 1735543"/>
              <a:gd name="connsiteY1" fmla="*/ 486189 h 1181929"/>
              <a:gd name="connsiteX2" fmla="*/ 1476154 w 1735543"/>
              <a:gd name="connsiteY2" fmla="*/ 659607 h 1181929"/>
              <a:gd name="connsiteX3" fmla="*/ 1719331 w 1735543"/>
              <a:gd name="connsiteY3" fmla="*/ 1181929 h 1181929"/>
              <a:gd name="connsiteX0" fmla="*/ 295 w 1738088"/>
              <a:gd name="connsiteY0" fmla="*/ 0 h 1122397"/>
              <a:gd name="connsiteX1" fmla="*/ 258278 w 1738088"/>
              <a:gd name="connsiteY1" fmla="*/ 486189 h 1122397"/>
              <a:gd name="connsiteX2" fmla="*/ 1476154 w 1738088"/>
              <a:gd name="connsiteY2" fmla="*/ 659607 h 1122397"/>
              <a:gd name="connsiteX3" fmla="*/ 1722240 w 1738088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30277"/>
              <a:gd name="connsiteY0" fmla="*/ 0 h 1122397"/>
              <a:gd name="connsiteX1" fmla="*/ 258278 w 1730277"/>
              <a:gd name="connsiteY1" fmla="*/ 486189 h 1122397"/>
              <a:gd name="connsiteX2" fmla="*/ 1476154 w 1730277"/>
              <a:gd name="connsiteY2" fmla="*/ 659607 h 1122397"/>
              <a:gd name="connsiteX3" fmla="*/ 1722240 w 1730277"/>
              <a:gd name="connsiteY3" fmla="*/ 1122397 h 1122397"/>
              <a:gd name="connsiteX0" fmla="*/ 295 w 1730276"/>
              <a:gd name="connsiteY0" fmla="*/ 0 h 1122397"/>
              <a:gd name="connsiteX1" fmla="*/ 258278 w 1730276"/>
              <a:gd name="connsiteY1" fmla="*/ 486189 h 1122397"/>
              <a:gd name="connsiteX2" fmla="*/ 1476154 w 1730276"/>
              <a:gd name="connsiteY2" fmla="*/ 659607 h 1122397"/>
              <a:gd name="connsiteX3" fmla="*/ 1722240 w 1730276"/>
              <a:gd name="connsiteY3" fmla="*/ 1122397 h 1122397"/>
              <a:gd name="connsiteX0" fmla="*/ 321 w 1731470"/>
              <a:gd name="connsiteY0" fmla="*/ 0 h 1122397"/>
              <a:gd name="connsiteX1" fmla="*/ 258304 w 1731470"/>
              <a:gd name="connsiteY1" fmla="*/ 486189 h 1122397"/>
              <a:gd name="connsiteX2" fmla="*/ 1490729 w 1731470"/>
              <a:gd name="connsiteY2" fmla="*/ 661988 h 1122397"/>
              <a:gd name="connsiteX3" fmla="*/ 1722266 w 1731470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9802" h="1122397">
                <a:moveTo>
                  <a:pt x="321" y="0"/>
                </a:moveTo>
                <a:cubicBezTo>
                  <a:pt x="-2648" y="224044"/>
                  <a:pt x="9903" y="375858"/>
                  <a:pt x="258304" y="486189"/>
                </a:cubicBezTo>
                <a:cubicBezTo>
                  <a:pt x="506705" y="596520"/>
                  <a:pt x="1226853" y="596037"/>
                  <a:pt x="1490729" y="661988"/>
                </a:cubicBezTo>
                <a:cubicBezTo>
                  <a:pt x="1684773" y="716033"/>
                  <a:pt x="1754438" y="839442"/>
                  <a:pt x="1722266" y="1122397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5EC04D-CC49-46E7-954C-8CC9F2D13A89}"/>
              </a:ext>
            </a:extLst>
          </p:cNvPr>
          <p:cNvSpPr/>
          <p:nvPr/>
        </p:nvSpPr>
        <p:spPr>
          <a:xfrm flipH="1">
            <a:off x="7137613" y="2193202"/>
            <a:ext cx="1003715" cy="842705"/>
          </a:xfrm>
          <a:custGeom>
            <a:avLst/>
            <a:gdLst>
              <a:gd name="connsiteX0" fmla="*/ 104001 w 1667170"/>
              <a:gd name="connsiteY0" fmla="*/ 0 h 1162879"/>
              <a:gd name="connsiteX1" fmla="*/ 143757 w 1667170"/>
              <a:gd name="connsiteY1" fmla="*/ 467139 h 1162879"/>
              <a:gd name="connsiteX2" fmla="*/ 1495479 w 1667170"/>
              <a:gd name="connsiteY2" fmla="*/ 685800 h 1162879"/>
              <a:gd name="connsiteX3" fmla="*/ 1604810 w 1667170"/>
              <a:gd name="connsiteY3" fmla="*/ 1162879 h 1162879"/>
              <a:gd name="connsiteX0" fmla="*/ 38058 w 1819454"/>
              <a:gd name="connsiteY0" fmla="*/ 0 h 1181929"/>
              <a:gd name="connsiteX1" fmla="*/ 296041 w 1819454"/>
              <a:gd name="connsiteY1" fmla="*/ 486189 h 1181929"/>
              <a:gd name="connsiteX2" fmla="*/ 1647763 w 1819454"/>
              <a:gd name="connsiteY2" fmla="*/ 704850 h 1181929"/>
              <a:gd name="connsiteX3" fmla="*/ 1757094 w 1819454"/>
              <a:gd name="connsiteY3" fmla="*/ 1181929 h 1181929"/>
              <a:gd name="connsiteX0" fmla="*/ 774 w 1782170"/>
              <a:gd name="connsiteY0" fmla="*/ 0 h 1181929"/>
              <a:gd name="connsiteX1" fmla="*/ 258757 w 1782170"/>
              <a:gd name="connsiteY1" fmla="*/ 486189 h 1181929"/>
              <a:gd name="connsiteX2" fmla="*/ 1610479 w 1782170"/>
              <a:gd name="connsiteY2" fmla="*/ 704850 h 1181929"/>
              <a:gd name="connsiteX3" fmla="*/ 1719810 w 1782170"/>
              <a:gd name="connsiteY3" fmla="*/ 1181929 h 1181929"/>
              <a:gd name="connsiteX0" fmla="*/ 774 w 1774137"/>
              <a:gd name="connsiteY0" fmla="*/ 0 h 1181929"/>
              <a:gd name="connsiteX1" fmla="*/ 258757 w 1774137"/>
              <a:gd name="connsiteY1" fmla="*/ 486189 h 1181929"/>
              <a:gd name="connsiteX2" fmla="*/ 1610479 w 1774137"/>
              <a:gd name="connsiteY2" fmla="*/ 704850 h 1181929"/>
              <a:gd name="connsiteX3" fmla="*/ 1719810 w 1774137"/>
              <a:gd name="connsiteY3" fmla="*/ 1181929 h 1181929"/>
              <a:gd name="connsiteX0" fmla="*/ 295 w 1735543"/>
              <a:gd name="connsiteY0" fmla="*/ 0 h 1181929"/>
              <a:gd name="connsiteX1" fmla="*/ 258278 w 1735543"/>
              <a:gd name="connsiteY1" fmla="*/ 486189 h 1181929"/>
              <a:gd name="connsiteX2" fmla="*/ 1476154 w 1735543"/>
              <a:gd name="connsiteY2" fmla="*/ 659607 h 1181929"/>
              <a:gd name="connsiteX3" fmla="*/ 1719331 w 1735543"/>
              <a:gd name="connsiteY3" fmla="*/ 1181929 h 1181929"/>
              <a:gd name="connsiteX0" fmla="*/ 295 w 1738088"/>
              <a:gd name="connsiteY0" fmla="*/ 0 h 1122397"/>
              <a:gd name="connsiteX1" fmla="*/ 258278 w 1738088"/>
              <a:gd name="connsiteY1" fmla="*/ 486189 h 1122397"/>
              <a:gd name="connsiteX2" fmla="*/ 1476154 w 1738088"/>
              <a:gd name="connsiteY2" fmla="*/ 659607 h 1122397"/>
              <a:gd name="connsiteX3" fmla="*/ 1722240 w 1738088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30277"/>
              <a:gd name="connsiteY0" fmla="*/ 0 h 1122397"/>
              <a:gd name="connsiteX1" fmla="*/ 258278 w 1730277"/>
              <a:gd name="connsiteY1" fmla="*/ 486189 h 1122397"/>
              <a:gd name="connsiteX2" fmla="*/ 1476154 w 1730277"/>
              <a:gd name="connsiteY2" fmla="*/ 659607 h 1122397"/>
              <a:gd name="connsiteX3" fmla="*/ 1722240 w 1730277"/>
              <a:gd name="connsiteY3" fmla="*/ 1122397 h 1122397"/>
              <a:gd name="connsiteX0" fmla="*/ 295 w 1730276"/>
              <a:gd name="connsiteY0" fmla="*/ 0 h 1122397"/>
              <a:gd name="connsiteX1" fmla="*/ 258278 w 1730276"/>
              <a:gd name="connsiteY1" fmla="*/ 486189 h 1122397"/>
              <a:gd name="connsiteX2" fmla="*/ 1476154 w 1730276"/>
              <a:gd name="connsiteY2" fmla="*/ 659607 h 1122397"/>
              <a:gd name="connsiteX3" fmla="*/ 1722240 w 1730276"/>
              <a:gd name="connsiteY3" fmla="*/ 1122397 h 1122397"/>
              <a:gd name="connsiteX0" fmla="*/ 321 w 1731470"/>
              <a:gd name="connsiteY0" fmla="*/ 0 h 1122397"/>
              <a:gd name="connsiteX1" fmla="*/ 258304 w 1731470"/>
              <a:gd name="connsiteY1" fmla="*/ 486189 h 1122397"/>
              <a:gd name="connsiteX2" fmla="*/ 1490729 w 1731470"/>
              <a:gd name="connsiteY2" fmla="*/ 661988 h 1122397"/>
              <a:gd name="connsiteX3" fmla="*/ 1722266 w 1731470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9802" h="1122397">
                <a:moveTo>
                  <a:pt x="321" y="0"/>
                </a:moveTo>
                <a:cubicBezTo>
                  <a:pt x="-2648" y="224044"/>
                  <a:pt x="9903" y="375858"/>
                  <a:pt x="258304" y="486189"/>
                </a:cubicBezTo>
                <a:cubicBezTo>
                  <a:pt x="506705" y="596520"/>
                  <a:pt x="1226853" y="596037"/>
                  <a:pt x="1490729" y="661988"/>
                </a:cubicBezTo>
                <a:cubicBezTo>
                  <a:pt x="1684773" y="716033"/>
                  <a:pt x="1754438" y="839442"/>
                  <a:pt x="1722266" y="1122397"/>
                </a:cubicBezTo>
              </a:path>
            </a:pathLst>
          </a:custGeom>
          <a:noFill/>
          <a:ln w="38100">
            <a:solidFill>
              <a:srgbClr val="198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4276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312537" y="437351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755576" y="483518"/>
            <a:ext cx="3752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1276912" y="1251114"/>
            <a:ext cx="2616776" cy="1728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DFE7F75-85B4-41FE-8F6D-66201D616389}"/>
              </a:ext>
            </a:extLst>
          </p:cNvPr>
          <p:cNvSpPr/>
          <p:nvPr/>
        </p:nvSpPr>
        <p:spPr>
          <a:xfrm>
            <a:off x="5252946" y="1251114"/>
            <a:ext cx="2616776" cy="1728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7CF65F88-786F-4F8F-976E-CD0358CE2018}"/>
              </a:ext>
            </a:extLst>
          </p:cNvPr>
          <p:cNvSpPr/>
          <p:nvPr/>
        </p:nvSpPr>
        <p:spPr>
          <a:xfrm>
            <a:off x="1276912" y="3171521"/>
            <a:ext cx="2616776" cy="1728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98816112-FBAE-43E9-A20C-F508063237F9}"/>
              </a:ext>
            </a:extLst>
          </p:cNvPr>
          <p:cNvSpPr/>
          <p:nvPr/>
        </p:nvSpPr>
        <p:spPr>
          <a:xfrm>
            <a:off x="5252946" y="3171521"/>
            <a:ext cx="2616776" cy="1728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F4D09960-638F-4AA9-930A-CFC7B32680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94" y="1460496"/>
            <a:ext cx="2499940" cy="1414695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79391316-827F-42F4-A23A-8ACEC340FD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17" y="1567823"/>
            <a:ext cx="2207906" cy="1249435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  <a:extLst>
              <a:ext uri="{FF2B5EF4-FFF2-40B4-BE49-F238E27FC236}">
                <a16:creationId xmlns:a16="http://schemas.microsoft.com/office/drawing/2014/main" id="{3EC9C5F6-4F6F-4A6C-A0E0-924721B95B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94" y="3390759"/>
            <a:ext cx="2473839" cy="1399923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07EC5FFE-3D50-4E2C-A481-402B9E3EC9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88" y="3405847"/>
            <a:ext cx="2447177" cy="13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05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312537" y="365343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755576" y="411510"/>
            <a:ext cx="3752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2347211" y="1310490"/>
            <a:ext cx="4449578" cy="26944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F4D09960-638F-4AA9-930A-CFC7B32680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93" y="1535684"/>
            <a:ext cx="4250908" cy="2405553"/>
          </a:xfrm>
          <a:prstGeom prst="rect">
            <a:avLst/>
          </a:prstGeom>
        </p:spPr>
      </p:pic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A316B05-A720-4149-8A18-00B17B5CB62F}"/>
              </a:ext>
            </a:extLst>
          </p:cNvPr>
          <p:cNvSpPr/>
          <p:nvPr/>
        </p:nvSpPr>
        <p:spPr>
          <a:xfrm>
            <a:off x="3182740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94D641D-DE8D-49E0-8895-BEA0E3D08C46}"/>
              </a:ext>
            </a:extLst>
          </p:cNvPr>
          <p:cNvSpPr/>
          <p:nvPr/>
        </p:nvSpPr>
        <p:spPr>
          <a:xfrm>
            <a:off x="5243052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291435-7685-4D33-8D3B-572BCA72AD1A}"/>
              </a:ext>
            </a:extLst>
          </p:cNvPr>
          <p:cNvSpPr/>
          <p:nvPr/>
        </p:nvSpPr>
        <p:spPr>
          <a:xfrm>
            <a:off x="4212896" y="4147110"/>
            <a:ext cx="718208" cy="718208"/>
          </a:xfrm>
          <a:prstGeom prst="ellipse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3DAB5B0B-9B79-4B08-8547-0AC4F5EF1CD1}"/>
              </a:ext>
            </a:extLst>
          </p:cNvPr>
          <p:cNvSpPr/>
          <p:nvPr/>
        </p:nvSpPr>
        <p:spPr>
          <a:xfrm>
            <a:off x="3255286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E734DF-76BB-4342-9CEC-2DC614D2950B}"/>
              </a:ext>
            </a:extLst>
          </p:cNvPr>
          <p:cNvSpPr/>
          <p:nvPr/>
        </p:nvSpPr>
        <p:spPr>
          <a:xfrm>
            <a:off x="4233265" y="4212409"/>
            <a:ext cx="645662" cy="591060"/>
          </a:xfrm>
          <a:prstGeom prst="ellipse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Calibri" panose="020F0502020204030204"/>
              </a:rPr>
              <a:t>&lt;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F85E97EB-304E-4252-AC25-5B3343925EA9}"/>
              </a:ext>
            </a:extLst>
          </p:cNvPr>
          <p:cNvSpPr/>
          <p:nvPr/>
        </p:nvSpPr>
        <p:spPr>
          <a:xfrm>
            <a:off x="5315598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8093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2347211" y="1310490"/>
            <a:ext cx="4449578" cy="26944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A316B05-A720-4149-8A18-00B17B5CB62F}"/>
              </a:ext>
            </a:extLst>
          </p:cNvPr>
          <p:cNvSpPr/>
          <p:nvPr/>
        </p:nvSpPr>
        <p:spPr>
          <a:xfrm>
            <a:off x="3182740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94D641D-DE8D-49E0-8895-BEA0E3D08C46}"/>
              </a:ext>
            </a:extLst>
          </p:cNvPr>
          <p:cNvSpPr/>
          <p:nvPr/>
        </p:nvSpPr>
        <p:spPr>
          <a:xfrm>
            <a:off x="5243052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291435-7685-4D33-8D3B-572BCA72AD1A}"/>
              </a:ext>
            </a:extLst>
          </p:cNvPr>
          <p:cNvSpPr/>
          <p:nvPr/>
        </p:nvSpPr>
        <p:spPr>
          <a:xfrm>
            <a:off x="4212896" y="4147110"/>
            <a:ext cx="718208" cy="718208"/>
          </a:xfrm>
          <a:prstGeom prst="ellipse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3DAB5B0B-9B79-4B08-8547-0AC4F5EF1CD1}"/>
              </a:ext>
            </a:extLst>
          </p:cNvPr>
          <p:cNvSpPr/>
          <p:nvPr/>
        </p:nvSpPr>
        <p:spPr>
          <a:xfrm>
            <a:off x="3255286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E734DF-76BB-4342-9CEC-2DC614D2950B}"/>
              </a:ext>
            </a:extLst>
          </p:cNvPr>
          <p:cNvSpPr/>
          <p:nvPr/>
        </p:nvSpPr>
        <p:spPr>
          <a:xfrm>
            <a:off x="4233265" y="4212409"/>
            <a:ext cx="645662" cy="591060"/>
          </a:xfrm>
          <a:prstGeom prst="ellipse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Calibri" panose="020F0502020204030204"/>
              </a:rPr>
              <a:t>&lt;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F85E97EB-304E-4252-AC25-5B3343925EA9}"/>
              </a:ext>
            </a:extLst>
          </p:cNvPr>
          <p:cNvSpPr/>
          <p:nvPr/>
        </p:nvSpPr>
        <p:spPr>
          <a:xfrm>
            <a:off x="5315598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13E8A631-C562-41F1-A4EC-A4042E55A3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99" y="1438049"/>
            <a:ext cx="4310593" cy="24393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F503A7D-4D38-747B-4F90-2F91059C4E46}"/>
              </a:ext>
            </a:extLst>
          </p:cNvPr>
          <p:cNvGrpSpPr/>
          <p:nvPr/>
        </p:nvGrpSpPr>
        <p:grpSpPr>
          <a:xfrm>
            <a:off x="312537" y="365343"/>
            <a:ext cx="443039" cy="553998"/>
            <a:chOff x="1607772" y="1176116"/>
            <a:chExt cx="590719" cy="73866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A39627-0E1F-318F-C52A-ECD194F728C6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88871C-EB89-0EC3-B85D-91EE6B60EF2A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CDC2691-27F5-F780-BB3C-B5C37918608E}"/>
              </a:ext>
            </a:extLst>
          </p:cNvPr>
          <p:cNvSpPr txBox="1"/>
          <p:nvPr/>
        </p:nvSpPr>
        <p:spPr>
          <a:xfrm>
            <a:off x="755576" y="411510"/>
            <a:ext cx="3752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2307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2347211" y="1310490"/>
            <a:ext cx="4449578" cy="26944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A316B05-A720-4149-8A18-00B17B5CB62F}"/>
              </a:ext>
            </a:extLst>
          </p:cNvPr>
          <p:cNvSpPr/>
          <p:nvPr/>
        </p:nvSpPr>
        <p:spPr>
          <a:xfrm>
            <a:off x="3182740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94D641D-DE8D-49E0-8895-BEA0E3D08C46}"/>
              </a:ext>
            </a:extLst>
          </p:cNvPr>
          <p:cNvSpPr/>
          <p:nvPr/>
        </p:nvSpPr>
        <p:spPr>
          <a:xfrm>
            <a:off x="5243052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291435-7685-4D33-8D3B-572BCA72AD1A}"/>
              </a:ext>
            </a:extLst>
          </p:cNvPr>
          <p:cNvSpPr/>
          <p:nvPr/>
        </p:nvSpPr>
        <p:spPr>
          <a:xfrm>
            <a:off x="4212896" y="4147110"/>
            <a:ext cx="718208" cy="718208"/>
          </a:xfrm>
          <a:prstGeom prst="ellipse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3DAB5B0B-9B79-4B08-8547-0AC4F5EF1CD1}"/>
              </a:ext>
            </a:extLst>
          </p:cNvPr>
          <p:cNvSpPr/>
          <p:nvPr/>
        </p:nvSpPr>
        <p:spPr>
          <a:xfrm>
            <a:off x="3255286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E734DF-76BB-4342-9CEC-2DC614D2950B}"/>
              </a:ext>
            </a:extLst>
          </p:cNvPr>
          <p:cNvSpPr/>
          <p:nvPr/>
        </p:nvSpPr>
        <p:spPr>
          <a:xfrm>
            <a:off x="4233265" y="4212409"/>
            <a:ext cx="645662" cy="591060"/>
          </a:xfrm>
          <a:prstGeom prst="ellipse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Calibri" panose="020F0502020204030204"/>
              </a:rPr>
              <a:t>&lt;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F85E97EB-304E-4252-AC25-5B3343925EA9}"/>
              </a:ext>
            </a:extLst>
          </p:cNvPr>
          <p:cNvSpPr/>
          <p:nvPr/>
        </p:nvSpPr>
        <p:spPr>
          <a:xfrm>
            <a:off x="5315598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76AFAD4B-F0F8-4B61-AA6C-E69B6A28D8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10" y="1429092"/>
            <a:ext cx="4342253" cy="24572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28F728F-8B1A-6DD9-9E56-3DB3664DF167}"/>
              </a:ext>
            </a:extLst>
          </p:cNvPr>
          <p:cNvGrpSpPr/>
          <p:nvPr/>
        </p:nvGrpSpPr>
        <p:grpSpPr>
          <a:xfrm>
            <a:off x="312537" y="365343"/>
            <a:ext cx="443039" cy="553998"/>
            <a:chOff x="1607772" y="1176116"/>
            <a:chExt cx="590719" cy="73866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0D4D86A-B86F-0B48-2CB5-B5BB9A0BF839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BDA561-0A50-3225-1E6A-61598610AE89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B4DB0BA-32FE-2235-95D3-30BF352F7CA6}"/>
              </a:ext>
            </a:extLst>
          </p:cNvPr>
          <p:cNvSpPr txBox="1"/>
          <p:nvPr/>
        </p:nvSpPr>
        <p:spPr>
          <a:xfrm>
            <a:off x="755576" y="411510"/>
            <a:ext cx="3752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59684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2347211" y="1310490"/>
            <a:ext cx="4449578" cy="26944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A316B05-A720-4149-8A18-00B17B5CB62F}"/>
              </a:ext>
            </a:extLst>
          </p:cNvPr>
          <p:cNvSpPr/>
          <p:nvPr/>
        </p:nvSpPr>
        <p:spPr>
          <a:xfrm>
            <a:off x="3182740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94D641D-DE8D-49E0-8895-BEA0E3D08C46}"/>
              </a:ext>
            </a:extLst>
          </p:cNvPr>
          <p:cNvSpPr/>
          <p:nvPr/>
        </p:nvSpPr>
        <p:spPr>
          <a:xfrm>
            <a:off x="5243052" y="4147110"/>
            <a:ext cx="718208" cy="718208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291435-7685-4D33-8D3B-572BCA72AD1A}"/>
              </a:ext>
            </a:extLst>
          </p:cNvPr>
          <p:cNvSpPr/>
          <p:nvPr/>
        </p:nvSpPr>
        <p:spPr>
          <a:xfrm>
            <a:off x="4212896" y="4147110"/>
            <a:ext cx="718208" cy="718208"/>
          </a:xfrm>
          <a:prstGeom prst="ellipse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3DAB5B0B-9B79-4B08-8547-0AC4F5EF1CD1}"/>
              </a:ext>
            </a:extLst>
          </p:cNvPr>
          <p:cNvSpPr/>
          <p:nvPr/>
        </p:nvSpPr>
        <p:spPr>
          <a:xfrm>
            <a:off x="3255286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E734DF-76BB-4342-9CEC-2DC614D2950B}"/>
              </a:ext>
            </a:extLst>
          </p:cNvPr>
          <p:cNvSpPr/>
          <p:nvPr/>
        </p:nvSpPr>
        <p:spPr>
          <a:xfrm>
            <a:off x="4233265" y="4212409"/>
            <a:ext cx="645662" cy="591060"/>
          </a:xfrm>
          <a:prstGeom prst="ellipse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FF0000"/>
                </a:solidFill>
                <a:latin typeface="Calibri" panose="020F0502020204030204"/>
              </a:rPr>
              <a:t>&lt;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F85E97EB-304E-4252-AC25-5B3343925EA9}"/>
              </a:ext>
            </a:extLst>
          </p:cNvPr>
          <p:cNvSpPr/>
          <p:nvPr/>
        </p:nvSpPr>
        <p:spPr>
          <a:xfrm>
            <a:off x="5315598" y="4219198"/>
            <a:ext cx="573115" cy="580370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3999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5E634FD2-95B4-42A4-ADFA-844838D273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43" y="1477800"/>
            <a:ext cx="4170106" cy="235982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13DCE7E-E7A4-ACF0-EC01-380FA7449496}"/>
              </a:ext>
            </a:extLst>
          </p:cNvPr>
          <p:cNvGrpSpPr/>
          <p:nvPr/>
        </p:nvGrpSpPr>
        <p:grpSpPr>
          <a:xfrm>
            <a:off x="312537" y="365343"/>
            <a:ext cx="443039" cy="553998"/>
            <a:chOff x="1607772" y="1176116"/>
            <a:chExt cx="590719" cy="73866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0636D79-2023-8FD7-313B-0DBFD2DAD88A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37B867-0ED3-5C01-5416-73EF1239CFFB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F46FC8C-457A-04DC-F192-076E0945463E}"/>
              </a:ext>
            </a:extLst>
          </p:cNvPr>
          <p:cNvSpPr txBox="1"/>
          <p:nvPr/>
        </p:nvSpPr>
        <p:spPr>
          <a:xfrm>
            <a:off x="755576" y="411510"/>
            <a:ext cx="3752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14985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40530" y="365343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3568" y="411510"/>
            <a:ext cx="8144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0EFFDC-418E-4A5F-847B-88E3FCCB4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77" y="2864316"/>
            <a:ext cx="2920207" cy="2151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EAAC0A-20C0-4732-BB11-D4611A22B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87" y="2660375"/>
            <a:ext cx="3259206" cy="24015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DDD102-EE18-469E-9B63-699DAEA83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44" y="1543365"/>
            <a:ext cx="1675061" cy="12342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542846-2148-4558-9373-FBEB4495C0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22" y="1465516"/>
            <a:ext cx="1675062" cy="1234256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68DEA48-F973-4ADE-B8FE-5646F0E5A6EA}"/>
              </a:ext>
            </a:extLst>
          </p:cNvPr>
          <p:cNvSpPr/>
          <p:nvPr/>
        </p:nvSpPr>
        <p:spPr>
          <a:xfrm>
            <a:off x="1124676" y="1898205"/>
            <a:ext cx="474840" cy="4938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4EB9BE8-BB8F-421D-BDE3-A46DBC97D963}"/>
              </a:ext>
            </a:extLst>
          </p:cNvPr>
          <p:cNvSpPr/>
          <p:nvPr/>
        </p:nvSpPr>
        <p:spPr>
          <a:xfrm>
            <a:off x="7473154" y="1898205"/>
            <a:ext cx="474840" cy="4938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0C91E5-6E89-41A8-A31F-729DE2C5BF71}"/>
              </a:ext>
            </a:extLst>
          </p:cNvPr>
          <p:cNvSpPr/>
          <p:nvPr/>
        </p:nvSpPr>
        <p:spPr>
          <a:xfrm>
            <a:off x="317656" y="3940181"/>
            <a:ext cx="474840" cy="4938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E7F8C9-94BD-44B0-90EF-9E3F04FDA1AB}"/>
              </a:ext>
            </a:extLst>
          </p:cNvPr>
          <p:cNvSpPr/>
          <p:nvPr/>
        </p:nvSpPr>
        <p:spPr>
          <a:xfrm>
            <a:off x="8404664" y="3940181"/>
            <a:ext cx="474840" cy="4938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7409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4 0.04074 L -0.39583 0.413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52916 0.401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49"/>
            <a:ext cx="5143502" cy="9144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81545" y="-1887623"/>
            <a:ext cx="3912453" cy="7909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4897912" y="2302033"/>
            <a:ext cx="4263789" cy="2942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151002" y="2434022"/>
            <a:ext cx="2799326" cy="2776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539" y="-418959"/>
            <a:ext cx="4955895" cy="2207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7453021" y="213801"/>
            <a:ext cx="1759046" cy="10219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1277" y="39293"/>
            <a:ext cx="1357076" cy="1322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647" y="443354"/>
            <a:ext cx="7530737" cy="37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8852" y="-756220"/>
            <a:ext cx="4955895" cy="2207003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01" y="-1435953"/>
            <a:ext cx="6998035" cy="5007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520429" y="1229881"/>
            <a:ext cx="1922381" cy="2341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1" y="2456530"/>
            <a:ext cx="2799326" cy="2776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7361881" y="1587417"/>
            <a:ext cx="1947560" cy="2998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5371099" y="2571751"/>
            <a:ext cx="2193491" cy="2606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135452" y="2777997"/>
            <a:ext cx="2359566" cy="2271246"/>
          </a:xfrm>
          <a:prstGeom prst="rect">
            <a:avLst/>
          </a:prstGeom>
        </p:spPr>
      </p:pic>
      <p:pic>
        <p:nvPicPr>
          <p:cNvPr id="8" name="Picture 7" descr="A neon colored word on a black background&#10;&#10;AI-generated content may be incorrect.">
            <a:extLst>
              <a:ext uri="{FF2B5EF4-FFF2-40B4-BE49-F238E27FC236}">
                <a16:creationId xmlns:a16="http://schemas.microsoft.com/office/drawing/2014/main" id="{53B2BEB1-0F3D-6CD3-7EA4-23903C4C0C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15566"/>
            <a:ext cx="4995663" cy="16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7F84E6-7ECC-45C6-B91D-836F1C357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23478"/>
            <a:ext cx="1440157" cy="720080"/>
          </a:xfrm>
          <a:prstGeom prst="rect">
            <a:avLst/>
          </a:prstGeom>
        </p:spPr>
      </p:pic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7083FD50-A80C-4FD9-894D-C7F6CC813E87}"/>
              </a:ext>
            </a:extLst>
          </p:cNvPr>
          <p:cNvSpPr/>
          <p:nvPr/>
        </p:nvSpPr>
        <p:spPr>
          <a:xfrm>
            <a:off x="1561639" y="3382445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A8FA07-ED94-4C53-97AC-0C14D906C2A8}"/>
              </a:ext>
            </a:extLst>
          </p:cNvPr>
          <p:cNvSpPr txBox="1">
            <a:spLocks/>
          </p:cNvSpPr>
          <p:nvPr/>
        </p:nvSpPr>
        <p:spPr>
          <a:xfrm>
            <a:off x="2987824" y="4227934"/>
            <a:ext cx="3281374" cy="334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36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36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GB" sz="3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GB" sz="3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GB" sz="3600" dirty="0">
              <a:solidFill>
                <a:srgbClr val="405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4A2DAE-A6CE-46E0-9DBF-2C4620B5A022}"/>
              </a:ext>
            </a:extLst>
          </p:cNvPr>
          <p:cNvSpPr txBox="1">
            <a:spLocks/>
          </p:cNvSpPr>
          <p:nvPr/>
        </p:nvSpPr>
        <p:spPr>
          <a:xfrm>
            <a:off x="1610898" y="3252824"/>
            <a:ext cx="622033" cy="7970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66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8CC43B-FBD5-4DBA-A058-89402547C34C}"/>
              </a:ext>
            </a:extLst>
          </p:cNvPr>
          <p:cNvSpPr txBox="1">
            <a:spLocks/>
          </p:cNvSpPr>
          <p:nvPr/>
        </p:nvSpPr>
        <p:spPr>
          <a:xfrm>
            <a:off x="4329080" y="3252824"/>
            <a:ext cx="512605" cy="7970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66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63">
            <a:extLst>
              <a:ext uri="{FF2B5EF4-FFF2-40B4-BE49-F238E27FC236}">
                <a16:creationId xmlns:a16="http://schemas.microsoft.com/office/drawing/2014/main" id="{5C085537-A9DA-474A-95C2-3874A7EF81D0}"/>
              </a:ext>
            </a:extLst>
          </p:cNvPr>
          <p:cNvSpPr/>
          <p:nvPr/>
        </p:nvSpPr>
        <p:spPr>
          <a:xfrm>
            <a:off x="4251668" y="3382445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64">
            <a:extLst>
              <a:ext uri="{FF2B5EF4-FFF2-40B4-BE49-F238E27FC236}">
                <a16:creationId xmlns:a16="http://schemas.microsoft.com/office/drawing/2014/main" id="{9EE7F25F-C6AE-4FE9-8D17-787BFB910DDB}"/>
              </a:ext>
            </a:extLst>
          </p:cNvPr>
          <p:cNvSpPr/>
          <p:nvPr/>
        </p:nvSpPr>
        <p:spPr>
          <a:xfrm>
            <a:off x="6595822" y="3382445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5">
            <a:extLst>
              <a:ext uri="{FF2B5EF4-FFF2-40B4-BE49-F238E27FC236}">
                <a16:creationId xmlns:a16="http://schemas.microsoft.com/office/drawing/2014/main" id="{F08A2515-61DF-46A9-98F4-260E6D244358}"/>
              </a:ext>
            </a:extLst>
          </p:cNvPr>
          <p:cNvSpPr/>
          <p:nvPr/>
        </p:nvSpPr>
        <p:spPr>
          <a:xfrm>
            <a:off x="1565180" y="3382445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Rounded Rectangle 66">
            <a:extLst>
              <a:ext uri="{FF2B5EF4-FFF2-40B4-BE49-F238E27FC236}">
                <a16:creationId xmlns:a16="http://schemas.microsoft.com/office/drawing/2014/main" id="{41F95EBE-21D1-48E8-83CD-1D351301D0A3}"/>
              </a:ext>
            </a:extLst>
          </p:cNvPr>
          <p:cNvSpPr/>
          <p:nvPr/>
        </p:nvSpPr>
        <p:spPr>
          <a:xfrm>
            <a:off x="6595820" y="3382445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Rounded Rectangle 67">
            <a:extLst>
              <a:ext uri="{FF2B5EF4-FFF2-40B4-BE49-F238E27FC236}">
                <a16:creationId xmlns:a16="http://schemas.microsoft.com/office/drawing/2014/main" id="{4540A82E-0E5A-45BC-BFD2-D495929AC6B6}"/>
              </a:ext>
            </a:extLst>
          </p:cNvPr>
          <p:cNvSpPr/>
          <p:nvPr/>
        </p:nvSpPr>
        <p:spPr>
          <a:xfrm>
            <a:off x="4263483" y="3382445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45920E1-E0BA-4F63-AA3A-0A40BFD545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/>
        </p:blipFill>
        <p:spPr>
          <a:xfrm>
            <a:off x="594224" y="918884"/>
            <a:ext cx="2773952" cy="24131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062E56-0AD7-4524-B6C5-E34EFD715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74" y="1255384"/>
            <a:ext cx="3418154" cy="191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21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7083FD50-A80C-4FD9-894D-C7F6CC813E87}"/>
              </a:ext>
            </a:extLst>
          </p:cNvPr>
          <p:cNvSpPr/>
          <p:nvPr/>
        </p:nvSpPr>
        <p:spPr>
          <a:xfrm>
            <a:off x="1561639" y="3133066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A8FA07-ED94-4C53-97AC-0C14D906C2A8}"/>
              </a:ext>
            </a:extLst>
          </p:cNvPr>
          <p:cNvSpPr txBox="1">
            <a:spLocks/>
          </p:cNvSpPr>
          <p:nvPr/>
        </p:nvSpPr>
        <p:spPr>
          <a:xfrm>
            <a:off x="2870045" y="4131861"/>
            <a:ext cx="3573376" cy="334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36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GB" sz="36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GB" sz="3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GB" sz="3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endParaRPr lang="en-GB" sz="3600" dirty="0">
              <a:solidFill>
                <a:srgbClr val="405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4A2DAE-A6CE-46E0-9DBF-2C4620B5A022}"/>
              </a:ext>
            </a:extLst>
          </p:cNvPr>
          <p:cNvSpPr txBox="1">
            <a:spLocks/>
          </p:cNvSpPr>
          <p:nvPr/>
        </p:nvSpPr>
        <p:spPr>
          <a:xfrm>
            <a:off x="1610898" y="3003445"/>
            <a:ext cx="622033" cy="7970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66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8CC43B-FBD5-4DBA-A058-89402547C34C}"/>
              </a:ext>
            </a:extLst>
          </p:cNvPr>
          <p:cNvSpPr txBox="1">
            <a:spLocks/>
          </p:cNvSpPr>
          <p:nvPr/>
        </p:nvSpPr>
        <p:spPr>
          <a:xfrm>
            <a:off x="4329080" y="3003445"/>
            <a:ext cx="512605" cy="7970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66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63">
            <a:extLst>
              <a:ext uri="{FF2B5EF4-FFF2-40B4-BE49-F238E27FC236}">
                <a16:creationId xmlns:a16="http://schemas.microsoft.com/office/drawing/2014/main" id="{5C085537-A9DA-474A-95C2-3874A7EF81D0}"/>
              </a:ext>
            </a:extLst>
          </p:cNvPr>
          <p:cNvSpPr/>
          <p:nvPr/>
        </p:nvSpPr>
        <p:spPr>
          <a:xfrm>
            <a:off x="4251668" y="3133066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64">
            <a:extLst>
              <a:ext uri="{FF2B5EF4-FFF2-40B4-BE49-F238E27FC236}">
                <a16:creationId xmlns:a16="http://schemas.microsoft.com/office/drawing/2014/main" id="{9EE7F25F-C6AE-4FE9-8D17-787BFB910DDB}"/>
              </a:ext>
            </a:extLst>
          </p:cNvPr>
          <p:cNvSpPr/>
          <p:nvPr/>
        </p:nvSpPr>
        <p:spPr>
          <a:xfrm>
            <a:off x="6595822" y="3133066"/>
            <a:ext cx="667425" cy="667425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0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5">
            <a:extLst>
              <a:ext uri="{FF2B5EF4-FFF2-40B4-BE49-F238E27FC236}">
                <a16:creationId xmlns:a16="http://schemas.microsoft.com/office/drawing/2014/main" id="{F08A2515-61DF-46A9-98F4-260E6D244358}"/>
              </a:ext>
            </a:extLst>
          </p:cNvPr>
          <p:cNvSpPr/>
          <p:nvPr/>
        </p:nvSpPr>
        <p:spPr>
          <a:xfrm>
            <a:off x="1565180" y="3133066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ounded Rectangle 66">
            <a:extLst>
              <a:ext uri="{FF2B5EF4-FFF2-40B4-BE49-F238E27FC236}">
                <a16:creationId xmlns:a16="http://schemas.microsoft.com/office/drawing/2014/main" id="{41F95EBE-21D1-48E8-83CD-1D351301D0A3}"/>
              </a:ext>
            </a:extLst>
          </p:cNvPr>
          <p:cNvSpPr/>
          <p:nvPr/>
        </p:nvSpPr>
        <p:spPr>
          <a:xfrm>
            <a:off x="6595820" y="3133066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Rounded Rectangle 67">
            <a:extLst>
              <a:ext uri="{FF2B5EF4-FFF2-40B4-BE49-F238E27FC236}">
                <a16:creationId xmlns:a16="http://schemas.microsoft.com/office/drawing/2014/main" id="{4540A82E-0E5A-45BC-BFD2-D495929AC6B6}"/>
              </a:ext>
            </a:extLst>
          </p:cNvPr>
          <p:cNvSpPr/>
          <p:nvPr/>
        </p:nvSpPr>
        <p:spPr>
          <a:xfrm>
            <a:off x="4263483" y="3133066"/>
            <a:ext cx="667425" cy="667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r>
              <a:rPr lang="en-GB" sz="49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CAA1DC-9E58-45B0-B5DC-E603DA4D0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0" y="1099357"/>
            <a:ext cx="3749450" cy="15885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0F587E-0572-4882-BAD3-E0FB6689F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1" y="844251"/>
            <a:ext cx="3863206" cy="2170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FE91FF-74B9-888D-99D5-F6D195F54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23478"/>
            <a:ext cx="144015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76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8852" y="-756220"/>
            <a:ext cx="4955895" cy="2207003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01" y="-1435953"/>
            <a:ext cx="6998035" cy="5007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520429" y="1229881"/>
            <a:ext cx="1922381" cy="2341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1" y="2456530"/>
            <a:ext cx="2799326" cy="2776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7361881" y="1587417"/>
            <a:ext cx="1947560" cy="2998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5371099" y="2571751"/>
            <a:ext cx="2193491" cy="2606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135452" y="2777997"/>
            <a:ext cx="2359566" cy="2271246"/>
          </a:xfrm>
          <a:prstGeom prst="rect">
            <a:avLst/>
          </a:prstGeom>
        </p:spPr>
      </p:pic>
      <p:pic>
        <p:nvPicPr>
          <p:cNvPr id="4" name="Picture 3" descr="A yellow and blue letters&#10;&#10;AI-generated content may be incorrect.">
            <a:extLst>
              <a:ext uri="{FF2B5EF4-FFF2-40B4-BE49-F238E27FC236}">
                <a16:creationId xmlns:a16="http://schemas.microsoft.com/office/drawing/2014/main" id="{FAF72272-8281-7753-111E-7688B755CA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15566"/>
            <a:ext cx="5398176" cy="188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384545" y="437351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827584" y="483518"/>
            <a:ext cx="25824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D2322-595C-417B-BF78-5D6D43D7A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82" y="973768"/>
            <a:ext cx="3776795" cy="37767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FD0D81-610A-4444-840D-14E783D7B8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5" y="1393696"/>
            <a:ext cx="3128966" cy="31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92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6" y="81604"/>
            <a:ext cx="1055992" cy="5279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238585" y="591120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681624" y="637287"/>
            <a:ext cx="3128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E01897C9-99EA-4E12-95C0-18FEB22549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0"/>
          <a:stretch/>
        </p:blipFill>
        <p:spPr>
          <a:xfrm>
            <a:off x="455860" y="1455678"/>
            <a:ext cx="2607260" cy="2291399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ED78718F-5137-4229-8018-E02D094494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0" r="33525"/>
          <a:stretch/>
        </p:blipFill>
        <p:spPr>
          <a:xfrm>
            <a:off x="3211246" y="1432416"/>
            <a:ext cx="2673943" cy="2314661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C522470C-C6B1-4519-8A3F-302F3DE4DA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3"/>
          <a:stretch/>
        </p:blipFill>
        <p:spPr>
          <a:xfrm>
            <a:off x="6033315" y="1396424"/>
            <a:ext cx="2686536" cy="23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28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384545" y="365343"/>
            <a:ext cx="443039" cy="553998"/>
            <a:chOff x="1607772" y="1176116"/>
            <a:chExt cx="590719" cy="738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827584" y="411510"/>
            <a:ext cx="3128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A5A43B35-2A74-4911-AB61-DAD542759CCE}"/>
              </a:ext>
            </a:extLst>
          </p:cNvPr>
          <p:cNvSpPr/>
          <p:nvPr/>
        </p:nvSpPr>
        <p:spPr>
          <a:xfrm>
            <a:off x="2769659" y="1228031"/>
            <a:ext cx="3604682" cy="3549788"/>
          </a:xfrm>
          <a:prstGeom prst="roundRect">
            <a:avLst/>
          </a:prstGeom>
          <a:solidFill>
            <a:srgbClr val="FFE3A7"/>
          </a:solidFill>
          <a:ln>
            <a:solidFill>
              <a:srgbClr val="FBD3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E175EF-5813-45D4-A710-6D422FE3E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07" y="1728002"/>
            <a:ext cx="3157676" cy="17869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3F7FCB-1B73-48EC-B98A-118F1D9B9443}"/>
              </a:ext>
            </a:extLst>
          </p:cNvPr>
          <p:cNvSpPr/>
          <p:nvPr/>
        </p:nvSpPr>
        <p:spPr>
          <a:xfrm>
            <a:off x="3864695" y="3724959"/>
            <a:ext cx="506241" cy="47574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3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55F0B-25D8-436A-A466-0B68F892B818}"/>
              </a:ext>
            </a:extLst>
          </p:cNvPr>
          <p:cNvSpPr/>
          <p:nvPr/>
        </p:nvSpPr>
        <p:spPr>
          <a:xfrm>
            <a:off x="4817881" y="3724959"/>
            <a:ext cx="506241" cy="47574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3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9680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18099 -0.2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995E8E52-33F2-4D8A-B6B6-D2EE746A5436}"/>
              </a:ext>
            </a:extLst>
          </p:cNvPr>
          <p:cNvSpPr/>
          <p:nvPr/>
        </p:nvSpPr>
        <p:spPr>
          <a:xfrm>
            <a:off x="2763751" y="1231202"/>
            <a:ext cx="3616498" cy="3561424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E1A758-2750-4821-AA0B-4485B1121A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99" y="1736951"/>
            <a:ext cx="3168029" cy="17927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45F8536-B7BF-4CF6-99E0-4DA5A79EA07A}"/>
              </a:ext>
            </a:extLst>
          </p:cNvPr>
          <p:cNvSpPr/>
          <p:nvPr/>
        </p:nvSpPr>
        <p:spPr>
          <a:xfrm>
            <a:off x="3797677" y="3738205"/>
            <a:ext cx="507902" cy="47730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3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531368-F6CF-4BB9-BC8B-AA9DEB34F139}"/>
              </a:ext>
            </a:extLst>
          </p:cNvPr>
          <p:cNvSpPr/>
          <p:nvPr/>
        </p:nvSpPr>
        <p:spPr>
          <a:xfrm>
            <a:off x="4750863" y="3738205"/>
            <a:ext cx="507902" cy="47730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latinLnBrk="0"/>
            <a:r>
              <a:rPr lang="en-GB" sz="33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FEFB8A-1C69-56BD-DDE8-3FF308245434}"/>
              </a:ext>
            </a:extLst>
          </p:cNvPr>
          <p:cNvGrpSpPr/>
          <p:nvPr/>
        </p:nvGrpSpPr>
        <p:grpSpPr>
          <a:xfrm>
            <a:off x="384545" y="365343"/>
            <a:ext cx="443039" cy="553998"/>
            <a:chOff x="1607772" y="1176116"/>
            <a:chExt cx="590719" cy="73866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C661290-951B-5C3E-4152-B7B2F46E2FCD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/>
              <a:endParaRPr lang="en-US" sz="1350">
                <a:solidFill>
                  <a:srgbClr val="1EA364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2BC47E-96E9-D68A-5891-6A5A793932B7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0"/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AF7D838-DE49-A4F5-7AB7-E627825403C3}"/>
              </a:ext>
            </a:extLst>
          </p:cNvPr>
          <p:cNvSpPr txBox="1"/>
          <p:nvPr/>
        </p:nvSpPr>
        <p:spPr>
          <a:xfrm>
            <a:off x="827584" y="411510"/>
            <a:ext cx="3128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latinLnBrk="0"/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518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08398 -0.2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158</Words>
  <Application>Microsoft Office PowerPoint</Application>
  <PresentationFormat>On-screen Show (16:9)</PresentationFormat>
  <Paragraphs>85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微软雅黑</vt:lpstr>
      <vt:lpstr>宋体</vt:lpstr>
      <vt:lpstr>Arial</vt:lpstr>
      <vt:lpstr>Calibri</vt:lpstr>
      <vt:lpstr>Calibri Light</vt:lpstr>
      <vt:lpstr>等线</vt:lpstr>
      <vt:lpstr>字魂105号-简雅黑</vt:lpstr>
      <vt:lpstr>Custom Design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Administrator</cp:lastModifiedBy>
  <cp:revision>149</cp:revision>
  <dcterms:created xsi:type="dcterms:W3CDTF">2014-04-01T16:27:00Z</dcterms:created>
  <dcterms:modified xsi:type="dcterms:W3CDTF">2025-09-28T10:39:34Z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