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759" r:id="rId2"/>
  </p:sldMasterIdLst>
  <p:notesMasterIdLst>
    <p:notesMasterId r:id="rId12"/>
  </p:notesMasterIdLst>
  <p:sldIdLst>
    <p:sldId id="315" r:id="rId3"/>
    <p:sldId id="344" r:id="rId4"/>
    <p:sldId id="345" r:id="rId5"/>
    <p:sldId id="351" r:id="rId6"/>
    <p:sldId id="349" r:id="rId7"/>
    <p:sldId id="350" r:id="rId8"/>
    <p:sldId id="352" r:id="rId9"/>
    <p:sldId id="366" r:id="rId10"/>
    <p:sldId id="330" r:id="rId11"/>
  </p:sldIdLst>
  <p:sldSz cx="9144000" cy="5143500" type="screen16x9"/>
  <p:notesSz cx="6858000" cy="9144000"/>
  <p:embeddedFontLst>
    <p:embeddedFont>
      <p:font typeface="HP001 4 hàng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9">
          <p15:clr>
            <a:srgbClr val="0000FF"/>
          </p15:clr>
        </p15:guide>
        <p15:guide id="2" orient="horz" pos="1607">
          <p15:clr>
            <a:srgbClr val="0000FF"/>
          </p15:clr>
        </p15:guide>
        <p15:guide id="3" orient="horz" pos="1309">
          <p15:clr>
            <a:srgbClr val="9AA0A6"/>
          </p15:clr>
        </p15:guide>
        <p15:guide id="4" orient="horz" pos="1965">
          <p15:clr>
            <a:srgbClr val="9AA0A6"/>
          </p15:clr>
        </p15:guide>
        <p15:guide id="5" orient="horz" pos="2310">
          <p15:clr>
            <a:srgbClr val="9AA0A6"/>
          </p15:clr>
        </p15:guide>
        <p15:guide id="6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AC7418-2D79-474F-A499-3A3F81EE5577}">
  <a:tblStyle styleId="{D8AC7418-2D79-474F-A499-3A3F81EE55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87" d="100"/>
          <a:sy n="87" d="100"/>
        </p:scale>
        <p:origin x="632" y="40"/>
      </p:cViewPr>
      <p:guideLst>
        <p:guide orient="horz" pos="559"/>
        <p:guide orient="horz" pos="1607"/>
        <p:guide orient="horz" pos="1309"/>
        <p:guide orient="horz" pos="1965"/>
        <p:guide orient="horz" pos="231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0532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None/>
            </a:pPr>
            <a:fld id="{2A6BE640-8DE2-46D0-B501-4BED4138DA71}" type="slidenum">
              <a:rPr lang="en-US" sz="1200" smtClean="0">
                <a:solidFill>
                  <a:prstClr val="black"/>
                </a:solidFill>
              </a:rPr>
              <a:pPr>
                <a:buFont typeface="Arial" charset="0"/>
                <a:buNone/>
              </a:pPr>
              <a:t>9</a:t>
            </a:fld>
            <a:endParaRPr lang="en-US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13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4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4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19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3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28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3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38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5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2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1782" y="275306"/>
            <a:ext cx="3660775" cy="58507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4388" y="275306"/>
            <a:ext cx="10834688" cy="58507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5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06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76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00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03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53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58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30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5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0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5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0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11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5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39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20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4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4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2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44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47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095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14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190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37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28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33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381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2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714" y="1600201"/>
            <a:ext cx="7246937" cy="452556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13764" y="1600201"/>
            <a:ext cx="7248525" cy="452556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5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15" y="1151335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4796" indent="0">
              <a:buNone/>
              <a:defRPr sz="1800" b="1"/>
            </a:lvl2pPr>
            <a:lvl3pPr marL="809593" indent="0">
              <a:buNone/>
              <a:defRPr sz="1700" b="1"/>
            </a:lvl3pPr>
            <a:lvl4pPr marL="1214396" indent="0">
              <a:buNone/>
              <a:defRPr sz="1400" b="1"/>
            </a:lvl4pPr>
            <a:lvl5pPr marL="1619074" indent="0">
              <a:buNone/>
              <a:defRPr sz="1400" b="1"/>
            </a:lvl5pPr>
            <a:lvl6pPr marL="2023751" indent="0">
              <a:buNone/>
              <a:defRPr sz="1400" b="1"/>
            </a:lvl6pPr>
            <a:lvl7pPr marL="2428652" indent="0">
              <a:buNone/>
              <a:defRPr sz="1400" b="1"/>
            </a:lvl7pPr>
            <a:lvl8pPr marL="2833355" indent="0">
              <a:buNone/>
              <a:defRPr sz="1400" b="1"/>
            </a:lvl8pPr>
            <a:lvl9pPr marL="3238142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15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69" y="1151335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4796" indent="0">
              <a:buNone/>
              <a:defRPr sz="1800" b="1"/>
            </a:lvl2pPr>
            <a:lvl3pPr marL="809593" indent="0">
              <a:buNone/>
              <a:defRPr sz="1700" b="1"/>
            </a:lvl3pPr>
            <a:lvl4pPr marL="1214396" indent="0">
              <a:buNone/>
              <a:defRPr sz="1400" b="1"/>
            </a:lvl4pPr>
            <a:lvl5pPr marL="1619074" indent="0">
              <a:buNone/>
              <a:defRPr sz="1400" b="1"/>
            </a:lvl5pPr>
            <a:lvl6pPr marL="2023751" indent="0">
              <a:buNone/>
              <a:defRPr sz="1400" b="1"/>
            </a:lvl6pPr>
            <a:lvl7pPr marL="2428652" indent="0">
              <a:buNone/>
              <a:defRPr sz="1400" b="1"/>
            </a:lvl7pPr>
            <a:lvl8pPr marL="2833355" indent="0">
              <a:buNone/>
              <a:defRPr sz="1400" b="1"/>
            </a:lvl8pPr>
            <a:lvl9pPr marL="3238142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69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7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1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9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5" y="205099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43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4796" indent="0">
              <a:buNone/>
              <a:defRPr sz="1100"/>
            </a:lvl2pPr>
            <a:lvl3pPr marL="809593" indent="0">
              <a:buNone/>
              <a:defRPr sz="900"/>
            </a:lvl3pPr>
            <a:lvl4pPr marL="1214396" indent="0">
              <a:buNone/>
              <a:defRPr sz="800"/>
            </a:lvl4pPr>
            <a:lvl5pPr marL="1619074" indent="0">
              <a:buNone/>
              <a:defRPr sz="800"/>
            </a:lvl5pPr>
            <a:lvl6pPr marL="2023751" indent="0">
              <a:buNone/>
              <a:defRPr sz="800"/>
            </a:lvl6pPr>
            <a:lvl7pPr marL="2428652" indent="0">
              <a:buNone/>
              <a:defRPr sz="800"/>
            </a:lvl7pPr>
            <a:lvl8pPr marL="2833355" indent="0">
              <a:buNone/>
              <a:defRPr sz="800"/>
            </a:lvl8pPr>
            <a:lvl9pPr marL="323814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6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4796" indent="0">
              <a:buNone/>
              <a:defRPr sz="2500"/>
            </a:lvl2pPr>
            <a:lvl3pPr marL="809593" indent="0">
              <a:buNone/>
              <a:defRPr sz="2100"/>
            </a:lvl3pPr>
            <a:lvl4pPr marL="1214396" indent="0">
              <a:buNone/>
              <a:defRPr sz="1800"/>
            </a:lvl4pPr>
            <a:lvl5pPr marL="1619074" indent="0">
              <a:buNone/>
              <a:defRPr sz="1800"/>
            </a:lvl5pPr>
            <a:lvl6pPr marL="2023751" indent="0">
              <a:buNone/>
              <a:defRPr sz="1800"/>
            </a:lvl6pPr>
            <a:lvl7pPr marL="2428652" indent="0">
              <a:buNone/>
              <a:defRPr sz="1800"/>
            </a:lvl7pPr>
            <a:lvl8pPr marL="2833355" indent="0">
              <a:buNone/>
              <a:defRPr sz="1800"/>
            </a:lvl8pPr>
            <a:lvl9pPr marL="3238142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801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404796" indent="0">
              <a:buNone/>
              <a:defRPr sz="1100"/>
            </a:lvl2pPr>
            <a:lvl3pPr marL="809593" indent="0">
              <a:buNone/>
              <a:defRPr sz="900"/>
            </a:lvl3pPr>
            <a:lvl4pPr marL="1214396" indent="0">
              <a:buNone/>
              <a:defRPr sz="800"/>
            </a:lvl4pPr>
            <a:lvl5pPr marL="1619074" indent="0">
              <a:buNone/>
              <a:defRPr sz="800"/>
            </a:lvl5pPr>
            <a:lvl6pPr marL="2023751" indent="0">
              <a:buNone/>
              <a:defRPr sz="800"/>
            </a:lvl6pPr>
            <a:lvl7pPr marL="2428652" indent="0">
              <a:buNone/>
              <a:defRPr sz="800"/>
            </a:lvl7pPr>
            <a:lvl8pPr marL="2833355" indent="0">
              <a:buNone/>
              <a:defRPr sz="800"/>
            </a:lvl8pPr>
            <a:lvl9pPr marL="323814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1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0954" tIns="40479" rIns="80954" bIns="4047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63"/>
            <a:ext cx="8229600" cy="3394472"/>
          </a:xfrm>
          <a:prstGeom prst="rect">
            <a:avLst/>
          </a:prstGeom>
        </p:spPr>
        <p:txBody>
          <a:bodyPr vert="horz" lIns="80954" tIns="40479" rIns="80954" bIns="4047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9"/>
            <a:ext cx="2133600" cy="273844"/>
          </a:xfrm>
          <a:prstGeom prst="rect">
            <a:avLst/>
          </a:prstGeom>
        </p:spPr>
        <p:txBody>
          <a:bodyPr vert="horz" lIns="80954" tIns="40479" rIns="80954" bIns="4047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9593">
              <a:buClrTx/>
            </a:pPr>
            <a:fld id="{774B3276-3901-471F-8285-C92A8E75787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09593">
                <a:buClrTx/>
              </a:pPr>
              <a:t>5/11/2025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79"/>
            <a:ext cx="2895600" cy="273844"/>
          </a:xfrm>
          <a:prstGeom prst="rect">
            <a:avLst/>
          </a:prstGeom>
        </p:spPr>
        <p:txBody>
          <a:bodyPr vert="horz" lIns="80954" tIns="40479" rIns="80954" bIns="4047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959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9"/>
            <a:ext cx="2133600" cy="273844"/>
          </a:xfrm>
          <a:prstGeom prst="rect">
            <a:avLst/>
          </a:prstGeom>
        </p:spPr>
        <p:txBody>
          <a:bodyPr vert="horz" lIns="80954" tIns="40479" rIns="80954" bIns="4047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9593">
              <a:buClrTx/>
            </a:pPr>
            <a:fld id="{4356E0E0-0191-4DF9-B347-48BEABCB12B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0959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58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809593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3601" indent="-303601" algn="l" defTabSz="80959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7736" indent="-253061" algn="l" defTabSz="809593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1938" indent="-202402" algn="l" defTabSz="80959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16557" indent="-202402" algn="l" defTabSz="809593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587" indent="-202402" algn="l" defTabSz="809593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6228" indent="-202402" algn="l" defTabSz="80959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0948" indent="-202402" algn="l" defTabSz="80959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5744" indent="-202402" algn="l" defTabSz="80959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0477" indent="-202402" algn="l" defTabSz="80959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5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04796" algn="l" defTabSz="8095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09593" algn="l" defTabSz="8095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14396" algn="l" defTabSz="8095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074" algn="l" defTabSz="8095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23751" algn="l" defTabSz="8095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28652" algn="l" defTabSz="8095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33355" algn="l" defTabSz="8095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142" algn="l" defTabSz="8095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0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5/11/2025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0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0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99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101" y="3681503"/>
            <a:ext cx="1640979" cy="144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825732" y="203327"/>
            <a:ext cx="6146751" cy="85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066" tIns="40038" rIns="80066" bIns="40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09484">
              <a:spcBef>
                <a:spcPct val="50000"/>
              </a:spcBef>
              <a:buClrTx/>
            </a:pPr>
            <a:r>
              <a:rPr lang="en-US" altLang="en-US" sz="2000" kern="1200" dirty="0" smtClean="0">
                <a:solidFill>
                  <a:srgbClr val="FF0066"/>
                </a:solidFill>
                <a:latin typeface="Times New Roman" pitchFamily="18" charset="0"/>
                <a:ea typeface="+mn-ea"/>
                <a:cs typeface="+mn-cs"/>
              </a:rPr>
              <a:t>ỦY BAN NHÂN DÂN </a:t>
            </a:r>
            <a:r>
              <a:rPr lang="en-US" altLang="en-US" sz="2000" kern="1200" smtClean="0">
                <a:solidFill>
                  <a:srgbClr val="FF0066"/>
                </a:solidFill>
                <a:latin typeface="Times New Roman" pitchFamily="18" charset="0"/>
                <a:ea typeface="+mn-ea"/>
                <a:cs typeface="+mn-cs"/>
              </a:rPr>
              <a:t>HUYỆN AN LÃO</a:t>
            </a:r>
            <a:endParaRPr lang="en-US" altLang="en-US" sz="2000" kern="1200" dirty="0">
              <a:solidFill>
                <a:srgbClr val="FF0066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ctr" defTabSz="809484">
              <a:spcBef>
                <a:spcPct val="50000"/>
              </a:spcBef>
              <a:buClrTx/>
            </a:pPr>
            <a:r>
              <a:rPr lang="en-US" altLang="en-US" sz="2000" b="1" kern="1200" dirty="0">
                <a:solidFill>
                  <a:srgbClr val="FF0066"/>
                </a:solidFill>
                <a:latin typeface="Times New Roman" pitchFamily="18" charset="0"/>
                <a:ea typeface="+mn-ea"/>
                <a:cs typeface="+mn-cs"/>
              </a:rPr>
              <a:t>TRƯỜNG TIỂU </a:t>
            </a:r>
            <a:r>
              <a:rPr lang="en-US" altLang="en-US" sz="2000" b="1" kern="1200">
                <a:solidFill>
                  <a:srgbClr val="FF0066"/>
                </a:solidFill>
                <a:latin typeface="Times New Roman" pitchFamily="18" charset="0"/>
                <a:ea typeface="+mn-ea"/>
                <a:cs typeface="+mn-cs"/>
              </a:rPr>
              <a:t>HỌC </a:t>
            </a:r>
            <a:r>
              <a:rPr lang="en-US" altLang="en-US" sz="2000" b="1" kern="1200" smtClean="0">
                <a:solidFill>
                  <a:srgbClr val="FF0066"/>
                </a:solidFill>
                <a:latin typeface="Times New Roman" pitchFamily="18" charset="0"/>
                <a:ea typeface="+mn-ea"/>
                <a:cs typeface="+mn-cs"/>
              </a:rPr>
              <a:t>AN TIẾN</a:t>
            </a:r>
            <a:endParaRPr lang="en-US" altLang="en-US" sz="2000" b="1" kern="1200" dirty="0">
              <a:solidFill>
                <a:srgbClr val="FF0066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60249" y="2664618"/>
            <a:ext cx="8090741" cy="49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066" tIns="40038" rIns="80066" bIns="40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09484" eaLnBrk="1" hangingPunct="1">
              <a:spcBef>
                <a:spcPts val="1012"/>
              </a:spcBef>
              <a:buClrTx/>
              <a:defRPr/>
            </a:pPr>
            <a:r>
              <a:rPr lang="en-US" sz="27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7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7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lang="en-US" sz="27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lang="en-US" sz="27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trải</a:t>
            </a:r>
            <a:r>
              <a:rPr lang="en-US" sz="27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nghiệm</a:t>
            </a:r>
            <a:endParaRPr lang="vi-VN" alt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-93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65353" y="1321739"/>
            <a:ext cx="8414951" cy="112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066" tIns="40038" rIns="80066" bIns="40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09484" eaLnBrk="1" hangingPunct="1">
              <a:buClrTx/>
              <a:defRPr/>
            </a:pPr>
            <a:r>
              <a:rPr lang="en-US" sz="3400" b="1" kern="1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rPr>
              <a:t>CHÀO MỪNG QUÝ THẦY, CÔ GIÁO</a:t>
            </a:r>
          </a:p>
          <a:p>
            <a:pPr algn="ctr" defTabSz="809484" eaLnBrk="1" hangingPunct="1">
              <a:buClrTx/>
              <a:defRPr/>
            </a:pPr>
            <a:r>
              <a:rPr lang="en-US" sz="3400" b="1" kern="1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rPr>
              <a:t>VỀ DỰ GIỜ THĂM </a:t>
            </a:r>
            <a:r>
              <a:rPr lang="en-US" sz="3400" b="1" kern="120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rPr>
              <a:t>LỚP 2C</a:t>
            </a:r>
            <a:endParaRPr lang="en-US" sz="3400" b="1" kern="1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219175" y="1035041"/>
            <a:ext cx="336277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6921458" y="3799275"/>
            <a:ext cx="656556" cy="85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070846" y="3970555"/>
            <a:ext cx="600738" cy="43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3574" y="-61231"/>
            <a:ext cx="777777" cy="9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8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73" y="407933"/>
            <a:ext cx="812482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4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526629" y="4519449"/>
            <a:ext cx="8090741" cy="49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066" tIns="40038" rIns="80066" bIns="40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09484" eaLnBrk="1" hangingPunct="1">
              <a:spcBef>
                <a:spcPts val="1012"/>
              </a:spcBef>
              <a:buClrTx/>
              <a:defRPr/>
            </a:pPr>
            <a:r>
              <a:rPr lang="en-US" altLang="vi-VN" sz="27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Trung</a:t>
            </a:r>
            <a:r>
              <a:rPr lang="en-US" altLang="vi-VN" sz="27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7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tâm</a:t>
            </a:r>
            <a:r>
              <a:rPr lang="en-US" altLang="vi-VN" sz="27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7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lang="en-US" altLang="vi-VN" sz="27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700" b="1" kern="120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lang="en-US" altLang="vi-VN" sz="2700" b="1" kern="120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xã</a:t>
            </a:r>
            <a:endParaRPr lang="vi-VN" alt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-9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83"/>
            <a:ext cx="9144000" cy="449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6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4637314"/>
          </a:xfrm>
          <a:prstGeom prst="rect">
            <a:avLst/>
          </a:prstGeom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89843" y="4635061"/>
            <a:ext cx="8090741" cy="49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066" tIns="40038" rIns="80066" bIns="40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09484" eaLnBrk="1" hangingPunct="1">
              <a:spcBef>
                <a:spcPts val="1012"/>
              </a:spcBef>
              <a:buClrTx/>
              <a:defRPr/>
            </a:pPr>
            <a:r>
              <a:rPr lang="en-US" altLang="vi-VN" sz="27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Nghĩa</a:t>
            </a:r>
            <a:r>
              <a:rPr lang="en-US" altLang="vi-VN" sz="27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7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trang</a:t>
            </a:r>
            <a:r>
              <a:rPr lang="en-US" altLang="vi-VN" sz="27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7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liệt</a:t>
            </a:r>
            <a:r>
              <a:rPr lang="en-US" altLang="vi-VN" sz="27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7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sĩ</a:t>
            </a:r>
            <a:r>
              <a:rPr lang="en-US" altLang="vi-VN" sz="27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vi-VN" alt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7593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89843" y="4635061"/>
            <a:ext cx="8090741" cy="49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066" tIns="40038" rIns="80066" bIns="40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09484" eaLnBrk="1" hangingPunct="1">
              <a:spcBef>
                <a:spcPts val="1012"/>
              </a:spcBef>
              <a:buClrTx/>
              <a:defRPr/>
            </a:pPr>
            <a:r>
              <a:rPr lang="en-US" altLang="vi-VN" sz="27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Tuyến</a:t>
            </a:r>
            <a:r>
              <a:rPr lang="en-US" altLang="vi-VN" sz="27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700" b="1" kern="120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</a:t>
            </a:r>
            <a:r>
              <a:rPr lang="en-US" altLang="vi-VN" sz="2700" b="1" kern="120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ường</a:t>
            </a:r>
            <a:r>
              <a:rPr lang="en-US" altLang="vi-VN" sz="2700" b="1" kern="120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hoa</a:t>
            </a:r>
            <a:endParaRPr lang="vi-VN" alt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-9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95"/>
            <a:ext cx="9144000" cy="45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5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03531"/>
          </a:xfrm>
          <a:prstGeom prst="rect">
            <a:avLst/>
          </a:prstGeom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53267" y="4647144"/>
            <a:ext cx="8090741" cy="49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066" tIns="40038" rIns="80066" bIns="40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09484" eaLnBrk="1" hangingPunct="1">
              <a:spcBef>
                <a:spcPts val="1012"/>
              </a:spcBef>
              <a:buClrTx/>
              <a:defRPr/>
            </a:pPr>
            <a:r>
              <a:rPr lang="en-US" altLang="vi-VN" sz="2700" b="1" kern="120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Đền thờ</a:t>
            </a:r>
            <a:endParaRPr lang="vi-VN" alt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87736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8582"/>
            <a:ext cx="4539344" cy="2496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427" y="2600961"/>
            <a:ext cx="4486227" cy="2468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427" y="58396"/>
            <a:ext cx="4443999" cy="2437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2600961"/>
            <a:ext cx="4539343" cy="246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7" y="0"/>
            <a:ext cx="9047093" cy="1457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34534"/>
            <a:ext cx="4949687" cy="3714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685" y="1334534"/>
            <a:ext cx="4114801" cy="371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499"/>
          </a:xfrm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4658923"/>
            <a:ext cx="9144000" cy="63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2" tIns="40821" rIns="81642" bIns="40821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600" b="1" kern="1200" dirty="0">
                <a:solidFill>
                  <a:srgbClr val="CC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en-US" sz="3600" b="1" kern="1200" dirty="0">
              <a:solidFill>
                <a:srgbClr val="CC00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-290946" y="4402259"/>
            <a:ext cx="6899563" cy="57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42" tIns="40821" rIns="81642" bIns="40821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lang="en-US" sz="3200" b="1" kern="1200" dirty="0" err="1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Chúc</a:t>
            </a:r>
            <a:r>
              <a:rPr lang="en-US" sz="3200" b="1" kern="1200" dirty="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1200" dirty="0" err="1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3200" b="1" kern="1200" dirty="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1200" dirty="0" err="1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lang="en-US" sz="3200" b="1" kern="1200" dirty="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1200" dirty="0" err="1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chăm</a:t>
            </a:r>
            <a:r>
              <a:rPr lang="en-US" sz="3200" b="1" kern="1200" dirty="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1200" dirty="0" err="1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ngoan</a:t>
            </a:r>
            <a:r>
              <a:rPr lang="en-US" sz="3200" b="1" kern="1200" dirty="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3200" b="1" kern="1200" dirty="0" err="1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sz="3200" b="1" kern="1200" dirty="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1200" dirty="0" err="1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giỏi</a:t>
            </a:r>
            <a:r>
              <a:rPr lang="en-US" sz="3200" b="1" kern="1200" dirty="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  <a:endParaRPr lang="en-US" sz="3200" b="1" kern="1200" dirty="0">
              <a:solidFill>
                <a:srgbClr val="0033CC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137319"/>
            <a:ext cx="2455717" cy="254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42" tIns="40821" rIns="81642" bIns="40821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lang="en-US" sz="3200" b="1" kern="1200" dirty="0" err="1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Chúc</a:t>
            </a:r>
            <a:r>
              <a:rPr lang="en-US" sz="3200" b="1" kern="1200" dirty="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1200" dirty="0" err="1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3200" b="1" kern="1200" dirty="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1200" dirty="0" err="1" smtClean="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thày</a:t>
            </a:r>
            <a:r>
              <a:rPr lang="en-US" sz="3200" b="1" kern="1200" dirty="0" smtClean="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1200" dirty="0" err="1" smtClean="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lang="en-US" sz="3200" b="1" kern="1200" dirty="0" smtClean="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3200" b="1" kern="1200" dirty="0" err="1" smtClean="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cô</a:t>
            </a:r>
            <a:r>
              <a:rPr lang="en-US" sz="3200" b="1" kern="1200" dirty="0" smtClean="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1200" dirty="0" err="1" smtClean="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lang="en-US" sz="3200" b="1" kern="1200" dirty="0" smtClean="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1200" dirty="0" err="1" smtClean="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mạnh</a:t>
            </a:r>
            <a:r>
              <a:rPr lang="en-US" sz="3200" b="1" kern="1200" dirty="0" smtClean="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1200" dirty="0" err="1" smtClean="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khỏe</a:t>
            </a:r>
            <a:r>
              <a:rPr lang="en-US" sz="3200" b="1" kern="1200" dirty="0" smtClean="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3200" b="1" kern="1200" dirty="0" err="1" smtClean="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hạnh</a:t>
            </a:r>
            <a:r>
              <a:rPr lang="en-US" sz="3200" b="1" kern="1200" dirty="0" smtClean="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1200" dirty="0" err="1" smtClean="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phúc</a:t>
            </a:r>
            <a:r>
              <a:rPr lang="en-US" sz="3200" b="1" kern="1200" dirty="0" smtClean="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  <a:endParaRPr lang="en-US" sz="3200" b="1" kern="1200" dirty="0">
              <a:solidFill>
                <a:srgbClr val="0033CC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22123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72</Words>
  <Application>Microsoft Office PowerPoint</Application>
  <PresentationFormat>On-screen Show (16:9)</PresentationFormat>
  <Paragraphs>13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HP001 4 hàng</vt:lpstr>
      <vt:lpstr>Times New Roman</vt:lpstr>
      <vt:lpstr>Arial</vt:lpstr>
      <vt:lpstr>Calibri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trải nghiệm Tuần 2</dc:title>
  <dc:creator>PC</dc:creator>
  <cp:lastModifiedBy>STD - KHUE</cp:lastModifiedBy>
  <cp:revision>98</cp:revision>
  <dcterms:modified xsi:type="dcterms:W3CDTF">2025-05-11T01:36:54Z</dcterms:modified>
</cp:coreProperties>
</file>