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2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83" r:id="rId12"/>
    <p:sldId id="264" r:id="rId13"/>
    <p:sldId id="265" r:id="rId14"/>
    <p:sldId id="266" r:id="rId15"/>
    <p:sldId id="284" r:id="rId16"/>
    <p:sldId id="267" r:id="rId17"/>
    <p:sldId id="268" r:id="rId18"/>
    <p:sldId id="271" r:id="rId19"/>
    <p:sldId id="272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</a:t>
            </a:r>
            <a:r>
              <a:rPr kumimoji="0" lang="en-US" altLang="zh-CN" sz="7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 Lớp</a:t>
            </a:r>
            <a:r>
              <a:rPr kumimoji="0" lang="en-US" altLang="zh-CN" sz="7200" b="1" i="0" u="none" strike="noStrike" kern="1200" cap="none" spc="0" normalizeH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2E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833245"/>
            <a:ext cx="10480675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52395" y="4554220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8090" y="457835"/>
            <a:ext cx="9432290" cy="1179830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2869565" y="2363470"/>
            <a:ext cx="5710555" cy="1490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đó trên xe còn lại số bạn là:</a:t>
            </a:r>
          </a:p>
          <a:p>
            <a:pPr algn="ctr"/>
            <a:r>
              <a:rPr lang="en-US" sz="3200"/>
              <a:t>14 - 3 = 11 (bạn)</a:t>
            </a:r>
          </a:p>
          <a:p>
            <a:pPr algn="ctr"/>
            <a:r>
              <a:rPr lang="en-US" sz="3200"/>
              <a:t>Đáp số: 11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22497701_1_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130</Words>
  <Application>Microsoft Office PowerPoint</Application>
  <PresentationFormat>Widescreen</PresentationFormat>
  <Paragraphs>53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3_Office Theme</vt:lpstr>
      <vt:lpstr>1_Office Theme</vt:lpstr>
      <vt:lpstr>2_Office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STD_NHUNG</cp:lastModifiedBy>
  <cp:revision>8</cp:revision>
  <dcterms:created xsi:type="dcterms:W3CDTF">2021-05-10T04:55:00Z</dcterms:created>
  <dcterms:modified xsi:type="dcterms:W3CDTF">2025-01-11T11:42:50Z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