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2" r:id="rId4"/>
    <p:sldMasterId id="2147483736" r:id="rId5"/>
  </p:sldMasterIdLst>
  <p:notesMasterIdLst>
    <p:notesMasterId r:id="rId28"/>
  </p:notesMasterIdLst>
  <p:sldIdLst>
    <p:sldId id="567" r:id="rId6"/>
    <p:sldId id="474" r:id="rId7"/>
    <p:sldId id="546" r:id="rId8"/>
    <p:sldId id="558" r:id="rId9"/>
    <p:sldId id="559" r:id="rId10"/>
    <p:sldId id="259" r:id="rId11"/>
    <p:sldId id="502" r:id="rId12"/>
    <p:sldId id="507" r:id="rId13"/>
    <p:sldId id="560" r:id="rId14"/>
    <p:sldId id="548" r:id="rId15"/>
    <p:sldId id="561" r:id="rId16"/>
    <p:sldId id="511" r:id="rId17"/>
    <p:sldId id="562" r:id="rId18"/>
    <p:sldId id="512" r:id="rId19"/>
    <p:sldId id="563" r:id="rId20"/>
    <p:sldId id="551" r:id="rId21"/>
    <p:sldId id="566" r:id="rId22"/>
    <p:sldId id="553" r:id="rId23"/>
    <p:sldId id="555" r:id="rId24"/>
    <p:sldId id="554" r:id="rId25"/>
    <p:sldId id="557"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76" y="132"/>
      </p:cViewPr>
      <p:guideLst/>
    </p:cSldViewPr>
  </p:slideViewPr>
  <p:notesTextViewPr>
    <p:cViewPr>
      <p:scale>
        <a:sx n="1" d="1"/>
        <a:sy n="1" d="1"/>
      </p:scale>
      <p:origin x="0" y="0"/>
    </p:cViewPr>
  </p:notesTextViewPr>
  <p:sorterViewPr>
    <p:cViewPr>
      <p:scale>
        <a:sx n="100" d="100"/>
        <a:sy n="100" d="100"/>
      </p:scale>
      <p:origin x="0" y="-74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247AB-66A0-46A7-A4AE-964B9BB060FD}"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68312-0786-4EE1-B972-0BB3D07F0B14}" type="slidenum">
              <a:rPr lang="en-US" smtClean="0"/>
              <a:t>‹#›</a:t>
            </a:fld>
            <a:endParaRPr lang="en-US"/>
          </a:p>
        </p:txBody>
      </p:sp>
    </p:spTree>
    <p:extLst>
      <p:ext uri="{BB962C8B-B14F-4D97-AF65-F5344CB8AC3E}">
        <p14:creationId xmlns:p14="http://schemas.microsoft.com/office/powerpoint/2010/main" val="94929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7/8/2021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637492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7/8/2021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47969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7/8/2021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6334142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814285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542054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376920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70154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469668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233892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950104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52529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7/8/2021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93735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981114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54525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43687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980885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7/8/2021</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63941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14609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0531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6730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823979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685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7/8/2021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6038654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76226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83114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044580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56107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04706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711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8921739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73995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42090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7/8/2021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118755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96639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1864586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941701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1708946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621453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52380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967868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00239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98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070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7/8/2021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33848507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689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5662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7710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1602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940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73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1603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881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171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38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7/8/2021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673463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7/8/2021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70337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7/8/2021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47434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7/8/2021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1284571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7/8/2021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61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7/8/2021</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7059607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2038603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046729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7/8/2021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8785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3.gif"/><Relationship Id="rId18" Type="http://schemas.microsoft.com/office/2007/relationships/hdphoto" Target="../media/hdphoto8.wdp"/><Relationship Id="rId26" Type="http://schemas.openxmlformats.org/officeDocument/2006/relationships/image" Target="../media/image41.png"/><Relationship Id="rId3" Type="http://schemas.microsoft.com/office/2007/relationships/hdphoto" Target="../media/hdphoto2.wdp"/><Relationship Id="rId21" Type="http://schemas.openxmlformats.org/officeDocument/2006/relationships/image" Target="../media/image38.png"/><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36.png"/><Relationship Id="rId25" Type="http://schemas.openxmlformats.org/officeDocument/2006/relationships/image" Target="../media/image40.gif"/><Relationship Id="rId2" Type="http://schemas.openxmlformats.org/officeDocument/2006/relationships/image" Target="../media/image27.png"/><Relationship Id="rId16" Type="http://schemas.openxmlformats.org/officeDocument/2006/relationships/image" Target="../media/image35.gif"/><Relationship Id="rId20" Type="http://schemas.microsoft.com/office/2007/relationships/hdphoto" Target="../media/hdphoto9.wdp"/><Relationship Id="rId1" Type="http://schemas.openxmlformats.org/officeDocument/2006/relationships/slideLayout" Target="../slideLayouts/slideLayout50.xml"/><Relationship Id="rId6" Type="http://schemas.openxmlformats.org/officeDocument/2006/relationships/image" Target="../media/image29.png"/><Relationship Id="rId11" Type="http://schemas.openxmlformats.org/officeDocument/2006/relationships/image" Target="../media/image32.png"/><Relationship Id="rId24" Type="http://schemas.microsoft.com/office/2007/relationships/hdphoto" Target="../media/hdphoto11.wdp"/><Relationship Id="rId5" Type="http://schemas.microsoft.com/office/2007/relationships/hdphoto" Target="../media/hdphoto3.wdp"/><Relationship Id="rId15" Type="http://schemas.microsoft.com/office/2007/relationships/hdphoto" Target="../media/hdphoto7.wdp"/><Relationship Id="rId23" Type="http://schemas.openxmlformats.org/officeDocument/2006/relationships/image" Target="../media/image39.png"/><Relationship Id="rId28" Type="http://schemas.openxmlformats.org/officeDocument/2006/relationships/image" Target="../media/image42.png"/><Relationship Id="rId10" Type="http://schemas.microsoft.com/office/2007/relationships/hdphoto" Target="../media/hdphoto5.wdp"/><Relationship Id="rId19" Type="http://schemas.openxmlformats.org/officeDocument/2006/relationships/image" Target="../media/image37.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34.png"/><Relationship Id="rId22" Type="http://schemas.microsoft.com/office/2007/relationships/hdphoto" Target="../media/hdphoto10.wdp"/><Relationship Id="rId27" Type="http://schemas.microsoft.com/office/2007/relationships/hdphoto" Target="../media/hdphoto12.wdp"/></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14" name="Google Shape;184;p27">
            <a:extLst>
              <a:ext uri="{FF2B5EF4-FFF2-40B4-BE49-F238E27FC236}">
                <a16:creationId xmlns:a16="http://schemas.microsoft.com/office/drawing/2014/main" id="{296284C8-C3CC-4013-AE86-992F55FEE26F}"/>
              </a:ext>
            </a:extLst>
          </p:cNvPr>
          <p:cNvGrpSpPr/>
          <p:nvPr/>
        </p:nvGrpSpPr>
        <p:grpSpPr>
          <a:xfrm>
            <a:off x="134693" y="280701"/>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906100" y="194033"/>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722905" y="212656"/>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134785" y="135420"/>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1086139" y="67090"/>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630338" y="104453"/>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134693" y="733656"/>
            <a:ext cx="119483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ÔN TẬP VÀ ĐÁNH GIÁ CUỐI HỌC KÌ 1</a:t>
            </a:r>
          </a:p>
        </p:txBody>
      </p:sp>
      <p:grpSp>
        <p:nvGrpSpPr>
          <p:cNvPr id="45" name="Google Shape;189;p27">
            <a:extLst>
              <a:ext uri="{FF2B5EF4-FFF2-40B4-BE49-F238E27FC236}">
                <a16:creationId xmlns:a16="http://schemas.microsoft.com/office/drawing/2014/main" id="{A011E6E7-BBCE-4434-BF9D-52DC0EDDE6D3}"/>
              </a:ext>
            </a:extLst>
          </p:cNvPr>
          <p:cNvGrpSpPr/>
          <p:nvPr/>
        </p:nvGrpSpPr>
        <p:grpSpPr>
          <a:xfrm flipV="1">
            <a:off x="317441" y="5617029"/>
            <a:ext cx="1563194" cy="856426"/>
            <a:chOff x="4508863" y="1528200"/>
            <a:chExt cx="318850" cy="472800"/>
          </a:xfrm>
        </p:grpSpPr>
        <p:sp>
          <p:nvSpPr>
            <p:cNvPr id="46"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9"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 name="Google Shape;189;p27">
            <a:extLst>
              <a:ext uri="{FF2B5EF4-FFF2-40B4-BE49-F238E27FC236}">
                <a16:creationId xmlns:a16="http://schemas.microsoft.com/office/drawing/2014/main" id="{A011E6E7-BBCE-4434-BF9D-52DC0EDDE6D3}"/>
              </a:ext>
            </a:extLst>
          </p:cNvPr>
          <p:cNvGrpSpPr/>
          <p:nvPr/>
        </p:nvGrpSpPr>
        <p:grpSpPr>
          <a:xfrm flipV="1">
            <a:off x="10257654" y="5808620"/>
            <a:ext cx="1563194" cy="837250"/>
            <a:chOff x="4508863" y="1528200"/>
            <a:chExt cx="318850" cy="472800"/>
          </a:xfrm>
        </p:grpSpPr>
        <p:sp>
          <p:nvSpPr>
            <p:cNvPr id="51"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5" name="Google Shape;189;p27">
            <a:extLst>
              <a:ext uri="{FF2B5EF4-FFF2-40B4-BE49-F238E27FC236}">
                <a16:creationId xmlns:a16="http://schemas.microsoft.com/office/drawing/2014/main" id="{A011E6E7-BBCE-4434-BF9D-52DC0EDDE6D3}"/>
              </a:ext>
            </a:extLst>
          </p:cNvPr>
          <p:cNvGrpSpPr/>
          <p:nvPr/>
        </p:nvGrpSpPr>
        <p:grpSpPr>
          <a:xfrm flipV="1">
            <a:off x="5341067" y="5730725"/>
            <a:ext cx="1563194" cy="837250"/>
            <a:chOff x="4508863" y="1528200"/>
            <a:chExt cx="318850" cy="472800"/>
          </a:xfrm>
        </p:grpSpPr>
        <p:sp>
          <p:nvSpPr>
            <p:cNvPr id="56"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60131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6B8EAB-502E-4745-ADCC-A0E64FBD582C}"/>
              </a:ext>
            </a:extLst>
          </p:cNvPr>
          <p:cNvSpPr txBox="1"/>
          <p:nvPr/>
        </p:nvSpPr>
        <p:spPr>
          <a:xfrm>
            <a:off x="742950" y="320040"/>
            <a:ext cx="9498330"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8.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than</a:t>
            </a:r>
          </a:p>
        </p:txBody>
      </p:sp>
      <p:pic>
        <p:nvPicPr>
          <p:cNvPr id="4" name="Picture 3">
            <a:extLst>
              <a:ext uri="{FF2B5EF4-FFF2-40B4-BE49-F238E27FC236}">
                <a16:creationId xmlns:a16="http://schemas.microsoft.com/office/drawing/2014/main" id="{804290C4-3C77-497C-8A45-0C8E5C1E054B}"/>
              </a:ext>
            </a:extLst>
          </p:cNvPr>
          <p:cNvPicPr>
            <a:picLocks noChangeAspect="1"/>
          </p:cNvPicPr>
          <p:nvPr/>
        </p:nvPicPr>
        <p:blipFill>
          <a:blip r:embed="rId3"/>
          <a:stretch>
            <a:fillRect/>
          </a:stretch>
        </p:blipFill>
        <p:spPr>
          <a:xfrm>
            <a:off x="2476983" y="1956122"/>
            <a:ext cx="7095100" cy="2588690"/>
          </a:xfrm>
          <a:prstGeom prst="rect">
            <a:avLst/>
          </a:prstGeom>
        </p:spPr>
      </p:pic>
      <p:sp>
        <p:nvSpPr>
          <p:cNvPr id="5" name="Rectangle 4">
            <a:extLst>
              <a:ext uri="{FF2B5EF4-FFF2-40B4-BE49-F238E27FC236}">
                <a16:creationId xmlns:a16="http://schemas.microsoft.com/office/drawing/2014/main" id="{991D9CC7-F289-446B-8B15-8C6449C00F99}"/>
              </a:ext>
            </a:extLst>
          </p:cNvPr>
          <p:cNvSpPr/>
          <p:nvPr/>
        </p:nvSpPr>
        <p:spPr>
          <a:xfrm>
            <a:off x="5816009" y="2115879"/>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6" name="Rectangle 5">
            <a:extLst>
              <a:ext uri="{FF2B5EF4-FFF2-40B4-BE49-F238E27FC236}">
                <a16:creationId xmlns:a16="http://schemas.microsoft.com/office/drawing/2014/main" id="{52FD0A40-A1AA-499C-AA65-831C58C14B71}"/>
              </a:ext>
            </a:extLst>
          </p:cNvPr>
          <p:cNvSpPr/>
          <p:nvPr/>
        </p:nvSpPr>
        <p:spPr>
          <a:xfrm>
            <a:off x="6443330" y="2626242"/>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7" name="Rectangle 6">
            <a:extLst>
              <a:ext uri="{FF2B5EF4-FFF2-40B4-BE49-F238E27FC236}">
                <a16:creationId xmlns:a16="http://schemas.microsoft.com/office/drawing/2014/main" id="{288CC2E7-0B0F-463B-B6B3-2414D7E7794B}"/>
              </a:ext>
            </a:extLst>
          </p:cNvPr>
          <p:cNvSpPr/>
          <p:nvPr/>
        </p:nvSpPr>
        <p:spPr>
          <a:xfrm>
            <a:off x="4401879" y="3128192"/>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8" name="Rectangle 7">
            <a:extLst>
              <a:ext uri="{FF2B5EF4-FFF2-40B4-BE49-F238E27FC236}">
                <a16:creationId xmlns:a16="http://schemas.microsoft.com/office/drawing/2014/main" id="{CCC8FA94-7850-472E-994A-15AF0C199892}"/>
              </a:ext>
            </a:extLst>
          </p:cNvPr>
          <p:cNvSpPr/>
          <p:nvPr/>
        </p:nvSpPr>
        <p:spPr>
          <a:xfrm>
            <a:off x="6606766" y="3128192"/>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
        <p:nvSpPr>
          <p:cNvPr id="9" name="Rectangle 8">
            <a:extLst>
              <a:ext uri="{FF2B5EF4-FFF2-40B4-BE49-F238E27FC236}">
                <a16:creationId xmlns:a16="http://schemas.microsoft.com/office/drawing/2014/main" id="{72A39437-A2CE-4057-800C-C161E675D36B}"/>
              </a:ext>
            </a:extLst>
          </p:cNvPr>
          <p:cNvSpPr/>
          <p:nvPr/>
        </p:nvSpPr>
        <p:spPr>
          <a:xfrm>
            <a:off x="8020896" y="3702350"/>
            <a:ext cx="279991" cy="244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183913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77908-68ED-46D9-895D-49718AE36DB6}"/>
              </a:ext>
            </a:extLst>
          </p:cNvPr>
          <p:cNvPicPr>
            <a:picLocks noChangeAspect="1"/>
          </p:cNvPicPr>
          <p:nvPr/>
        </p:nvPicPr>
        <p:blipFill>
          <a:blip r:embed="rId2"/>
          <a:stretch>
            <a:fillRect/>
          </a:stretch>
        </p:blipFill>
        <p:spPr>
          <a:xfrm>
            <a:off x="1395412" y="790575"/>
            <a:ext cx="9401175" cy="5276850"/>
          </a:xfrm>
          <a:prstGeom prst="rect">
            <a:avLst/>
          </a:prstGeom>
        </p:spPr>
      </p:pic>
    </p:spTree>
    <p:extLst>
      <p:ext uri="{BB962C8B-B14F-4D97-AF65-F5344CB8AC3E}">
        <p14:creationId xmlns:p14="http://schemas.microsoft.com/office/powerpoint/2010/main" val="3395318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77908-68ED-46D9-895D-49718AE36DB6}"/>
              </a:ext>
            </a:extLst>
          </p:cNvPr>
          <p:cNvPicPr>
            <a:picLocks noChangeAspect="1"/>
          </p:cNvPicPr>
          <p:nvPr/>
        </p:nvPicPr>
        <p:blipFill>
          <a:blip r:embed="rId2"/>
          <a:stretch>
            <a:fillRect/>
          </a:stretch>
        </p:blipFill>
        <p:spPr>
          <a:xfrm>
            <a:off x="1395412" y="790575"/>
            <a:ext cx="9401175" cy="5276850"/>
          </a:xfrm>
          <a:prstGeom prst="rect">
            <a:avLst/>
          </a:prstGeom>
        </p:spPr>
      </p:pic>
      <p:sp>
        <p:nvSpPr>
          <p:cNvPr id="11" name="Rectangle 10">
            <a:extLst>
              <a:ext uri="{FF2B5EF4-FFF2-40B4-BE49-F238E27FC236}">
                <a16:creationId xmlns:a16="http://schemas.microsoft.com/office/drawing/2014/main" id="{DE722709-4D2F-48D2-8680-82BCFD377947}"/>
              </a:ext>
            </a:extLst>
          </p:cNvPr>
          <p:cNvSpPr/>
          <p:nvPr/>
        </p:nvSpPr>
        <p:spPr>
          <a:xfrm>
            <a:off x="1286540" y="3593805"/>
            <a:ext cx="616688" cy="329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Biển</a:t>
            </a:r>
            <a:endParaRPr lang="en-US" dirty="0"/>
          </a:p>
        </p:txBody>
      </p:sp>
      <p:sp>
        <p:nvSpPr>
          <p:cNvPr id="12" name="Rectangle 11">
            <a:extLst>
              <a:ext uri="{FF2B5EF4-FFF2-40B4-BE49-F238E27FC236}">
                <a16:creationId xmlns:a16="http://schemas.microsoft.com/office/drawing/2014/main" id="{0CA55C02-4C9E-472F-B1F7-6BE5EB7CB4DF}"/>
              </a:ext>
            </a:extLst>
          </p:cNvPr>
          <p:cNvSpPr/>
          <p:nvPr/>
        </p:nvSpPr>
        <p:spPr>
          <a:xfrm>
            <a:off x="6549656" y="4561368"/>
            <a:ext cx="616688" cy="329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yên</a:t>
            </a:r>
            <a:endParaRPr lang="en-US" dirty="0"/>
          </a:p>
        </p:txBody>
      </p:sp>
      <p:sp>
        <p:nvSpPr>
          <p:cNvPr id="13" name="Rectangle 12">
            <a:extLst>
              <a:ext uri="{FF2B5EF4-FFF2-40B4-BE49-F238E27FC236}">
                <a16:creationId xmlns:a16="http://schemas.microsoft.com/office/drawing/2014/main" id="{7DF3F888-AE39-40B3-8B8C-41D812BAFAA2}"/>
              </a:ext>
            </a:extLst>
          </p:cNvPr>
          <p:cNvSpPr/>
          <p:nvPr/>
        </p:nvSpPr>
        <p:spPr>
          <a:xfrm>
            <a:off x="7038753" y="5567696"/>
            <a:ext cx="744279" cy="329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Miền</a:t>
            </a:r>
            <a:endParaRPr lang="en-US" dirty="0"/>
          </a:p>
        </p:txBody>
      </p:sp>
    </p:spTree>
    <p:extLst>
      <p:ext uri="{BB962C8B-B14F-4D97-AF65-F5344CB8AC3E}">
        <p14:creationId xmlns:p14="http://schemas.microsoft.com/office/powerpoint/2010/main" val="2130948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451" y="548640"/>
            <a:ext cx="10228217" cy="646331"/>
          </a:xfrm>
          <a:prstGeom prst="rect">
            <a:avLst/>
          </a:prstGeom>
        </p:spPr>
        <p:txBody>
          <a:bodyPr wrap="square">
            <a:spAutoFit/>
          </a:bodyPr>
          <a:lstStyle/>
          <a:p>
            <a:r>
              <a:rPr lang="en-US" sz="3600" dirty="0">
                <a:latin typeface="Times New Roman" panose="02020603050405020304" pitchFamily="18" charset="0"/>
                <a:ea typeface="Arial-Rounded" panose="020B0500000000000000" pitchFamily="34" charset="0"/>
                <a:cs typeface="Times New Roman" panose="02020603050405020304" pitchFamily="18" charset="0"/>
              </a:rPr>
              <a:t>11.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8EDE67A-5819-4B7F-B4E3-87F3FADF0E55}"/>
              </a:ext>
            </a:extLst>
          </p:cNvPr>
          <p:cNvPicPr>
            <a:picLocks noChangeAspect="1"/>
          </p:cNvPicPr>
          <p:nvPr/>
        </p:nvPicPr>
        <p:blipFill>
          <a:blip r:embed="rId2"/>
          <a:stretch>
            <a:fillRect/>
          </a:stretch>
        </p:blipFill>
        <p:spPr>
          <a:xfrm>
            <a:off x="274320" y="1115268"/>
            <a:ext cx="10032274" cy="5403097"/>
          </a:xfrm>
          <a:prstGeom prst="rect">
            <a:avLst/>
          </a:prstGeom>
        </p:spPr>
      </p:pic>
    </p:spTree>
    <p:extLst>
      <p:ext uri="{BB962C8B-B14F-4D97-AF65-F5344CB8AC3E}">
        <p14:creationId xmlns:p14="http://schemas.microsoft.com/office/powerpoint/2010/main" val="18518221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EDE67A-5819-4B7F-B4E3-87F3FADF0E55}"/>
              </a:ext>
            </a:extLst>
          </p:cNvPr>
          <p:cNvPicPr>
            <a:picLocks noChangeAspect="1"/>
          </p:cNvPicPr>
          <p:nvPr/>
        </p:nvPicPr>
        <p:blipFill>
          <a:blip r:embed="rId3"/>
          <a:stretch>
            <a:fillRect/>
          </a:stretch>
        </p:blipFill>
        <p:spPr>
          <a:xfrm>
            <a:off x="2543175" y="1115269"/>
            <a:ext cx="7105650" cy="5067300"/>
          </a:xfrm>
          <a:prstGeom prst="rect">
            <a:avLst/>
          </a:prstGeom>
        </p:spPr>
      </p:pic>
      <p:sp>
        <p:nvSpPr>
          <p:cNvPr id="8" name="Rectangle 7">
            <a:extLst>
              <a:ext uri="{FF2B5EF4-FFF2-40B4-BE49-F238E27FC236}">
                <a16:creationId xmlns:a16="http://schemas.microsoft.com/office/drawing/2014/main" id="{0115CD83-54DC-43C2-A07B-B2AF6A1B4C5F}"/>
              </a:ext>
            </a:extLst>
          </p:cNvPr>
          <p:cNvSpPr/>
          <p:nvPr/>
        </p:nvSpPr>
        <p:spPr>
          <a:xfrm>
            <a:off x="2892056" y="3429000"/>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dẫn</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đàn</a:t>
            </a:r>
            <a:r>
              <a:rPr lang="en-US" sz="20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ra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khỏi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ổ</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ectangle 8">
            <a:extLst>
              <a:ext uri="{FF2B5EF4-FFF2-40B4-BE49-F238E27FC236}">
                <a16:creationId xmlns:a16="http://schemas.microsoft.com/office/drawing/2014/main" id="{B480EA73-F52C-45DB-881E-6964B40F8273}"/>
              </a:ext>
            </a:extLst>
          </p:cNvPr>
          <p:cNvSpPr/>
          <p:nvPr/>
        </p:nvSpPr>
        <p:spPr>
          <a:xfrm>
            <a:off x="6539023" y="3429000"/>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tắm</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nắng</a:t>
            </a:r>
            <a:endParaRPr lang="en-US" sz="2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27DBDF3-330D-4822-8E8B-AE26822EB44C}"/>
              </a:ext>
            </a:extLst>
          </p:cNvPr>
          <p:cNvSpPr/>
          <p:nvPr/>
        </p:nvSpPr>
        <p:spPr>
          <a:xfrm>
            <a:off x="2892056" y="6035118"/>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kiếm</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mồi</a:t>
            </a:r>
            <a:r>
              <a:rPr lang="en-US" sz="20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6D458509-1666-4948-869F-51AF82F9EA7F}"/>
              </a:ext>
            </a:extLst>
          </p:cNvPr>
          <p:cNvSpPr/>
          <p:nvPr/>
        </p:nvSpPr>
        <p:spPr>
          <a:xfrm>
            <a:off x="6539022" y="6036251"/>
            <a:ext cx="292395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latin typeface="Times New Roman" panose="02020603050405020304" pitchFamily="18" charset="0"/>
                <a:ea typeface="Arial-Rounded" panose="020B0500000000000000" pitchFamily="34" charset="0"/>
                <a:cs typeface="Times New Roman" panose="02020603050405020304" pitchFamily="18" charset="0"/>
              </a:rPr>
              <a:t>ngủ</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404033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3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F91D6D7-7752-4D15-9624-2516BBC25567}"/>
              </a:ext>
            </a:extLst>
          </p:cNvPr>
          <p:cNvSpPr txBox="1">
            <a:spLocks/>
          </p:cNvSpPr>
          <p:nvPr/>
        </p:nvSpPr>
        <p:spPr>
          <a:xfrm>
            <a:off x="860778" y="218370"/>
            <a:ext cx="10515600" cy="1325563"/>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Arial-Rounded" panose="020B0500000000000000" pitchFamily="34" charset="0"/>
                <a:ea typeface="Arial-Rounded" panose="020B0500000000000000" pitchFamily="34" charset="0"/>
                <a:cs typeface="Arial-Rounded" panose="020B0500000000000000" pitchFamily="34" charset="0"/>
              </a:rPr>
              <a:t>1. </a:t>
            </a:r>
            <a:r>
              <a:rPr lang="en-US" sz="3200">
                <a:latin typeface="Times New Roman" panose="02020603050405020304" pitchFamily="18" charset="0"/>
                <a:ea typeface="Arial-Rounded" panose="020B0500000000000000" pitchFamily="34" charset="0"/>
                <a:cs typeface="Times New Roman" panose="02020603050405020304" pitchFamily="18" charset="0"/>
              </a:rPr>
              <a:t>Đọc thành tiếng và trả lời câu hỏi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Content Placeholder 5">
            <a:extLst>
              <a:ext uri="{FF2B5EF4-FFF2-40B4-BE49-F238E27FC236}">
                <a16:creationId xmlns:a16="http://schemas.microsoft.com/office/drawing/2014/main" id="{7815FC15-AC1E-44D7-B8C2-D2822AED6D58}"/>
              </a:ext>
            </a:extLst>
          </p:cNvPr>
          <p:cNvPicPr>
            <a:picLocks noChangeAspect="1"/>
          </p:cNvPicPr>
          <p:nvPr/>
        </p:nvPicPr>
        <p:blipFill>
          <a:blip r:embed="rId2"/>
          <a:stretch>
            <a:fillRect/>
          </a:stretch>
        </p:blipFill>
        <p:spPr>
          <a:xfrm>
            <a:off x="1247464" y="1423852"/>
            <a:ext cx="8501374" cy="3931920"/>
          </a:xfrm>
          <a:prstGeom prst="rect">
            <a:avLst/>
          </a:prstGeom>
        </p:spPr>
      </p:pic>
      <p:sp>
        <p:nvSpPr>
          <p:cNvPr id="4" name="TextBox 3">
            <a:extLst>
              <a:ext uri="{FF2B5EF4-FFF2-40B4-BE49-F238E27FC236}">
                <a16:creationId xmlns:a16="http://schemas.microsoft.com/office/drawing/2014/main" id="{37687647-63C5-4C9C-8247-D2F828988CA1}"/>
              </a:ext>
            </a:extLst>
          </p:cNvPr>
          <p:cNvSpPr txBox="1"/>
          <p:nvPr/>
        </p:nvSpPr>
        <p:spPr>
          <a:xfrm>
            <a:off x="829339" y="5241882"/>
            <a:ext cx="10568762"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7D2C0759-17A5-425A-BC29-4608845103DA}"/>
              </a:ext>
            </a:extLst>
          </p:cNvPr>
          <p:cNvSpPr txBox="1"/>
          <p:nvPr/>
        </p:nvSpPr>
        <p:spPr>
          <a:xfrm>
            <a:off x="838200" y="5765254"/>
            <a:ext cx="10749464"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b.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21202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15FC15-AC1E-44D7-B8C2-D2822AED6D58}"/>
              </a:ext>
            </a:extLst>
          </p:cNvPr>
          <p:cNvPicPr>
            <a:picLocks noChangeAspect="1"/>
          </p:cNvPicPr>
          <p:nvPr/>
        </p:nvPicPr>
        <p:blipFill>
          <a:blip r:embed="rId3"/>
          <a:stretch>
            <a:fillRect/>
          </a:stretch>
        </p:blipFill>
        <p:spPr>
          <a:xfrm>
            <a:off x="2460883" y="1116972"/>
            <a:ext cx="7305675" cy="3667125"/>
          </a:xfrm>
          <a:prstGeom prst="rect">
            <a:avLst/>
          </a:prstGeom>
        </p:spPr>
      </p:pic>
      <p:cxnSp>
        <p:nvCxnSpPr>
          <p:cNvPr id="7" name="Straight Connector 6">
            <a:extLst>
              <a:ext uri="{FF2B5EF4-FFF2-40B4-BE49-F238E27FC236}">
                <a16:creationId xmlns:a16="http://schemas.microsoft.com/office/drawing/2014/main" id="{7A274F9A-0604-4E6F-AF4E-AB681C0BE680}"/>
              </a:ext>
            </a:extLst>
          </p:cNvPr>
          <p:cNvCxnSpPr/>
          <p:nvPr/>
        </p:nvCxnSpPr>
        <p:spPr>
          <a:xfrm>
            <a:off x="4678326" y="1435395"/>
            <a:ext cx="179690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DC05E6D1-98D9-43B2-B914-899570DBDB27}"/>
              </a:ext>
            </a:extLst>
          </p:cNvPr>
          <p:cNvCxnSpPr/>
          <p:nvPr/>
        </p:nvCxnSpPr>
        <p:spPr>
          <a:xfrm>
            <a:off x="6858000" y="1860698"/>
            <a:ext cx="179690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4340EBC-B22F-433D-8872-DCBF263AEA02}"/>
              </a:ext>
            </a:extLst>
          </p:cNvPr>
          <p:cNvCxnSpPr>
            <a:cxnSpLocks/>
          </p:cNvCxnSpPr>
          <p:nvPr/>
        </p:nvCxnSpPr>
        <p:spPr>
          <a:xfrm>
            <a:off x="6858000" y="2509284"/>
            <a:ext cx="17224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74EA57B-BA77-4D2F-8735-CB3841A79572}"/>
              </a:ext>
            </a:extLst>
          </p:cNvPr>
          <p:cNvCxnSpPr>
            <a:cxnSpLocks/>
          </p:cNvCxnSpPr>
          <p:nvPr/>
        </p:nvCxnSpPr>
        <p:spPr>
          <a:xfrm>
            <a:off x="6485861" y="2806996"/>
            <a:ext cx="258371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74340EBC-B22F-433D-8872-DCBF263AEA02}"/>
              </a:ext>
            </a:extLst>
          </p:cNvPr>
          <p:cNvCxnSpPr>
            <a:cxnSpLocks/>
          </p:cNvCxnSpPr>
          <p:nvPr/>
        </p:nvCxnSpPr>
        <p:spPr>
          <a:xfrm>
            <a:off x="6996545" y="2161309"/>
            <a:ext cx="1658357" cy="2770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08399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0C448D-5A98-45D9-AC89-8E3D2DCB352B}"/>
              </a:ext>
            </a:extLst>
          </p:cNvPr>
          <p:cNvSpPr txBox="1"/>
          <p:nvPr/>
        </p:nvSpPr>
        <p:spPr>
          <a:xfrm>
            <a:off x="318977" y="148856"/>
            <a:ext cx="7028121" cy="584775"/>
          </a:xfrm>
          <a:prstGeom prst="rect">
            <a:avLst/>
          </a:prstGeom>
          <a:noFill/>
        </p:spPr>
        <p:txBody>
          <a:bodyPr wrap="square" rtlCol="0">
            <a:sp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2.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hiểu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BE8EBBF-7AD0-4C8C-A552-0781B28D47DF}"/>
              </a:ext>
            </a:extLst>
          </p:cNvPr>
          <p:cNvPicPr>
            <a:picLocks noChangeAspect="1"/>
          </p:cNvPicPr>
          <p:nvPr/>
        </p:nvPicPr>
        <p:blipFill>
          <a:blip r:embed="rId2"/>
          <a:stretch>
            <a:fillRect/>
          </a:stretch>
        </p:blipFill>
        <p:spPr>
          <a:xfrm>
            <a:off x="1240972" y="1358537"/>
            <a:ext cx="8965066" cy="5146765"/>
          </a:xfrm>
          <a:prstGeom prst="rect">
            <a:avLst/>
          </a:prstGeom>
        </p:spPr>
      </p:pic>
    </p:spTree>
    <p:extLst>
      <p:ext uri="{BB962C8B-B14F-4D97-AF65-F5344CB8AC3E}">
        <p14:creationId xmlns:p14="http://schemas.microsoft.com/office/powerpoint/2010/main" val="2911509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low confidence">
            <a:extLst>
              <a:ext uri="{FF2B5EF4-FFF2-40B4-BE49-F238E27FC236}">
                <a16:creationId xmlns:a16="http://schemas.microsoft.com/office/drawing/2014/main" id="{027B5C2A-6701-4138-878A-04081D73C70A}"/>
              </a:ext>
            </a:extLst>
          </p:cNvPr>
          <p:cNvPicPr>
            <a:picLocks noChangeAspect="1"/>
          </p:cNvPicPr>
          <p:nvPr/>
        </p:nvPicPr>
        <p:blipFill>
          <a:blip r:embed="rId2"/>
          <a:stretch>
            <a:fillRect/>
          </a:stretch>
        </p:blipFill>
        <p:spPr>
          <a:xfrm>
            <a:off x="961376" y="643467"/>
            <a:ext cx="10269247"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DB83EF0-C877-4EA2-8DDC-2D00D4AFA7E7}"/>
              </a:ext>
            </a:extLst>
          </p:cNvPr>
          <p:cNvSpPr/>
          <p:nvPr/>
        </p:nvSpPr>
        <p:spPr>
          <a:xfrm>
            <a:off x="1585609" y="2254102"/>
            <a:ext cx="519637" cy="46783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0DF44DB4-F426-4915-BC9B-BD1EB05EC517}"/>
              </a:ext>
            </a:extLst>
          </p:cNvPr>
          <p:cNvCxnSpPr/>
          <p:nvPr/>
        </p:nvCxnSpPr>
        <p:spPr>
          <a:xfrm>
            <a:off x="3274828" y="4423144"/>
            <a:ext cx="1190846" cy="7123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58D91DAE-910D-40DB-A776-BCD6A4BFDC36}"/>
              </a:ext>
            </a:extLst>
          </p:cNvPr>
          <p:cNvCxnSpPr>
            <a:cxnSpLocks/>
          </p:cNvCxnSpPr>
          <p:nvPr/>
        </p:nvCxnSpPr>
        <p:spPr>
          <a:xfrm flipV="1">
            <a:off x="3274828" y="4184533"/>
            <a:ext cx="1190846" cy="10807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48758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91D6D7-7752-4D15-9624-2516BBC25567}"/>
              </a:ext>
            </a:extLst>
          </p:cNvPr>
          <p:cNvSpPr txBox="1"/>
          <p:nvPr/>
        </p:nvSpPr>
        <p:spPr>
          <a:xfrm>
            <a:off x="318977" y="148856"/>
            <a:ext cx="960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lúa</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ích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57C63D5-64A0-4954-B0E1-B72AD84EB3E0}"/>
              </a:ext>
            </a:extLst>
          </p:cNvPr>
          <p:cNvSpPr txBox="1"/>
          <p:nvPr/>
        </p:nvSpPr>
        <p:spPr>
          <a:xfrm>
            <a:off x="1095153" y="1052623"/>
            <a:ext cx="7464056" cy="1943161"/>
          </a:xfrm>
          <a:prstGeom prst="rect">
            <a:avLst/>
          </a:prstGeom>
          <a:noFill/>
        </p:spPr>
        <p:txBody>
          <a:bodyPr wrap="square" rtlCol="0">
            <a:spAutoFit/>
          </a:bodyPr>
          <a:lstStyle/>
          <a:p>
            <a:pPr>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chỉ</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B.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lành</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C.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sủa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83A49B1B-70C4-4759-8AB2-221AB02039E9}"/>
              </a:ext>
            </a:extLst>
          </p:cNvPr>
          <p:cNvSpPr/>
          <p:nvPr/>
        </p:nvSpPr>
        <p:spPr>
          <a:xfrm>
            <a:off x="946298" y="1052623"/>
            <a:ext cx="627321" cy="6804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56F847-1F89-40ED-82B1-37B96D63BF59}"/>
              </a:ext>
            </a:extLst>
          </p:cNvPr>
          <p:cNvSpPr txBox="1"/>
          <p:nvPr/>
        </p:nvSpPr>
        <p:spPr>
          <a:xfrm>
            <a:off x="278101" y="3136612"/>
            <a:ext cx="960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ai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9BD1E8E-B26F-4439-A750-15210620C1B1}"/>
              </a:ext>
            </a:extLst>
          </p:cNvPr>
          <p:cNvSpPr txBox="1"/>
          <p:nvPr/>
        </p:nvSpPr>
        <p:spPr>
          <a:xfrm>
            <a:off x="1947413" y="3976584"/>
            <a:ext cx="960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lười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dựa</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dẫm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19031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D5D986-B5F6-4B10-BEEF-99054697AFD0}"/>
              </a:ext>
            </a:extLst>
          </p:cNvPr>
          <p:cNvSpPr txBox="1"/>
          <p:nvPr/>
        </p:nvSpPr>
        <p:spPr>
          <a:xfrm>
            <a:off x="605790" y="1211580"/>
            <a:ext cx="9498330" cy="584775"/>
          </a:xfrm>
          <a:prstGeom prst="rect">
            <a:avLst/>
          </a:prstGeom>
          <a:noFill/>
        </p:spPr>
        <p:txBody>
          <a:bodyPr wrap="square" rtlCol="0">
            <a:spAutoFit/>
          </a:bodyPr>
          <a:lstStyle/>
          <a:p>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than</a:t>
            </a:r>
          </a:p>
        </p:txBody>
      </p:sp>
      <p:pic>
        <p:nvPicPr>
          <p:cNvPr id="6" name="Picture 5">
            <a:extLst>
              <a:ext uri="{FF2B5EF4-FFF2-40B4-BE49-F238E27FC236}">
                <a16:creationId xmlns:a16="http://schemas.microsoft.com/office/drawing/2014/main" id="{D0BBAB36-1EF7-4B4B-BF81-CF10645BD80B}"/>
              </a:ext>
            </a:extLst>
          </p:cNvPr>
          <p:cNvPicPr>
            <a:picLocks noChangeAspect="1"/>
          </p:cNvPicPr>
          <p:nvPr/>
        </p:nvPicPr>
        <p:blipFill>
          <a:blip r:embed="rId3"/>
          <a:stretch>
            <a:fillRect/>
          </a:stretch>
        </p:blipFill>
        <p:spPr>
          <a:xfrm>
            <a:off x="2190750" y="2490787"/>
            <a:ext cx="8244840" cy="2218373"/>
          </a:xfrm>
          <a:prstGeom prst="rect">
            <a:avLst/>
          </a:prstGeom>
        </p:spPr>
      </p:pic>
      <p:sp>
        <p:nvSpPr>
          <p:cNvPr id="7" name="Rectangle 6">
            <a:extLst>
              <a:ext uri="{FF2B5EF4-FFF2-40B4-BE49-F238E27FC236}">
                <a16:creationId xmlns:a16="http://schemas.microsoft.com/office/drawing/2014/main" id="{32B31489-9730-4885-BFA7-7A875078EB1F}"/>
              </a:ext>
            </a:extLst>
          </p:cNvPr>
          <p:cNvSpPr/>
          <p:nvPr/>
        </p:nvSpPr>
        <p:spPr>
          <a:xfrm>
            <a:off x="3560445" y="2880360"/>
            <a:ext cx="33147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8" name="Rectangle 7">
            <a:extLst>
              <a:ext uri="{FF2B5EF4-FFF2-40B4-BE49-F238E27FC236}">
                <a16:creationId xmlns:a16="http://schemas.microsoft.com/office/drawing/2014/main" id="{4178082C-7DB2-4DF5-BC55-A2FCD664F08C}"/>
              </a:ext>
            </a:extLst>
          </p:cNvPr>
          <p:cNvSpPr/>
          <p:nvPr/>
        </p:nvSpPr>
        <p:spPr>
          <a:xfrm>
            <a:off x="4383405" y="3749040"/>
            <a:ext cx="33147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9" name="Rectangle 8">
            <a:extLst>
              <a:ext uri="{FF2B5EF4-FFF2-40B4-BE49-F238E27FC236}">
                <a16:creationId xmlns:a16="http://schemas.microsoft.com/office/drawing/2014/main" id="{7723CED2-534E-4031-95E6-C70CBB4667C1}"/>
              </a:ext>
            </a:extLst>
          </p:cNvPr>
          <p:cNvSpPr/>
          <p:nvPr/>
        </p:nvSpPr>
        <p:spPr>
          <a:xfrm>
            <a:off x="4646295" y="4223385"/>
            <a:ext cx="331470" cy="262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Tree>
    <p:extLst>
      <p:ext uri="{BB962C8B-B14F-4D97-AF65-F5344CB8AC3E}">
        <p14:creationId xmlns:p14="http://schemas.microsoft.com/office/powerpoint/2010/main" val="23216367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9C54B-D9AE-446F-BCB9-5932D44236C0}"/>
              </a:ext>
            </a:extLst>
          </p:cNvPr>
          <p:cNvSpPr txBox="1"/>
          <p:nvPr/>
        </p:nvSpPr>
        <p:spPr>
          <a:xfrm>
            <a:off x="2171700" y="331470"/>
            <a:ext cx="8595360" cy="1200329"/>
          </a:xfrm>
          <a:prstGeom prst="rect">
            <a:avLst/>
          </a:prstGeom>
          <a:noFill/>
        </p:spPr>
        <p:txBody>
          <a:bodyPr wrap="square" rtlCol="0">
            <a:spAutoFit/>
          </a:bodyPr>
          <a:lstStyle/>
          <a:p>
            <a:pPr algn="ctr"/>
            <a:r>
              <a:rPr lang="en-US" sz="3600"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3-4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tốt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trường</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23B333D-8A19-485B-9EC6-B3BAFA1FBEF9}"/>
              </a:ext>
            </a:extLst>
          </p:cNvPr>
          <p:cNvSpPr/>
          <p:nvPr/>
        </p:nvSpPr>
        <p:spPr>
          <a:xfrm>
            <a:off x="2263140" y="2080260"/>
            <a:ext cx="7955280" cy="38633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b="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effectLst/>
                <a:latin typeface="Times New Roman" panose="02020603050405020304" pitchFamily="18" charset="0"/>
                <a:ea typeface="Arial-Rounded" panose="020B0500000000000000" pitchFamily="34" charset="0"/>
                <a:cs typeface="Times New Roman" panose="02020603050405020304" pitchFamily="18" charset="0"/>
              </a:rPr>
              <a:t>Tuần trước, bạn Lan ngồi cùng bàn với em bị ốm, phải nghỉ học. Chính vì vậy, em đã chép bài các môn học thật cẩn thận. Đến buổi tối hôm thứ sáu, em xin phép đến thăm Lan. Sau đó, em đã đưa cho bạn những cuốn vở ghi chép của mình. Em còn giảng cho Lan những bài Toán khó mà bạn cảm thấy chưa hiểu. Sau khi về nhà, em cảm thấy rất vui vì đã làm được một việc tốt.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090490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8">
            <a:extLst>
              <a:ext uri="{BEBA8EAE-BF5A-486C-A8C5-ECC9F3942E4B}">
                <a14:imgProps xmlns:a14="http://schemas.microsoft.com/office/drawing/2010/main">
                  <a14:imgLayer r:embed="rId2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spTree>
    <p:extLst>
      <p:ext uri="{BB962C8B-B14F-4D97-AF65-F5344CB8AC3E}">
        <p14:creationId xmlns:p14="http://schemas.microsoft.com/office/powerpoint/2010/main" val="6815621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8812-5960-41B3-A153-CAA912D0D6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EBE743-2479-48D6-88EC-22C71688FB16}"/>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3409B6B4-2F4D-4538-9CB5-32D2B7F4638B}"/>
              </a:ext>
            </a:extLst>
          </p:cNvPr>
          <p:cNvSpPr txBox="1"/>
          <p:nvPr/>
        </p:nvSpPr>
        <p:spPr>
          <a:xfrm>
            <a:off x="382771" y="170121"/>
            <a:ext cx="9431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lang="en-US" sz="24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88A95A8-F843-4FF6-9048-78A8AA2624DD}"/>
              </a:ext>
            </a:extLst>
          </p:cNvPr>
          <p:cNvPicPr>
            <a:picLocks noChangeAspect="1"/>
          </p:cNvPicPr>
          <p:nvPr/>
        </p:nvPicPr>
        <p:blipFill>
          <a:blip r:embed="rId2"/>
          <a:stretch>
            <a:fillRect/>
          </a:stretch>
        </p:blipFill>
        <p:spPr>
          <a:xfrm>
            <a:off x="2402959" y="631786"/>
            <a:ext cx="7004308" cy="6018879"/>
          </a:xfrm>
          <a:prstGeom prst="rect">
            <a:avLst/>
          </a:prstGeom>
        </p:spPr>
      </p:pic>
      <p:cxnSp>
        <p:nvCxnSpPr>
          <p:cNvPr id="7" name="Straight Arrow Connector 6">
            <a:extLst>
              <a:ext uri="{FF2B5EF4-FFF2-40B4-BE49-F238E27FC236}">
                <a16:creationId xmlns:a16="http://schemas.microsoft.com/office/drawing/2014/main" id="{E69E2452-3F28-4895-B7C5-C275805BA8C1}"/>
              </a:ext>
            </a:extLst>
          </p:cNvPr>
          <p:cNvCxnSpPr/>
          <p:nvPr/>
        </p:nvCxnSpPr>
        <p:spPr>
          <a:xfrm>
            <a:off x="4391247" y="1860698"/>
            <a:ext cx="1244009" cy="1158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7ED744B7-25D4-4116-A769-BD31195392D5}"/>
              </a:ext>
            </a:extLst>
          </p:cNvPr>
          <p:cNvCxnSpPr>
            <a:cxnSpLocks/>
          </p:cNvCxnSpPr>
          <p:nvPr/>
        </p:nvCxnSpPr>
        <p:spPr>
          <a:xfrm flipH="1">
            <a:off x="5685505" y="1902802"/>
            <a:ext cx="107467" cy="13613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21BA8D2C-3670-46A7-AD05-DAB52A1593F0}"/>
              </a:ext>
            </a:extLst>
          </p:cNvPr>
          <p:cNvCxnSpPr>
            <a:cxnSpLocks/>
          </p:cNvCxnSpPr>
          <p:nvPr/>
        </p:nvCxnSpPr>
        <p:spPr>
          <a:xfrm flipH="1">
            <a:off x="5739238" y="1860698"/>
            <a:ext cx="1478498" cy="25903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2B8AFFA7-95F6-42C5-A2D5-A70DF4F54CF4}"/>
              </a:ext>
            </a:extLst>
          </p:cNvPr>
          <p:cNvCxnSpPr>
            <a:cxnSpLocks/>
          </p:cNvCxnSpPr>
          <p:nvPr/>
        </p:nvCxnSpPr>
        <p:spPr>
          <a:xfrm>
            <a:off x="4710650" y="2974458"/>
            <a:ext cx="974855" cy="1158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E8FD0DD1-97DC-4A17-A558-2B253D762689}"/>
              </a:ext>
            </a:extLst>
          </p:cNvPr>
          <p:cNvCxnSpPr>
            <a:cxnSpLocks/>
          </p:cNvCxnSpPr>
          <p:nvPr/>
        </p:nvCxnSpPr>
        <p:spPr>
          <a:xfrm>
            <a:off x="4726812" y="3956639"/>
            <a:ext cx="974855" cy="8692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E78E5F72-AE58-407D-BAAE-8AA2943BD4C6}"/>
              </a:ext>
            </a:extLst>
          </p:cNvPr>
          <p:cNvCxnSpPr>
            <a:cxnSpLocks/>
          </p:cNvCxnSpPr>
          <p:nvPr/>
        </p:nvCxnSpPr>
        <p:spPr>
          <a:xfrm flipV="1">
            <a:off x="4764383" y="3857599"/>
            <a:ext cx="921122" cy="12858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5FF3F8C1-B04A-48AF-B820-83E58B9FF766}"/>
              </a:ext>
            </a:extLst>
          </p:cNvPr>
          <p:cNvCxnSpPr>
            <a:cxnSpLocks/>
          </p:cNvCxnSpPr>
          <p:nvPr/>
        </p:nvCxnSpPr>
        <p:spPr>
          <a:xfrm flipV="1">
            <a:off x="5169877" y="3593806"/>
            <a:ext cx="531790" cy="24238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A83E69CD-B4CD-4DCC-8EBF-E824C69B2B2A}"/>
              </a:ext>
            </a:extLst>
          </p:cNvPr>
          <p:cNvCxnSpPr>
            <a:cxnSpLocks/>
          </p:cNvCxnSpPr>
          <p:nvPr/>
        </p:nvCxnSpPr>
        <p:spPr>
          <a:xfrm flipH="1" flipV="1">
            <a:off x="5715664" y="5143447"/>
            <a:ext cx="1606055" cy="5114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095550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64517823"/>
              </p:ext>
            </p:extLst>
          </p:nvPr>
        </p:nvGraphicFramePr>
        <p:xfrm>
          <a:off x="1698171" y="3657599"/>
          <a:ext cx="7511142" cy="2390503"/>
        </p:xfrm>
        <a:graphic>
          <a:graphicData uri="http://schemas.openxmlformats.org/drawingml/2006/table">
            <a:tbl>
              <a:tblPr firstRow="1" bandRow="1">
                <a:tableStyleId>{5C22544A-7EE6-4342-B048-85BDC9FD1C3A}</a:tableStyleId>
              </a:tblPr>
              <a:tblGrid>
                <a:gridCol w="2503714">
                  <a:extLst>
                    <a:ext uri="{9D8B030D-6E8A-4147-A177-3AD203B41FA5}">
                      <a16:colId xmlns:a16="http://schemas.microsoft.com/office/drawing/2014/main" val="44673216"/>
                    </a:ext>
                  </a:extLst>
                </a:gridCol>
                <a:gridCol w="2503714">
                  <a:extLst>
                    <a:ext uri="{9D8B030D-6E8A-4147-A177-3AD203B41FA5}">
                      <a16:colId xmlns:a16="http://schemas.microsoft.com/office/drawing/2014/main" val="1930081809"/>
                    </a:ext>
                  </a:extLst>
                </a:gridCol>
                <a:gridCol w="2503714">
                  <a:extLst>
                    <a:ext uri="{9D8B030D-6E8A-4147-A177-3AD203B41FA5}">
                      <a16:colId xmlns:a16="http://schemas.microsoft.com/office/drawing/2014/main" val="2973545379"/>
                    </a:ext>
                  </a:extLst>
                </a:gridCol>
              </a:tblGrid>
              <a:tr h="1557449">
                <a:tc rowSpan="2">
                  <a:txBody>
                    <a:bodyPr/>
                    <a:lstStyle/>
                    <a:p>
                      <a:pPr algn="ctr"/>
                      <a:r>
                        <a:rPr lang="en-US" sz="2000" dirty="0" err="1"/>
                        <a:t>Từ</a:t>
                      </a:r>
                      <a:r>
                        <a:rPr lang="en-US" sz="2000" dirty="0"/>
                        <a:t> </a:t>
                      </a:r>
                      <a:r>
                        <a:rPr lang="en-US" sz="2000" dirty="0" err="1"/>
                        <a:t>ngữ</a:t>
                      </a:r>
                      <a:r>
                        <a:rPr lang="en-US" sz="2000" dirty="0"/>
                        <a:t> </a:t>
                      </a:r>
                      <a:r>
                        <a:rPr lang="en-US" sz="2000" dirty="0" err="1"/>
                        <a:t>chỉ</a:t>
                      </a:r>
                      <a:r>
                        <a:rPr lang="en-US" sz="2000" dirty="0"/>
                        <a:t> </a:t>
                      </a:r>
                      <a:r>
                        <a:rPr lang="en-US" sz="2000" dirty="0" err="1"/>
                        <a:t>sự</a:t>
                      </a:r>
                      <a:r>
                        <a:rPr lang="en-US" sz="2000" dirty="0"/>
                        <a:t> </a:t>
                      </a:r>
                      <a:r>
                        <a:rPr lang="en-US" sz="2000" dirty="0" err="1"/>
                        <a:t>vật</a:t>
                      </a:r>
                      <a:endParaRPr lang="en-US" sz="2000" dirty="0"/>
                    </a:p>
                  </a:txBody>
                  <a:tcPr/>
                </a:tc>
                <a:tc>
                  <a:txBody>
                    <a:bodyPr/>
                    <a:lstStyle/>
                    <a:p>
                      <a:r>
                        <a:rPr lang="en-US" sz="2000" dirty="0" err="1"/>
                        <a:t>Từ</a:t>
                      </a:r>
                      <a:r>
                        <a:rPr lang="en-US" sz="2000" dirty="0"/>
                        <a:t> </a:t>
                      </a:r>
                      <a:r>
                        <a:rPr lang="en-US" sz="2000" dirty="0" err="1"/>
                        <a:t>ngữ</a:t>
                      </a:r>
                      <a:r>
                        <a:rPr lang="en-US" sz="2000" dirty="0"/>
                        <a:t> </a:t>
                      </a:r>
                      <a:r>
                        <a:rPr lang="en-US" sz="2000" dirty="0" err="1"/>
                        <a:t>chỉ</a:t>
                      </a:r>
                      <a:r>
                        <a:rPr lang="en-US" sz="2000" dirty="0"/>
                        <a:t> </a:t>
                      </a:r>
                      <a:r>
                        <a:rPr lang="en-US" sz="2000" dirty="0" err="1"/>
                        <a:t>người</a:t>
                      </a:r>
                      <a:endParaRPr lang="en-US" sz="2000" dirty="0"/>
                    </a:p>
                  </a:txBody>
                  <a:tcPr/>
                </a:tc>
                <a:tc>
                  <a:txBody>
                    <a:bodyPr/>
                    <a:lstStyle/>
                    <a:p>
                      <a:r>
                        <a:rPr lang="en-US" sz="2000" dirty="0" err="1"/>
                        <a:t>Ông</a:t>
                      </a:r>
                      <a:endParaRPr lang="en-US" sz="2000" dirty="0"/>
                    </a:p>
                    <a:p>
                      <a:r>
                        <a:rPr lang="en-US" sz="2000" dirty="0" err="1"/>
                        <a:t>Việt</a:t>
                      </a:r>
                      <a:endParaRPr lang="en-US" sz="2000" dirty="0"/>
                    </a:p>
                    <a:p>
                      <a:r>
                        <a:rPr lang="en-US" sz="2000" dirty="0"/>
                        <a:t>Na</a:t>
                      </a:r>
                    </a:p>
                    <a:p>
                      <a:r>
                        <a:rPr lang="en-US" sz="2000" dirty="0" err="1"/>
                        <a:t>Cháu</a:t>
                      </a:r>
                      <a:endParaRPr lang="en-US" sz="2000" dirty="0"/>
                    </a:p>
                  </a:txBody>
                  <a:tcPr/>
                </a:tc>
                <a:extLst>
                  <a:ext uri="{0D108BD9-81ED-4DB2-BD59-A6C34878D82A}">
                    <a16:rowId xmlns:a16="http://schemas.microsoft.com/office/drawing/2014/main" val="3434559852"/>
                  </a:ext>
                </a:extLst>
              </a:tr>
              <a:tr h="833054">
                <a:tc vMerge="1">
                  <a:txBody>
                    <a:bodyPr/>
                    <a:lstStyle/>
                    <a:p>
                      <a:endParaRPr lang="en-US" dirty="0"/>
                    </a:p>
                  </a:txBody>
                  <a:tcPr/>
                </a:tc>
                <a:tc>
                  <a:txBody>
                    <a:bodyPr/>
                    <a:lstStyle/>
                    <a:p>
                      <a:r>
                        <a:rPr lang="en-US" sz="2000" dirty="0" err="1"/>
                        <a:t>Từ</a:t>
                      </a:r>
                      <a:r>
                        <a:rPr lang="en-US" sz="2000" dirty="0"/>
                        <a:t> </a:t>
                      </a:r>
                      <a:r>
                        <a:rPr lang="en-US" sz="2000" dirty="0" err="1"/>
                        <a:t>ngữ</a:t>
                      </a:r>
                      <a:r>
                        <a:rPr lang="en-US" sz="2000" dirty="0"/>
                        <a:t> </a:t>
                      </a:r>
                      <a:r>
                        <a:rPr lang="en-US" sz="2000" dirty="0" err="1"/>
                        <a:t>chỉ</a:t>
                      </a:r>
                      <a:r>
                        <a:rPr lang="en-US" sz="2000" dirty="0"/>
                        <a:t>  </a:t>
                      </a:r>
                      <a:r>
                        <a:rPr lang="en-US" sz="2000" dirty="0" err="1"/>
                        <a:t>vật</a:t>
                      </a:r>
                      <a:endParaRPr lang="en-US" sz="2000" dirty="0"/>
                    </a:p>
                  </a:txBody>
                  <a:tcPr/>
                </a:tc>
                <a:tc>
                  <a:txBody>
                    <a:bodyPr/>
                    <a:lstStyle/>
                    <a:p>
                      <a:r>
                        <a:rPr lang="en-US" sz="2000" dirty="0" err="1"/>
                        <a:t>Nhím</a:t>
                      </a:r>
                      <a:endParaRPr lang="en-US" sz="2000" dirty="0"/>
                    </a:p>
                    <a:p>
                      <a:r>
                        <a:rPr lang="en-US" sz="2000" dirty="0" err="1"/>
                        <a:t>Cánh</a:t>
                      </a:r>
                      <a:r>
                        <a:rPr lang="en-US" sz="2000" dirty="0"/>
                        <a:t> </a:t>
                      </a:r>
                      <a:r>
                        <a:rPr lang="en-US" sz="2000" dirty="0" err="1"/>
                        <a:t>diều</a:t>
                      </a:r>
                      <a:endParaRPr lang="en-US" sz="2000" dirty="0"/>
                    </a:p>
                  </a:txBody>
                  <a:tcPr/>
                </a:tc>
                <a:extLst>
                  <a:ext uri="{0D108BD9-81ED-4DB2-BD59-A6C34878D82A}">
                    <a16:rowId xmlns:a16="http://schemas.microsoft.com/office/drawing/2014/main" val="1197573903"/>
                  </a:ext>
                </a:extLst>
              </a:tr>
            </a:tbl>
          </a:graphicData>
        </a:graphic>
      </p:graphicFrame>
      <p:pic>
        <p:nvPicPr>
          <p:cNvPr id="5" name="Picture 4">
            <a:extLst>
              <a:ext uri="{FF2B5EF4-FFF2-40B4-BE49-F238E27FC236}">
                <a16:creationId xmlns:a16="http://schemas.microsoft.com/office/drawing/2014/main" id="{A8CB3763-678D-4D9A-A218-2ED6B77BCCFA}"/>
              </a:ext>
            </a:extLst>
          </p:cNvPr>
          <p:cNvPicPr>
            <a:picLocks noChangeAspect="1"/>
          </p:cNvPicPr>
          <p:nvPr/>
        </p:nvPicPr>
        <p:blipFill>
          <a:blip r:embed="rId2"/>
          <a:stretch>
            <a:fillRect/>
          </a:stretch>
        </p:blipFill>
        <p:spPr>
          <a:xfrm>
            <a:off x="1174786" y="236353"/>
            <a:ext cx="8715375" cy="2876550"/>
          </a:xfrm>
          <a:prstGeom prst="rect">
            <a:avLst/>
          </a:prstGeom>
        </p:spPr>
      </p:pic>
    </p:spTree>
    <p:extLst>
      <p:ext uri="{BB962C8B-B14F-4D97-AF65-F5344CB8AC3E}">
        <p14:creationId xmlns:p14="http://schemas.microsoft.com/office/powerpoint/2010/main" val="3283678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D46764-853B-4866-963E-2CEF4C0ABF57}"/>
              </a:ext>
            </a:extLst>
          </p:cNvPr>
          <p:cNvPicPr>
            <a:picLocks noGrp="1" noChangeAspect="1"/>
          </p:cNvPicPr>
          <p:nvPr>
            <p:ph idx="1"/>
          </p:nvPr>
        </p:nvPicPr>
        <p:blipFill>
          <a:blip r:embed="rId2"/>
          <a:stretch>
            <a:fillRect/>
          </a:stretch>
        </p:blipFill>
        <p:spPr>
          <a:xfrm>
            <a:off x="1619794" y="744583"/>
            <a:ext cx="8961120" cy="5432380"/>
          </a:xfrm>
          <a:prstGeom prst="rect">
            <a:avLst/>
          </a:prstGeom>
        </p:spPr>
      </p:pic>
    </p:spTree>
    <p:extLst>
      <p:ext uri="{BB962C8B-B14F-4D97-AF65-F5344CB8AC3E}">
        <p14:creationId xmlns:p14="http://schemas.microsoft.com/office/powerpoint/2010/main" val="2567886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CBEBA727-938B-4B9B-BA0D-4137C430FDFB}"/>
              </a:ext>
            </a:extLst>
          </p:cNvPr>
          <p:cNvSpPr/>
          <p:nvPr/>
        </p:nvSpPr>
        <p:spPr>
          <a:xfrm>
            <a:off x="1027430" y="638744"/>
            <a:ext cx="8307956" cy="7531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âu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370D577-1A5D-4FC9-BD39-7D4E39478933}"/>
              </a:ext>
            </a:extLst>
          </p:cNvPr>
          <p:cNvPicPr>
            <a:picLocks noChangeAspect="1"/>
          </p:cNvPicPr>
          <p:nvPr/>
        </p:nvPicPr>
        <p:blipFill>
          <a:blip r:embed="rId3"/>
          <a:stretch>
            <a:fillRect/>
          </a:stretch>
        </p:blipFill>
        <p:spPr>
          <a:xfrm>
            <a:off x="1445142" y="1623125"/>
            <a:ext cx="9067800" cy="3228975"/>
          </a:xfrm>
          <a:prstGeom prst="rect">
            <a:avLst/>
          </a:prstGeom>
        </p:spPr>
      </p:pic>
      <p:sp>
        <p:nvSpPr>
          <p:cNvPr id="8" name="Rectangle: Rounded Corners 7">
            <a:extLst>
              <a:ext uri="{FF2B5EF4-FFF2-40B4-BE49-F238E27FC236}">
                <a16:creationId xmlns:a16="http://schemas.microsoft.com/office/drawing/2014/main" id="{DE0F8CFC-CD5A-4A18-8390-168AC315C179}"/>
              </a:ext>
            </a:extLst>
          </p:cNvPr>
          <p:cNvSpPr/>
          <p:nvPr/>
        </p:nvSpPr>
        <p:spPr>
          <a:xfrm>
            <a:off x="2784212" y="4951449"/>
            <a:ext cx="6188148" cy="16161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bản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thân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hought Bubble: Cloud 8">
            <a:extLst>
              <a:ext uri="{FF2B5EF4-FFF2-40B4-BE49-F238E27FC236}">
                <a16:creationId xmlns:a16="http://schemas.microsoft.com/office/drawing/2014/main" id="{1E4FD3CF-C085-4755-89BA-A7EB842C17B4}"/>
              </a:ext>
            </a:extLst>
          </p:cNvPr>
          <p:cNvSpPr/>
          <p:nvPr/>
        </p:nvSpPr>
        <p:spPr>
          <a:xfrm>
            <a:off x="5677786" y="1722474"/>
            <a:ext cx="4455042" cy="159829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3A0A3-5A47-4454-88D5-D852370B40CC}"/>
              </a:ext>
            </a:extLst>
          </p:cNvPr>
          <p:cNvSpPr/>
          <p:nvPr/>
        </p:nvSpPr>
        <p:spPr>
          <a:xfrm>
            <a:off x="0" y="-50062"/>
            <a:ext cx="7006856" cy="62732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24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Thực</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hành</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24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huống</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43C668A-F705-4EC1-AA34-E5AF7DB50980}"/>
              </a:ext>
            </a:extLst>
          </p:cNvPr>
          <p:cNvPicPr>
            <a:picLocks noChangeAspect="1"/>
          </p:cNvPicPr>
          <p:nvPr/>
        </p:nvPicPr>
        <p:blipFill>
          <a:blip r:embed="rId2"/>
          <a:stretch>
            <a:fillRect/>
          </a:stretch>
        </p:blipFill>
        <p:spPr>
          <a:xfrm>
            <a:off x="1406821" y="1275353"/>
            <a:ext cx="8591550" cy="1819275"/>
          </a:xfrm>
          <a:prstGeom prst="rect">
            <a:avLst/>
          </a:prstGeom>
        </p:spPr>
      </p:pic>
      <p:sp>
        <p:nvSpPr>
          <p:cNvPr id="11" name="Rectangle: Rounded Corners 10">
            <a:extLst>
              <a:ext uri="{FF2B5EF4-FFF2-40B4-BE49-F238E27FC236}">
                <a16:creationId xmlns:a16="http://schemas.microsoft.com/office/drawing/2014/main" id="{B07CA0FF-CEAA-4730-987F-B7B359D06150}"/>
              </a:ext>
            </a:extLst>
          </p:cNvPr>
          <p:cNvSpPr/>
          <p:nvPr/>
        </p:nvSpPr>
        <p:spPr>
          <a:xfrm>
            <a:off x="2519916" y="2977116"/>
            <a:ext cx="7251405" cy="1116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tớ</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sinh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chuyển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lớp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đỡ</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32EFB5EF-21F7-466F-A855-1522A8FEFBE5}"/>
              </a:ext>
            </a:extLst>
          </p:cNvPr>
          <p:cNvPicPr>
            <a:picLocks noChangeAspect="1"/>
          </p:cNvPicPr>
          <p:nvPr/>
        </p:nvPicPr>
        <p:blipFill>
          <a:blip r:embed="rId3"/>
          <a:stretch>
            <a:fillRect/>
          </a:stretch>
        </p:blipFill>
        <p:spPr>
          <a:xfrm>
            <a:off x="1700434" y="4420043"/>
            <a:ext cx="8429625" cy="952500"/>
          </a:xfrm>
          <a:prstGeom prst="rect">
            <a:avLst/>
          </a:prstGeom>
        </p:spPr>
      </p:pic>
      <p:sp>
        <p:nvSpPr>
          <p:cNvPr id="14" name="Rectangle: Rounded Corners 13">
            <a:extLst>
              <a:ext uri="{FF2B5EF4-FFF2-40B4-BE49-F238E27FC236}">
                <a16:creationId xmlns:a16="http://schemas.microsoft.com/office/drawing/2014/main" id="{E0A7C549-B275-4E49-80AB-18CD9DCBEA22}"/>
              </a:ext>
            </a:extLst>
          </p:cNvPr>
          <p:cNvSpPr/>
          <p:nvPr/>
        </p:nvSpPr>
        <p:spPr>
          <a:xfrm>
            <a:off x="2289543" y="5418950"/>
            <a:ext cx="7251405" cy="11164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01321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93E17-85A1-48DB-A14C-885D1BF36826}"/>
              </a:ext>
            </a:extLst>
          </p:cNvPr>
          <p:cNvPicPr>
            <a:picLocks noChangeAspect="1"/>
          </p:cNvPicPr>
          <p:nvPr/>
        </p:nvPicPr>
        <p:blipFill>
          <a:blip r:embed="rId3"/>
          <a:stretch>
            <a:fillRect/>
          </a:stretch>
        </p:blipFill>
        <p:spPr>
          <a:xfrm>
            <a:off x="1376252" y="407803"/>
            <a:ext cx="9163050" cy="4362450"/>
          </a:xfrm>
          <a:prstGeom prst="rect">
            <a:avLst/>
          </a:prstGeom>
        </p:spPr>
      </p:pic>
      <p:sp>
        <p:nvSpPr>
          <p:cNvPr id="6" name="Rectangle 5">
            <a:extLst>
              <a:ext uri="{FF2B5EF4-FFF2-40B4-BE49-F238E27FC236}">
                <a16:creationId xmlns:a16="http://schemas.microsoft.com/office/drawing/2014/main" id="{42E999FE-86FA-4638-A3F1-5C17DD1264EE}"/>
              </a:ext>
            </a:extLst>
          </p:cNvPr>
          <p:cNvSpPr/>
          <p:nvPr/>
        </p:nvSpPr>
        <p:spPr>
          <a:xfrm>
            <a:off x="2604976" y="5029200"/>
            <a:ext cx="7421525" cy="12227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ctr">
              <a:buAutoNum type="alphaLcPeriod"/>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he,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túi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xách</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ctr">
              <a:buAutoNum type="alphaLcPeriod"/>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Chỉ</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he</a:t>
            </a:r>
          </a:p>
          <a:p>
            <a:pPr algn="ct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40180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198A5-741C-4630-8F39-5A2DFC8D3D86}"/>
              </a:ext>
            </a:extLst>
          </p:cNvPr>
          <p:cNvSpPr/>
          <p:nvPr/>
        </p:nvSpPr>
        <p:spPr>
          <a:xfrm>
            <a:off x="1632857" y="483327"/>
            <a:ext cx="8451669" cy="16720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Times New Roman" panose="02020603050405020304" pitchFamily="18" charset="0"/>
                <a:ea typeface="Arial-Rounded" panose="020B0500000000000000" pitchFamily="34" charset="0"/>
                <a:cs typeface="Times New Roman" panose="02020603050405020304" pitchFamily="18" charset="0"/>
              </a:rPr>
              <a:t>7.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2-3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nhân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ectangle 2"/>
          <p:cNvSpPr/>
          <p:nvPr/>
        </p:nvSpPr>
        <p:spPr>
          <a:xfrm>
            <a:off x="1632857" y="3105835"/>
            <a:ext cx="9117874" cy="1754326"/>
          </a:xfrm>
          <a:prstGeom prst="rect">
            <a:avLst/>
          </a:prstGeom>
        </p:spPr>
        <p:txBody>
          <a:bodyPr wrap="square">
            <a:spAutoFit/>
          </a:bodyPr>
          <a:lstStyle/>
          <a:p>
            <a:pPr algn="ct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Tết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Mọi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sắm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tấp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đào</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mua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quất</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951455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471</Words>
  <Application>Microsoft Office PowerPoint</Application>
  <PresentationFormat>Widescreen</PresentationFormat>
  <Paragraphs>54</Paragraphs>
  <Slides>22</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Microsoft YaHei</vt:lpstr>
      <vt:lpstr>Arial</vt:lpstr>
      <vt:lpstr>Arial-Rounded</vt:lpstr>
      <vt:lpstr>Calibri</vt:lpstr>
      <vt:lpstr>Calibri Light</vt:lpstr>
      <vt:lpstr>Times New Roman</vt:lpstr>
      <vt:lpstr>3_Office Theme</vt:lpstr>
      <vt:lpstr>1_Office Theme</vt:lpstr>
      <vt:lpstr>4_Office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63</cp:revision>
  <dcterms:created xsi:type="dcterms:W3CDTF">2021-05-27T11:25:34Z</dcterms:created>
  <dcterms:modified xsi:type="dcterms:W3CDTF">2021-07-08T10:11:47Z</dcterms:modified>
</cp:coreProperties>
</file>