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6" r:id="rId4"/>
    <p:sldId id="256" r:id="rId5"/>
    <p:sldId id="283" r:id="rId6"/>
    <p:sldId id="284" r:id="rId7"/>
    <p:sldId id="286" r:id="rId8"/>
    <p:sldId id="287" r:id="rId9"/>
    <p:sldId id="29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3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91438" tIns="45719" rIns="91438" bIns="45719"/>
          <a:lstStyle/>
          <a:p>
            <a:fld id="{E95D22BC-E4F2-479A-B4C1-9BA12F196DD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91438" tIns="45719" rIns="91438" bIns="45719"/>
          <a:lstStyle/>
          <a:p>
            <a:fld id="{14697782-F57D-4C8F-A7D2-2FCDDD826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12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6.xml"/><Relationship Id="rId10" Type="http://schemas.openxmlformats.org/officeDocument/2006/relationships/slide" Target="slide4.xml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60.png"/><Relationship Id="rId4" Type="http://schemas.openxmlformats.org/officeDocument/2006/relationships/image" Target="../media/image10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microsoft.com/office/2007/relationships/hdphoto" Target="../media/hdphoto1.wdp"/><Relationship Id="rId7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2" y="1381186"/>
            <a:ext cx="10210799" cy="3495615"/>
          </a:xfrm>
          <a:prstGeom prst="rect">
            <a:avLst/>
          </a:prstGeom>
          <a:noFill/>
        </p:spPr>
        <p:txBody>
          <a:bodyPr wrap="none" lIns="91430" tIns="45715" rIns="91430" bIns="45715">
            <a:prstTxWarp prst="textArchUp">
              <a:avLst>
                <a:gd name="adj" fmla="val 10749280"/>
              </a:avLst>
            </a:prstTxWarp>
            <a:spAutoFit/>
          </a:bodyPr>
          <a:lstStyle/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VỀ </a:t>
            </a:r>
          </a:p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 GIỜ, THĂM LỚP 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7821" y="4886868"/>
            <a:ext cx="7290179" cy="76943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1" y="2133601"/>
            <a:ext cx="2968336" cy="76943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008531"/>
            <a:ext cx="8153400" cy="93870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5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38: </a:t>
            </a:r>
            <a:r>
              <a:rPr lang="en-US" sz="5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8483"/>
            <a:ext cx="12161838" cy="6841034"/>
          </a:xfrm>
          <a:prstGeom prst="rect">
            <a:avLst/>
          </a:prstGeom>
        </p:spPr>
      </p:pic>
      <p:grpSp>
        <p:nvGrpSpPr>
          <p:cNvPr id="5" name="Google Shape;5031;p63"/>
          <p:cNvGrpSpPr/>
          <p:nvPr/>
        </p:nvGrpSpPr>
        <p:grpSpPr>
          <a:xfrm>
            <a:off x="10316308" y="3013869"/>
            <a:ext cx="1710566" cy="1938294"/>
            <a:chOff x="6685957" y="2450061"/>
            <a:chExt cx="1738047" cy="2127646"/>
          </a:xfrm>
        </p:grpSpPr>
        <p:sp>
          <p:nvSpPr>
            <p:cNvPr id="6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8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" name="Google Shape;5123;p63"/>
          <p:cNvGrpSpPr/>
          <p:nvPr/>
        </p:nvGrpSpPr>
        <p:grpSpPr>
          <a:xfrm>
            <a:off x="731696" y="2878791"/>
            <a:ext cx="1363515" cy="1515218"/>
            <a:chOff x="5038641" y="2573327"/>
            <a:chExt cx="1540798" cy="2004380"/>
          </a:xfrm>
        </p:grpSpPr>
        <p:sp>
          <p:nvSpPr>
            <p:cNvPr id="98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33" name="Hình ảnh 2">
            <a:extLst>
              <a:ext uri="{FF2B5EF4-FFF2-40B4-BE49-F238E27FC236}">
                <a16:creationId xmlns:a16="http://schemas.microsoft.com/office/drawing/2014/main" id="{F60D2FB6-C280-4A31-9198-F1B3E13A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81" y="-7938"/>
            <a:ext cx="8737600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Hình ảnh 6">
            <a:extLst>
              <a:ext uri="{FF2B5EF4-FFF2-40B4-BE49-F238E27FC236}">
                <a16:creationId xmlns:a16="http://schemas.microsoft.com/office/drawing/2014/main" id="{60395AD5-3161-4A9F-B0D6-E866D330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5305893"/>
            <a:ext cx="6183312" cy="15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Hình ảnh 9">
            <a:extLst>
              <a:ext uri="{FF2B5EF4-FFF2-40B4-BE49-F238E27FC236}">
                <a16:creationId xmlns:a16="http://schemas.microsoft.com/office/drawing/2014/main" id="{34F9E8BE-F017-4050-9752-9EFE23D00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31" y="5313363"/>
            <a:ext cx="6153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Hộp Văn bản 10">
            <a:extLst>
              <a:ext uri="{FF2B5EF4-FFF2-40B4-BE49-F238E27FC236}">
                <a16:creationId xmlns:a16="http://schemas.microsoft.com/office/drawing/2014/main" id="{2EA03BEC-7003-4061-9B4E-349691F4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413706"/>
            <a:ext cx="723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7200" dirty="0" err="1" smtClean="0">
                <a:solidFill>
                  <a:srgbClr val="00B0F0"/>
                </a:solidFill>
                <a:latin typeface="#9Slide07 SVNUT Triumph Press" panose="00000500000000000000" pitchFamily="2" charset="0"/>
                <a:cs typeface="Arial"/>
                <a:sym typeface="Arial"/>
              </a:rPr>
              <a:t>Vòng</a:t>
            </a:r>
            <a:r>
              <a:rPr lang="en-US" altLang="en-US" sz="7200" dirty="0" smtClean="0">
                <a:solidFill>
                  <a:srgbClr val="00B0F0"/>
                </a:solidFill>
                <a:latin typeface="#9Slide07 SVNUT Triumph Press" panose="00000500000000000000" pitchFamily="2" charset="0"/>
                <a:cs typeface="Arial"/>
                <a:sym typeface="Arial"/>
              </a:rPr>
              <a:t> quay may </a:t>
            </a:r>
            <a:r>
              <a:rPr lang="en-US" altLang="en-US" sz="7200" dirty="0" err="1" smtClean="0">
                <a:solidFill>
                  <a:srgbClr val="00B0F0"/>
                </a:solidFill>
                <a:latin typeface="#9Slide07 SVNUT Triumph Press" panose="00000500000000000000" pitchFamily="2" charset="0"/>
                <a:cs typeface="Arial"/>
                <a:sym typeface="Arial"/>
              </a:rPr>
              <a:t>mắn</a:t>
            </a:r>
            <a:endParaRPr kumimoji="0" lang="en-US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#9Slide07 SVNUT Triumph Press" panose="00000500000000000000" pitchFamily="2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305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0" y="-292"/>
            <a:ext cx="6806220" cy="68582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629454" y="125995"/>
            <a:ext cx="6413548" cy="6431836"/>
            <a:chOff x="2889226" y="213081"/>
            <a:chExt cx="6413548" cy="6431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26" y="213081"/>
              <a:ext cx="6413548" cy="64318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300000">
              <a:off x="7009153" y="3416933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900000">
              <a:off x="6953878" y="373968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noProof="0" dirty="0" smtClean="0">
                  <a:solidFill>
                    <a:prstClr val="black"/>
                  </a:solidFill>
                  <a:latin typeface="Calibri" panose="020F0502020204030204"/>
                </a:rPr>
                <a:t>ĐĂNG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500000">
              <a:off x="6844403" y="40744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ĐẠT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100000">
              <a:off x="6696828" y="43584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DUNG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700000">
              <a:off x="6473053" y="46169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BẢO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3300000">
              <a:off x="6206353" y="4832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white"/>
                  </a:solidFill>
                  <a:latin typeface="Calibri" panose="020F0502020204030204"/>
                </a:rPr>
                <a:t>DIỆP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3900000">
              <a:off x="5922584" y="4993337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4500000">
              <a:off x="5600715" y="51156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HOÀI ANH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5100000">
              <a:off x="5257815" y="51918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MẠNH DUY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700000">
              <a:off x="4914915" y="519551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HẢI ANH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6300000">
              <a:off x="4601043" y="51556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white"/>
                  </a:solidFill>
                  <a:latin typeface="Calibri" panose="020F0502020204030204"/>
                </a:rPr>
                <a:t>DƯƠNG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6900000">
              <a:off x="4272657" y="50140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TUẤN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7500000">
              <a:off x="3987813" y="48435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KIỀU ANH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8100000">
              <a:off x="3731997" y="462947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HÀ ANH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8700000">
              <a:off x="3505209" y="434282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LINH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9300000">
              <a:off x="3321963" y="40852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white"/>
                  </a:solidFill>
                  <a:latin typeface="Calibri" panose="020F0502020204030204"/>
                </a:rPr>
                <a:t>PHÚ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9900000">
              <a:off x="3211287" y="37550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PHÚC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0500000">
              <a:off x="3144153" y="342481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THỦY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1100000">
              <a:off x="3164103" y="30801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HUYỀN MY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1700000">
              <a:off x="3213081" y="276443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ANH DUY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2300000">
              <a:off x="3312255" y="2484202"/>
              <a:ext cx="2186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rgbClr val="FF0000"/>
                  </a:solidFill>
                  <a:latin typeface="Calibri" panose="020F0502020204030204"/>
                </a:rPr>
                <a:t>NGUYỄN NGỌC ANH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2900000">
              <a:off x="3499719" y="21475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noProof="0" dirty="0" smtClean="0">
                  <a:solidFill>
                    <a:srgbClr val="002060"/>
                  </a:solidFill>
                  <a:latin typeface="Calibri" panose="020F0502020204030204"/>
                </a:rPr>
                <a:t>ĐỒNG MINH ANH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3500000">
              <a:off x="3722865" y="18899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TRÚC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4100000">
              <a:off x="3975039" y="1675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TRANG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4700000">
              <a:off x="4270755" y="150535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TUẤN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5300000">
              <a:off x="4580985" y="13928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white"/>
                  </a:solidFill>
                  <a:latin typeface="Calibri" panose="020F0502020204030204"/>
                </a:rPr>
                <a:t>THẢO MY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5900000">
              <a:off x="4905729" y="132393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rgbClr val="7030A0"/>
                  </a:solidFill>
                  <a:latin typeface="Calibri" panose="020F0502020204030204"/>
                </a:rPr>
                <a:t>TRỊNH HÀ A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500000">
              <a:off x="5259501" y="132756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PHẠM HÀ AN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7100000">
              <a:off x="5584245" y="138924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rgbClr val="FFC000">
                      <a:lumMod val="20000"/>
                      <a:lumOff val="80000"/>
                    </a:srgbClr>
                  </a:solidFill>
                  <a:latin typeface="Calibri" panose="020F0502020204030204"/>
                </a:rPr>
                <a:t>NAM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7700000">
              <a:off x="5894475" y="150898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rgbClr val="FFC000">
                      <a:lumMod val="20000"/>
                      <a:lumOff val="80000"/>
                    </a:srgbClr>
                  </a:solidFill>
                  <a:latin typeface="Calibri" panose="020F0502020204030204"/>
                </a:rPr>
                <a:t>NGUYÊN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8300000">
              <a:off x="6190191" y="16722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THÚY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18900000">
              <a:off x="6442365" y="18936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MINH CHÂU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9500000">
              <a:off x="6652821" y="21476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rgbClr val="7030A0"/>
                  </a:solidFill>
                  <a:latin typeface="Calibri" panose="020F0502020204030204"/>
                </a:rPr>
                <a:t>KHÁNH CHI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20100000">
              <a:off x="6834249" y="24161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GIA PHONG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20700000">
              <a:off x="6972135" y="275720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noProof="0" dirty="0" smtClean="0">
                  <a:solidFill>
                    <a:prstClr val="black"/>
                  </a:solidFill>
                  <a:latin typeface="Calibri" panose="020F0502020204030204"/>
                </a:rPr>
                <a:t>HỒNG </a:t>
              </a:r>
              <a:r>
                <a:rPr lang="en-US" dirty="0" err="1">
                  <a:solidFill>
                    <a:prstClr val="black"/>
                  </a:solidFill>
                  <a:latin typeface="Calibri" panose="020F0502020204030204"/>
                </a:rPr>
                <a:t>P</a:t>
              </a:r>
              <a:r>
                <a:rPr lang="en-US" noProof="0" dirty="0" smtClean="0">
                  <a:solidFill>
                    <a:prstClr val="black"/>
                  </a:solidFill>
                  <a:latin typeface="Calibri" panose="020F0502020204030204"/>
                </a:rPr>
                <a:t>HONG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1300000">
              <a:off x="7022937" y="30837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BẢO CHÂU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17" y="5658585"/>
            <a:ext cx="2798307" cy="111566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1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96724" y="-609892"/>
            <a:ext cx="609600" cy="60960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94517" y="841620"/>
            <a:ext cx="37332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QUAY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MẮN</a:t>
            </a:r>
          </a:p>
        </p:txBody>
      </p:sp>
      <p:pic>
        <p:nvPicPr>
          <p:cNvPr id="116" name="Far_Away_St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89736" y="-797130"/>
            <a:ext cx="609600" cy="609600"/>
          </a:xfrm>
          <a:prstGeom prst="rect">
            <a:avLst/>
          </a:prstGeom>
        </p:spPr>
      </p:pic>
      <p:sp>
        <p:nvSpPr>
          <p:cNvPr id="14" name="Rectangle: Rounded Corners 13">
            <a:hlinkClick r:id="rId10" action="ppaction://hlinksldjump"/>
            <a:extLst>
              <a:ext uri="{FF2B5EF4-FFF2-40B4-BE49-F238E27FC236}">
                <a16:creationId xmlns:a16="http://schemas.microsoft.com/office/drawing/2014/main" id="{5B3310D3-F036-4975-8DE9-BC5E24013D1A}"/>
              </a:ext>
            </a:extLst>
          </p:cNvPr>
          <p:cNvSpPr/>
          <p:nvPr/>
        </p:nvSpPr>
        <p:spPr>
          <a:xfrm>
            <a:off x="10722376" y="125995"/>
            <a:ext cx="1283948" cy="483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6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9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3" dur="3040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3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</p:childTnLst>
        </p:cTn>
      </p:par>
    </p:tnLst>
    <p:bldLst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284</Words>
  <Application>Microsoft Office PowerPoint</Application>
  <PresentationFormat>Widescreen</PresentationFormat>
  <Paragraphs>142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#9Slide07 SVNUT Triumph Press</vt:lpstr>
      <vt:lpstr>Arial</vt:lpstr>
      <vt:lpstr>Calibri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DELL-NM</cp:lastModifiedBy>
  <cp:revision>152</cp:revision>
  <dcterms:created xsi:type="dcterms:W3CDTF">2021-06-02T01:34:28Z</dcterms:created>
  <dcterms:modified xsi:type="dcterms:W3CDTF">2025-01-04T13:17:00Z</dcterms:modified>
</cp:coreProperties>
</file>