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873" r:id="rId2"/>
  </p:sldMasterIdLst>
  <p:notesMasterIdLst>
    <p:notesMasterId r:id="rId23"/>
  </p:notesMasterIdLst>
  <p:sldIdLst>
    <p:sldId id="401" r:id="rId3"/>
    <p:sldId id="295" r:id="rId4"/>
    <p:sldId id="403" r:id="rId5"/>
    <p:sldId id="404" r:id="rId6"/>
    <p:sldId id="405" r:id="rId7"/>
    <p:sldId id="406" r:id="rId8"/>
    <p:sldId id="297" r:id="rId9"/>
    <p:sldId id="298" r:id="rId10"/>
    <p:sldId id="299" r:id="rId11"/>
    <p:sldId id="300" r:id="rId12"/>
    <p:sldId id="301" r:id="rId13"/>
    <p:sldId id="287" r:id="rId14"/>
    <p:sldId id="288" r:id="rId15"/>
    <p:sldId id="391" r:id="rId16"/>
    <p:sldId id="393" r:id="rId17"/>
    <p:sldId id="397" r:id="rId18"/>
    <p:sldId id="398" r:id="rId19"/>
    <p:sldId id="399" r:id="rId20"/>
    <p:sldId id="400" r:id="rId21"/>
    <p:sldId id="4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D"/>
    <a:srgbClr val="FDDEEB"/>
    <a:srgbClr val="FFF789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3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95855" units="1/cm"/>
        </inkml:channelProperties>
      </inkml:inkSource>
      <inkml:timestamp xml:id="ts0" timeString="2024-01-15T14:42:40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21061 5944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09D61-74E9-4ACC-8A8E-22224DD9A38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2F4DF-1A0C-4380-A8A5-C1F2B084E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3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069FB9EF-7A0A-44F8-A97A-B259082F7FFE}" type="slidenum">
              <a:rPr lang="en-US" altLang="en-US" sz="1200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altLang="en-US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BF32-AE28-4C63-8F01-0A6000C6E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4393B6-CB0F-4B14-B248-2FAD55859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AC9D1-1862-4B9B-A774-816A4A01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AC28E-065D-484B-97C3-76536ACA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5AB26-D6FA-42C0-B852-61B3C0F99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8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5357-0B63-41D8-A34F-E1FCBD5EE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40A44-CDBE-4F2B-82F4-E33043A0F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A57B3-967F-47BF-889F-8BCE6DF4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57D6-B073-4837-87ED-A46F6689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DA7A6-06F4-427F-BAE9-36040D1E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6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B02939-45ED-4149-9B0E-764391FB6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06CE-C8D3-42F2-8C87-E2BE7C75D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CA8C1-22C8-4FDF-98CB-70F9AA0C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4DC06-2054-499F-836C-7DF024CE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00A3E-B224-4B45-8FFD-3E4E9802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1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118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080E-4AAE-4CAC-A660-443258A89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1774D-367B-431F-914B-2D19CA1D2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87042-37D0-4DE0-893A-B4FCA45B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B4EDB-8F9A-4F58-BB04-93518312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B08E1-D013-4C3C-A86E-A754E4FD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10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4461-12F4-46DD-9660-52F77DEC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07AF6-E679-438B-8E76-0D2B84294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DC8B5-4105-49E1-BD5B-2242B59F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6A901-CBE8-4931-AF65-28902DE6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A7C84-6A0E-4945-9949-01371937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2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023099"/>
      </p:ext>
    </p:extLst>
  </p:cSld>
  <p:clrMapOvr>
    <a:masterClrMapping/>
  </p:clrMapOvr>
  <p:transition spd="med" advClick="0" advTm="10000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323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933CF-2916-4FFB-A54E-B5A62B64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186B1-B1FC-4DD4-8304-F9E8CAC0B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E2865-1E6F-49DE-A475-B780EBEAD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DB27D-115D-4ABA-A5BC-8F4ED313B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4BF53-9408-4E0B-9734-6DE7B1D8F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6A58E-5617-4BFB-80B2-65D6DCA4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52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90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65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75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57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57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3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89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47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8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1BAF-2FAE-4FAB-8B8B-5AD99A26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42729-7CEC-43C0-B9B4-9B8724A57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B7CDE-E6CE-402F-9ADF-F6CD6FA2A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5E8A8-6136-4277-8580-6AD95DE1B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118B9-2FAD-4B3C-8CCE-BB5744333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1E7E3B-D0F8-474D-A881-2C8C8906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FEF4EF-EC8A-4414-A544-2436F7B40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73D5-8463-4EE1-8DBC-CE2D0DCF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B0901-BAD3-4F7E-A038-06D8D578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898C9-4685-475C-BAA9-446C8E93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7C2C3-6776-468E-9467-84790EEF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F8CED-7EC8-47F8-8FAE-3726480E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8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8B4C76-4D08-4C99-AB59-529D8B307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98F3B-BD1C-441F-8040-CFFA9F57F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7168D-2754-430A-8542-67C54682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7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9E8C2-92DB-4207-940F-62A1F768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3D7E2-0521-4E35-B3C7-6C5B56C82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CFC29-E653-4FF7-80C6-2AE401EED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B09B-0719-45E6-BBF9-BA566D84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089C8-AC6C-46F0-9571-64E9ED81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F513C-1CD4-4B38-A4CF-D37299BD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8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9888-7980-4FF9-8A27-8973C0533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1DF7A-A669-4DA9-BAFC-D1A81C56AB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F5FA6-2B1D-41F3-911D-5E8D3121F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1F990-BF22-46F1-861B-E0EEC666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8BCCE-1385-446E-B5E4-8A07FA3A9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061BE-6282-4AC0-98DA-45C2A61B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8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BDE54E-6C02-4FA5-90D1-8130B2DC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DC9C1-3992-4CF0-9C17-0629F3F98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80603-2613-4A0A-8DF1-F9F9BF1F7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765A-DA59-42E2-B881-AD8E5320584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A90B9-923A-43E0-8AC1-A414484F5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E1A17-2D82-4D8B-853F-E6A7416EB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D7CA-5328-4E2E-9DC0-6F29C12699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51CB92-F9CE-47D4-93B8-96FC6F9F954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661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649" r:id="rId13"/>
    <p:sldLayoutId id="2147483650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88" r:id="rId34"/>
    <p:sldLayoutId id="2147483689" r:id="rId35"/>
    <p:sldLayoutId id="2147483690" r:id="rId36"/>
    <p:sldLayoutId id="2147483885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microsoft.com/office/2007/relationships/hdphoto" Target="../media/hdphoto3.wdp"/><Relationship Id="rId7" Type="http://schemas.openxmlformats.org/officeDocument/2006/relationships/image" Target="../media/image1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11" Type="http://schemas.openxmlformats.org/officeDocument/2006/relationships/image" Target="../media/image160.png"/><Relationship Id="rId10" Type="http://schemas.openxmlformats.org/officeDocument/2006/relationships/image" Target="../media/image150.png"/><Relationship Id="rId9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17" Type="http://schemas.openxmlformats.org/officeDocument/2006/relationships/image" Target="../media/image11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1138"/>
            <a:ext cx="12192000" cy="18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4"/>
            <a:ext cx="12192000" cy="18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1" descr="anim1690[1][1]"/>
          <p:cNvPicPr>
            <a:picLocks noChangeAspect="1" noChangeArrowheads="1" noCrop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77042" y="2897717"/>
            <a:ext cx="6127751" cy="97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2" descr="anim1690[1]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604913" y="2544324"/>
            <a:ext cx="6126163" cy="106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5575"/>
            <a:ext cx="12192000" cy="18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9" name="AutoShape 15"/>
          <p:cNvSpPr>
            <a:spLocks noChangeArrowheads="1"/>
          </p:cNvSpPr>
          <p:nvPr/>
        </p:nvSpPr>
        <p:spPr bwMode="auto">
          <a:xfrm>
            <a:off x="639237" y="4941890"/>
            <a:ext cx="10928350" cy="1506537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109728" tIns="54863" rIns="109728" bIns="54863" anchor="ctr"/>
          <a:lstStyle/>
          <a:p>
            <a:pPr algn="ctr" defTabSz="1096962" eaLnBrk="0" hangingPunct="0">
              <a:lnSpc>
                <a:spcPct val="9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endParaRPr lang="en-US" sz="37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1096962" eaLnBrk="0" hangingPunct="0">
              <a:lnSpc>
                <a:spcPct val="9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r>
              <a:rPr lang="en-US" sz="3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7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96962" eaLnBrk="0" hangingPunct="0">
              <a:lnSpc>
                <a:spcPct val="9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r>
              <a:rPr lang="en-US" sz="3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7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CẨM NHUNG</a:t>
            </a:r>
            <a:r>
              <a:rPr lang="en-US" sz="37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96962" eaLnBrk="0" hangingPunct="0">
              <a:lnSpc>
                <a:spcPct val="90000"/>
              </a:lnSpc>
              <a:spcBef>
                <a:spcPct val="20000"/>
              </a:spcBef>
              <a:buClr>
                <a:srgbClr val="0563C1"/>
              </a:buClr>
              <a:buSzPct val="90000"/>
              <a:defRPr/>
            </a:pPr>
            <a:endParaRPr lang="en-US" sz="40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3750734" y="1195964"/>
            <a:ext cx="4991100" cy="3604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728" tIns="54863" rIns="109728" bIns="54863" anchor="ctr">
            <a:spAutoFit/>
          </a:bodyPr>
          <a:lstStyle>
            <a:lvl1pPr defTabSz="1096963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defTabSz="1096963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defTabSz="1096963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defTabSz="1096963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defTabSz="1096963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defTabSz="10969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defTabSz="10969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defTabSz="10969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defTabSz="10969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70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</a:t>
            </a:r>
          </a:p>
        </p:txBody>
      </p:sp>
      <p:sp>
        <p:nvSpPr>
          <p:cNvPr id="62481" name="WordArt 17"/>
          <p:cNvSpPr>
            <a:spLocks noChangeArrowheads="1" noChangeShapeType="1" noTextEdit="1"/>
          </p:cNvSpPr>
          <p:nvPr/>
        </p:nvSpPr>
        <p:spPr bwMode="auto">
          <a:xfrm>
            <a:off x="1871132" y="1557337"/>
            <a:ext cx="8544985" cy="3784600"/>
          </a:xfrm>
          <a:prstGeom prst="rect">
            <a:avLst/>
          </a:prstGeom>
        </p:spPr>
        <p:txBody>
          <a:bodyPr spcFirstLastPara="1" wrap="none" lIns="91440" tIns="45721" rIns="91440" bIns="45721" fromWordArt="1">
            <a:prstTxWarp prst="textArchUp">
              <a:avLst>
                <a:gd name="adj" fmla="val 9458588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CHÀO MỪNG CÁC EM HỌC SINH </a:t>
            </a:r>
            <a:r>
              <a:rPr lang="en-US" sz="54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LỚP </a:t>
            </a:r>
            <a:r>
              <a:rPr lang="en-US" sz="5400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2</a:t>
            </a:r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E</a:t>
            </a:r>
            <a:endParaRPr lang="en-US" sz="54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68686"/>
                </a:outerShdw>
              </a:effectLst>
              <a:latin typeface="Times New Roman" panose="02020603050405020304" pitchFamily="18" charset="0"/>
              <a:ea typeface="Tahoma"/>
              <a:cs typeface="Times New Roman" panose="02020603050405020304" pitchFamily="18" charset="0"/>
            </a:endParaRPr>
          </a:p>
        </p:txBody>
      </p:sp>
      <p:pic>
        <p:nvPicPr>
          <p:cNvPr id="12298" name="Picture 19" descr="!PC8_C2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50584" y="3981453"/>
            <a:ext cx="7391401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WordArt 13"/>
          <p:cNvSpPr>
            <a:spLocks noChangeArrowheads="1" noChangeShapeType="1" noTextEdit="1"/>
          </p:cNvSpPr>
          <p:nvPr/>
        </p:nvSpPr>
        <p:spPr bwMode="auto">
          <a:xfrm>
            <a:off x="486836" y="609601"/>
            <a:ext cx="10892366" cy="2806700"/>
          </a:xfrm>
          <a:prstGeom prst="rect">
            <a:avLst/>
          </a:prstGeom>
        </p:spPr>
        <p:txBody>
          <a:bodyPr spcFirstLastPara="1" wrap="none" lIns="91440" tIns="45721" rIns="91440" bIns="45721" fromWordArt="1">
            <a:prstTxWarp prst="textArchUp">
              <a:avLst>
                <a:gd name="adj" fmla="val 11912311"/>
              </a:avLst>
            </a:prstTxWarp>
          </a:bodyPr>
          <a:lstStyle/>
          <a:p>
            <a:pPr algn="ctr"/>
            <a:r>
              <a:rPr lang="vi-VN" sz="4000" b="1" kern="10" dirty="0"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</a:rPr>
              <a:t>TRƯỜNG TIỂU HỌC </a:t>
            </a:r>
            <a:r>
              <a:rPr lang="en-US" sz="4000" b="1" kern="10" dirty="0" smtClean="0"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</a:rPr>
              <a:t>AN TIẾN</a:t>
            </a:r>
            <a:endParaRPr lang="en-US" sz="4000" b="1" kern="10" dirty="0">
              <a:ln w="9525">
                <a:solidFill>
                  <a:srgbClr val="FF0000"/>
                </a:solidFill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41824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6247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0" fill="hold"/>
                                        <p:tgtEl>
                                          <p:spTgt spid="6247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6247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6247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2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2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9" grpId="0" build="allAtOnce" animBg="1"/>
      <p:bldP spid="624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293580" y="752654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2681258" y="1314944"/>
            <a:ext cx="446249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15DEBB-BA0E-4A67-98E3-024B825162DE}"/>
              </a:ext>
            </a:extLst>
          </p:cNvPr>
          <p:cNvSpPr/>
          <p:nvPr/>
        </p:nvSpPr>
        <p:spPr>
          <a:xfrm>
            <a:off x="440456" y="197731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A71053-D0F8-40C8-9F9B-FB717002932C}"/>
              </a:ext>
            </a:extLst>
          </p:cNvPr>
          <p:cNvGrpSpPr/>
          <p:nvPr/>
        </p:nvGrpSpPr>
        <p:grpSpPr>
          <a:xfrm>
            <a:off x="1092235" y="1977315"/>
            <a:ext cx="1116312" cy="523221"/>
            <a:chOff x="1870518" y="1440653"/>
            <a:chExt cx="1116312" cy="5232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C03B98-04CC-4C9A-83D7-FC662435088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5BC206B-E471-49A0-B28A-82C4ABB301E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FCEFBD-79CC-4C6D-A479-A97D3950999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9AA49D-E8F9-4D0F-BBB7-7256ABB6964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96879DC-575F-450A-9190-01F34C9B2D1D}"/>
              </a:ext>
            </a:extLst>
          </p:cNvPr>
          <p:cNvSpPr txBox="1"/>
          <p:nvPr/>
        </p:nvSpPr>
        <p:spPr>
          <a:xfrm>
            <a:off x="625145" y="244502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DB2E8-28FF-4E6F-A8F7-60250EA0ECD6}"/>
              </a:ext>
            </a:extLst>
          </p:cNvPr>
          <p:cNvSpPr txBox="1"/>
          <p:nvPr/>
        </p:nvSpPr>
        <p:spPr>
          <a:xfrm>
            <a:off x="4172952" y="394477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0B8975-C9C1-4B20-9772-0395B17A91B6}"/>
              </a:ext>
            </a:extLst>
          </p:cNvPr>
          <p:cNvSpPr txBox="1"/>
          <p:nvPr/>
        </p:nvSpPr>
        <p:spPr>
          <a:xfrm>
            <a:off x="4534693" y="394477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E75D7-8570-412E-BDFA-352B245629C6}"/>
              </a:ext>
            </a:extLst>
          </p:cNvPr>
          <p:cNvSpPr txBox="1"/>
          <p:nvPr/>
        </p:nvSpPr>
        <p:spPr>
          <a:xfrm>
            <a:off x="4921716" y="394477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4C64C1-4022-4875-9545-841DFE7E5F70}"/>
              </a:ext>
            </a:extLst>
          </p:cNvPr>
          <p:cNvSpPr txBox="1"/>
          <p:nvPr/>
        </p:nvSpPr>
        <p:spPr>
          <a:xfrm>
            <a:off x="5450708" y="396894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5429209-3B01-495D-9873-EA9711019089}"/>
              </a:ext>
            </a:extLst>
          </p:cNvPr>
          <p:cNvSpPr/>
          <p:nvPr/>
        </p:nvSpPr>
        <p:spPr>
          <a:xfrm>
            <a:off x="6010199" y="3991480"/>
            <a:ext cx="583095" cy="6144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2AD1450-6B3C-4D63-B91E-0E136D097B08}"/>
              </a:ext>
            </a:extLst>
          </p:cNvPr>
          <p:cNvSpPr/>
          <p:nvPr/>
        </p:nvSpPr>
        <p:spPr>
          <a:xfrm>
            <a:off x="6001624" y="403262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782CCA-F31A-4966-A485-00A84669F6B0}"/>
              </a:ext>
            </a:extLst>
          </p:cNvPr>
          <p:cNvGrpSpPr/>
          <p:nvPr/>
        </p:nvGrpSpPr>
        <p:grpSpPr>
          <a:xfrm>
            <a:off x="4051289" y="4676826"/>
            <a:ext cx="3095974" cy="646331"/>
            <a:chOff x="1994239" y="3742329"/>
            <a:chExt cx="3095974" cy="6463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76E7075-92DE-4898-831B-15A2D8B40301}"/>
                </a:ext>
              </a:extLst>
            </p:cNvPr>
            <p:cNvGrpSpPr/>
            <p:nvPr/>
          </p:nvGrpSpPr>
          <p:grpSpPr>
            <a:xfrm>
              <a:off x="1994239" y="3742329"/>
              <a:ext cx="3095974" cy="646331"/>
              <a:chOff x="1971514" y="3207964"/>
              <a:chExt cx="3095974" cy="6463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0479214-37FE-4608-8A2E-62DF0025672D}"/>
                      </a:ext>
                    </a:extLst>
                  </p:cNvPr>
                  <p:cNvSpPr txBox="1"/>
                  <p:nvPr/>
                </p:nvSpPr>
                <p:spPr>
                  <a:xfrm>
                    <a:off x="1971514" y="3207964"/>
                    <a:ext cx="309597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360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5</a:t>
                    </a:r>
                    <a14:m>
                      <m:oMath xmlns:m="http://schemas.openxmlformats.org/officeDocument/2006/math">
                        <m: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 </m:t>
                        </m:r>
                      </m:oMath>
                    </a14:m>
                    <a:r>
                      <a: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    </a:t>
                    </a:r>
                    <a:r>
                      <a:rPr kumimoji="0" 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  </a:t>
                    </a:r>
                    <a:r>
                      <a:rPr kumimoji="0" lang="vi-VN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= </a:t>
                    </a: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0479214-37FE-4608-8A2E-62DF002567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71514" y="3207964"/>
                    <a:ext cx="3095974" cy="646331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6114" t="-14151" b="-349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E965E6A3-55F1-40E4-B26A-5C851FEA73CB}"/>
                  </a:ext>
                </a:extLst>
              </p:cNvPr>
              <p:cNvSpPr/>
              <p:nvPr/>
            </p:nvSpPr>
            <p:spPr>
              <a:xfrm>
                <a:off x="2802220" y="3232128"/>
                <a:ext cx="644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A34CC64-0114-4240-AAC4-E0252CE166C6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FE5F4A-97AE-46EA-9301-B02CB41815B5}"/>
              </a:ext>
            </a:extLst>
          </p:cNvPr>
          <p:cNvSpPr/>
          <p:nvPr/>
        </p:nvSpPr>
        <p:spPr>
          <a:xfrm>
            <a:off x="4884207" y="4715758"/>
            <a:ext cx="643364" cy="6221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95D5B57-ADFB-4DD2-92DE-4A44659B6941}"/>
              </a:ext>
            </a:extLst>
          </p:cNvPr>
          <p:cNvSpPr/>
          <p:nvPr/>
        </p:nvSpPr>
        <p:spPr>
          <a:xfrm>
            <a:off x="5986840" y="474399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D0B286E-91F3-4B3A-B85C-16ED42651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978" r="1"/>
          <a:stretch/>
        </p:blipFill>
        <p:spPr>
          <a:xfrm>
            <a:off x="3207000" y="1910416"/>
            <a:ext cx="3936749" cy="193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3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27" grpId="0"/>
      <p:bldP spid="32" grpId="0" animBg="1"/>
      <p:bldP spid="31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293580" y="752654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2681258" y="1314944"/>
            <a:ext cx="446249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81236-01BC-4F16-8A0F-0160FF225C64}"/>
              </a:ext>
            </a:extLst>
          </p:cNvPr>
          <p:cNvSpPr txBox="1"/>
          <p:nvPr/>
        </p:nvSpPr>
        <p:spPr>
          <a:xfrm>
            <a:off x="831309" y="21647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F7896C-D5EB-49B1-A7A8-4154CE9A5E0C}"/>
              </a:ext>
            </a:extLst>
          </p:cNvPr>
          <p:cNvGrpSpPr/>
          <p:nvPr/>
        </p:nvGrpSpPr>
        <p:grpSpPr>
          <a:xfrm>
            <a:off x="1316510" y="2308571"/>
            <a:ext cx="10128593" cy="2222509"/>
            <a:chOff x="1202825" y="4714553"/>
            <a:chExt cx="7154490" cy="22225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927BC8-83D4-4B49-AE36-D8DB63E6249D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C595DC-0DE1-41CC-BC9A-81E205206FF8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3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C595DC-0DE1-41CC-BC9A-81E205206F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1323439"/>
                </a:xfrm>
                <a:prstGeom prst="rect">
                  <a:avLst/>
                </a:prstGeom>
                <a:blipFill>
                  <a:blip r:embed="rId2"/>
                  <a:stretch>
                    <a:fillRect l="-2215" t="-82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0D9C0F3-3237-48EB-AEA0-AF2BCA126E7E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0DC03F4-1F2F-401B-A5C4-C25202FB535E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27A9459-1B58-4F91-875E-691B645856A3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4B541AC-E472-487E-ACAC-7A7E3BDDC4E5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9CBF14-8217-47E2-B8D5-0422681C93E1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7F6D55D-3B14-4993-8066-9D870CA479AE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318074-3612-4E31-81D6-B9A586BC8814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5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318074-3612-4E31-81D6-B9A586BC88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1323439"/>
                </a:xfrm>
                <a:prstGeom prst="rect">
                  <a:avLst/>
                </a:prstGeom>
                <a:blipFill>
                  <a:blip r:embed="rId3"/>
                  <a:stretch>
                    <a:fillRect l="-3139" t="-82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8F8D5B9-E74E-4439-BDDD-77B6E62BB998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A38E24F-9531-4608-806C-F414CBC66394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559DB60-FFFC-4728-BF96-8C1AF18F89C9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BC32FB-90A8-482E-9E46-731A832D3B0D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C48DF4-01B7-4692-A603-EDD16E692EC6}"/>
              </a:ext>
            </a:extLst>
          </p:cNvPr>
          <p:cNvGrpSpPr/>
          <p:nvPr/>
        </p:nvGrpSpPr>
        <p:grpSpPr>
          <a:xfrm>
            <a:off x="1422796" y="4008033"/>
            <a:ext cx="3355068" cy="1602996"/>
            <a:chOff x="8603227" y="4708827"/>
            <a:chExt cx="2304711" cy="16029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674533-2BBC-4FD7-840C-AC9AA9997852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13B851D-7008-4524-9E62-07A8536F8594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3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5 =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13B851D-7008-4524-9E62-07A8536F85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707886"/>
                </a:xfrm>
                <a:prstGeom prst="rect">
                  <a:avLst/>
                </a:prstGeom>
                <a:blipFill>
                  <a:blip r:embed="rId4"/>
                  <a:stretch>
                    <a:fillRect l="-6591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0776A9A-0239-420C-B5B2-F5BCE813AF8E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844EC68-4A32-441D-8E35-50F717220391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dirty="0"/>
                    <a:t>5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4000" dirty="0"/>
                    <a:t> 3 =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844EC68-4A32-441D-8E35-50F717220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6780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F73544E-F9F3-423E-A600-D3035963E2D8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6A68949-D6B8-439F-91D2-3259AF89E7EA}"/>
              </a:ext>
            </a:extLst>
          </p:cNvPr>
          <p:cNvSpPr/>
          <p:nvPr/>
        </p:nvSpPr>
        <p:spPr>
          <a:xfrm>
            <a:off x="3357697" y="2505212"/>
            <a:ext cx="938207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ABFF69-68CE-4C37-9159-0CD0999C5AA5}"/>
              </a:ext>
            </a:extLst>
          </p:cNvPr>
          <p:cNvSpPr/>
          <p:nvPr/>
        </p:nvSpPr>
        <p:spPr>
          <a:xfrm>
            <a:off x="4737844" y="2489441"/>
            <a:ext cx="938207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370297B-5592-4532-9C53-DE998BF47192}"/>
              </a:ext>
            </a:extLst>
          </p:cNvPr>
          <p:cNvSpPr/>
          <p:nvPr/>
        </p:nvSpPr>
        <p:spPr>
          <a:xfrm>
            <a:off x="6095129" y="2496099"/>
            <a:ext cx="938207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6E6DFAC-1C5F-4FC1-AEB6-8012590DAEB7}"/>
              </a:ext>
            </a:extLst>
          </p:cNvPr>
          <p:cNvSpPr/>
          <p:nvPr/>
        </p:nvSpPr>
        <p:spPr>
          <a:xfrm>
            <a:off x="7472528" y="2482128"/>
            <a:ext cx="837906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DACEEC6-716A-4D5D-86BC-C0B370E9C644}"/>
              </a:ext>
            </a:extLst>
          </p:cNvPr>
          <p:cNvSpPr/>
          <p:nvPr/>
        </p:nvSpPr>
        <p:spPr>
          <a:xfrm>
            <a:off x="8744772" y="2496099"/>
            <a:ext cx="938207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306454-FE4C-4A22-81F9-116C91A3C3AB}"/>
              </a:ext>
            </a:extLst>
          </p:cNvPr>
          <p:cNvSpPr/>
          <p:nvPr/>
        </p:nvSpPr>
        <p:spPr>
          <a:xfrm>
            <a:off x="10261183" y="2489441"/>
            <a:ext cx="82453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9AA38F-E778-4564-BBF1-94D7652A791E}"/>
              </a:ext>
            </a:extLst>
          </p:cNvPr>
          <p:cNvSpPr/>
          <p:nvPr/>
        </p:nvSpPr>
        <p:spPr>
          <a:xfrm>
            <a:off x="3411965" y="3169423"/>
            <a:ext cx="810550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F9190B3-91F0-48A9-BFE6-8B9B8D94788B}"/>
              </a:ext>
            </a:extLst>
          </p:cNvPr>
          <p:cNvSpPr/>
          <p:nvPr/>
        </p:nvSpPr>
        <p:spPr>
          <a:xfrm>
            <a:off x="4776944" y="3197216"/>
            <a:ext cx="810550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769D1DC-6FC5-4F74-BF91-E8D7EDD3C68F}"/>
              </a:ext>
            </a:extLst>
          </p:cNvPr>
          <p:cNvSpPr/>
          <p:nvPr/>
        </p:nvSpPr>
        <p:spPr>
          <a:xfrm>
            <a:off x="6080842" y="3179900"/>
            <a:ext cx="810550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BF26C4-CA63-436F-A963-AA27A5DCD9C4}"/>
              </a:ext>
            </a:extLst>
          </p:cNvPr>
          <p:cNvSpPr/>
          <p:nvPr/>
        </p:nvSpPr>
        <p:spPr>
          <a:xfrm>
            <a:off x="7432336" y="3185573"/>
            <a:ext cx="938207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FDE355-4BDD-4FC5-9814-0FEC2FE802B8}"/>
              </a:ext>
            </a:extLst>
          </p:cNvPr>
          <p:cNvSpPr/>
          <p:nvPr/>
        </p:nvSpPr>
        <p:spPr>
          <a:xfrm>
            <a:off x="3448043" y="4250944"/>
            <a:ext cx="847861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D24967E-DE68-470C-806E-3511747DC253}"/>
              </a:ext>
            </a:extLst>
          </p:cNvPr>
          <p:cNvSpPr/>
          <p:nvPr/>
        </p:nvSpPr>
        <p:spPr>
          <a:xfrm>
            <a:off x="3448043" y="4825403"/>
            <a:ext cx="847861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15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1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410311" y="142465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062090" y="1424656"/>
            <a:ext cx="1116312" cy="461666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0421201-7BFC-4143-8AAE-44DA7972312B}"/>
              </a:ext>
            </a:extLst>
          </p:cNvPr>
          <p:cNvSpPr txBox="1"/>
          <p:nvPr/>
        </p:nvSpPr>
        <p:spPr>
          <a:xfrm>
            <a:off x="595000" y="189236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F7AB4F-4F3F-45BC-8FE9-3C12F1DA4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389" y="1892368"/>
            <a:ext cx="9596901" cy="19391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F1900A-B7B2-4C2F-8132-DF0A592C7B8E}"/>
              </a:ext>
            </a:extLst>
          </p:cNvPr>
          <p:cNvGrpSpPr/>
          <p:nvPr/>
        </p:nvGrpSpPr>
        <p:grpSpPr>
          <a:xfrm>
            <a:off x="2022685" y="3809208"/>
            <a:ext cx="3714936" cy="545510"/>
            <a:chOff x="1950093" y="3286749"/>
            <a:chExt cx="3714936" cy="5455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774A23-E323-4665-8C47-9D0BB476E769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562A086-C513-49E1-B61E-1CE6DF7424B7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B8224C-8612-4EE4-9571-F35373391355}"/>
              </a:ext>
            </a:extLst>
          </p:cNvPr>
          <p:cNvGrpSpPr/>
          <p:nvPr/>
        </p:nvGrpSpPr>
        <p:grpSpPr>
          <a:xfrm>
            <a:off x="2045410" y="4438444"/>
            <a:ext cx="2554851" cy="545510"/>
            <a:chOff x="1972818" y="3809969"/>
            <a:chExt cx="2554851" cy="5455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3B0B95-3C8D-4B32-B5CF-EDBA60000553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8D984609-C781-42DD-9421-5C72100A45EC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855DEF6-97F7-4C9D-86E7-DE0C2D48FA13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4B5D42-A3D8-43FB-AAA9-CF10D4F2B121}"/>
              </a:ext>
            </a:extLst>
          </p:cNvPr>
          <p:cNvGrpSpPr/>
          <p:nvPr/>
        </p:nvGrpSpPr>
        <p:grpSpPr>
          <a:xfrm>
            <a:off x="7468119" y="3820353"/>
            <a:ext cx="1990307" cy="545510"/>
            <a:chOff x="1950093" y="3286749"/>
            <a:chExt cx="1990307" cy="54551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928F9-17B5-4D43-B275-F90F373AE074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D7599D8-4397-4378-8691-975B5598F09D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17CD8C-C2A8-4AE3-9A43-DE889F15C129}"/>
              </a:ext>
            </a:extLst>
          </p:cNvPr>
          <p:cNvGrpSpPr/>
          <p:nvPr/>
        </p:nvGrpSpPr>
        <p:grpSpPr>
          <a:xfrm>
            <a:off x="7490844" y="4449589"/>
            <a:ext cx="2554851" cy="545510"/>
            <a:chOff x="1972818" y="3809969"/>
            <a:chExt cx="2554851" cy="5455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3044835-2FC5-49D6-8ACC-5B811E5402E3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2849972F-96C9-417A-8FE1-55F37B12406C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687798A-BD55-4659-8960-442F766898F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82B897-0EF5-4B3D-991A-8C533F148E2F}"/>
              </a:ext>
            </a:extLst>
          </p:cNvPr>
          <p:cNvSpPr/>
          <p:nvPr/>
        </p:nvSpPr>
        <p:spPr>
          <a:xfrm>
            <a:off x="5094056" y="3837722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7EEC751-8E9D-4264-8FCA-D7505E490B95}"/>
              </a:ext>
            </a:extLst>
          </p:cNvPr>
          <p:cNvSpPr/>
          <p:nvPr/>
        </p:nvSpPr>
        <p:spPr>
          <a:xfrm>
            <a:off x="2840933" y="4442995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26FFFB7-2D09-402B-8E28-0886ABED9B6D}"/>
              </a:ext>
            </a:extLst>
          </p:cNvPr>
          <p:cNvSpPr/>
          <p:nvPr/>
        </p:nvSpPr>
        <p:spPr>
          <a:xfrm>
            <a:off x="4017165" y="4442995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9DC0B2-BE05-4AA4-8DF2-A9DAEDB6FAAD}"/>
              </a:ext>
            </a:extLst>
          </p:cNvPr>
          <p:cNvSpPr/>
          <p:nvPr/>
        </p:nvSpPr>
        <p:spPr>
          <a:xfrm>
            <a:off x="8875331" y="381375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C611DC6-EF44-434B-B7EF-8326D83258FE}"/>
              </a:ext>
            </a:extLst>
          </p:cNvPr>
          <p:cNvSpPr/>
          <p:nvPr/>
        </p:nvSpPr>
        <p:spPr>
          <a:xfrm>
            <a:off x="8286368" y="445624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392996B-4EDA-43EC-AFA3-6C664E3DEF64}"/>
              </a:ext>
            </a:extLst>
          </p:cNvPr>
          <p:cNvSpPr/>
          <p:nvPr/>
        </p:nvSpPr>
        <p:spPr>
          <a:xfrm>
            <a:off x="9462600" y="445624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0B8D13-2072-4F0C-8C00-BB40239C4616}"/>
              </a:ext>
            </a:extLst>
          </p:cNvPr>
          <p:cNvSpPr txBox="1"/>
          <p:nvPr/>
        </p:nvSpPr>
        <p:spPr>
          <a:xfrm>
            <a:off x="992083" y="474717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441F683-6BD6-4035-8CD4-F0386C410312}"/>
              </a:ext>
            </a:extLst>
          </p:cNvPr>
          <p:cNvGrpSpPr/>
          <p:nvPr/>
        </p:nvGrpSpPr>
        <p:grpSpPr>
          <a:xfrm>
            <a:off x="1275417" y="5001076"/>
            <a:ext cx="7154490" cy="1527434"/>
            <a:chOff x="1202825" y="4714553"/>
            <a:chExt cx="7154490" cy="152743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0A28F6-6A00-4B55-AD34-D069783D21F5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8F9265F-0215-466B-AE9D-8C1223FD1D92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A6A7281-15F7-46F9-B4BB-82C4DDE1EF3C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632013F-EE9D-4858-A24F-98A9C8D63D5E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CD7B4DF-B638-4AEA-9B9D-FEC7E04427F0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B65ECB2-9D74-44C2-9AB2-C9BF4AE99E21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54429FE-DE97-4D66-B136-1476D19EFEE1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CC81A37-23AF-49D1-96C2-8D20384D4D28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EA317A3-96F5-4FBC-A27A-5C3AC73BBB1B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DD3E1AE1-BACB-4CEB-963B-7A11E2BBBB99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9773DB0-CD0B-4D22-932B-4EF9CE156B51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AED155-DC2C-4EE9-87AE-9B04AA2DA666}"/>
              </a:ext>
            </a:extLst>
          </p:cNvPr>
          <p:cNvGrpSpPr/>
          <p:nvPr/>
        </p:nvGrpSpPr>
        <p:grpSpPr>
          <a:xfrm>
            <a:off x="8675819" y="5005398"/>
            <a:ext cx="2304711" cy="1527434"/>
            <a:chOff x="8603227" y="4708827"/>
            <a:chExt cx="2304711" cy="152743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7693D4-8240-4C8E-9CE3-C9A06CC2BA96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61A105F-7AAC-4FA3-9ED2-4E8BA4EC43D2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9F756FF-F203-41C3-9359-A8960EAEDDDB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3B05F1-2EF5-4068-A17B-F68435C70B4C}"/>
              </a:ext>
            </a:extLst>
          </p:cNvPr>
          <p:cNvSpPr/>
          <p:nvPr/>
        </p:nvSpPr>
        <p:spPr>
          <a:xfrm>
            <a:off x="2755671" y="5245882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3208F26-14A1-4478-A606-5B795B737CF6}"/>
              </a:ext>
            </a:extLst>
          </p:cNvPr>
          <p:cNvSpPr/>
          <p:nvPr/>
        </p:nvSpPr>
        <p:spPr>
          <a:xfrm>
            <a:off x="3703040" y="5242652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AF6326C-5F49-4038-9270-B1798C52913E}"/>
              </a:ext>
            </a:extLst>
          </p:cNvPr>
          <p:cNvSpPr/>
          <p:nvPr/>
        </p:nvSpPr>
        <p:spPr>
          <a:xfrm>
            <a:off x="4650409" y="5239422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186FBF-02E9-4309-9CC7-FD620596DB6C}"/>
              </a:ext>
            </a:extLst>
          </p:cNvPr>
          <p:cNvSpPr/>
          <p:nvPr/>
        </p:nvSpPr>
        <p:spPr>
          <a:xfrm>
            <a:off x="5597778" y="5236192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B70796C-1CC6-4CCF-AFB4-2DFFBC68A94C}"/>
              </a:ext>
            </a:extLst>
          </p:cNvPr>
          <p:cNvSpPr/>
          <p:nvPr/>
        </p:nvSpPr>
        <p:spPr>
          <a:xfrm>
            <a:off x="6545147" y="5232962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EDA0BB6-3FD5-4495-AE29-F9C710F62F57}"/>
              </a:ext>
            </a:extLst>
          </p:cNvPr>
          <p:cNvSpPr/>
          <p:nvPr/>
        </p:nvSpPr>
        <p:spPr>
          <a:xfrm>
            <a:off x="7516430" y="5242487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5B546E8-1848-4D5F-B3F3-5AAC515CEC40}"/>
              </a:ext>
            </a:extLst>
          </p:cNvPr>
          <p:cNvSpPr/>
          <p:nvPr/>
        </p:nvSpPr>
        <p:spPr>
          <a:xfrm>
            <a:off x="10024361" y="5255545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D4964E7-2448-4637-A213-1F3E220AFB97}"/>
              </a:ext>
            </a:extLst>
          </p:cNvPr>
          <p:cNvSpPr/>
          <p:nvPr/>
        </p:nvSpPr>
        <p:spPr>
          <a:xfrm>
            <a:off x="2755671" y="585563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E17B2E4-4B44-404D-A39E-DDDC90EA857B}"/>
              </a:ext>
            </a:extLst>
          </p:cNvPr>
          <p:cNvSpPr/>
          <p:nvPr/>
        </p:nvSpPr>
        <p:spPr>
          <a:xfrm>
            <a:off x="3703040" y="585240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A4AEC2D-5E63-4D3E-A7AE-DDEF04FDDFD0}"/>
              </a:ext>
            </a:extLst>
          </p:cNvPr>
          <p:cNvSpPr/>
          <p:nvPr/>
        </p:nvSpPr>
        <p:spPr>
          <a:xfrm>
            <a:off x="4650409" y="584917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6F744E3-2FCD-40C2-B592-77D14B4551E8}"/>
              </a:ext>
            </a:extLst>
          </p:cNvPr>
          <p:cNvSpPr/>
          <p:nvPr/>
        </p:nvSpPr>
        <p:spPr>
          <a:xfrm>
            <a:off x="5595263" y="5850299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9761C3A3-AF60-4646-8198-68626787ACF2}"/>
              </a:ext>
            </a:extLst>
          </p:cNvPr>
          <p:cNvSpPr/>
          <p:nvPr/>
        </p:nvSpPr>
        <p:spPr>
          <a:xfrm>
            <a:off x="10024361" y="5830004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1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229959" y="651508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030796" y="1207608"/>
            <a:ext cx="4360876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6A2514-02FF-4790-B605-F18072F9DB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987" y="839780"/>
            <a:ext cx="8810625" cy="5286375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3072779" y="8370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3510101" y="837019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F1CF84-1CBA-4C5B-9323-660F8E6822A5}"/>
              </a:ext>
            </a:extLst>
          </p:cNvPr>
          <p:cNvSpPr/>
          <p:nvPr/>
        </p:nvSpPr>
        <p:spPr>
          <a:xfrm>
            <a:off x="2594306" y="2198541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2326AF-15EF-4E8E-A3E4-6D9F37EC969E}"/>
              </a:ext>
            </a:extLst>
          </p:cNvPr>
          <p:cNvSpPr/>
          <p:nvPr/>
        </p:nvSpPr>
        <p:spPr>
          <a:xfrm>
            <a:off x="3148903" y="3528420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E196361-A59C-4DB2-99C7-E11DEF96055B}"/>
              </a:ext>
            </a:extLst>
          </p:cNvPr>
          <p:cNvSpPr/>
          <p:nvPr/>
        </p:nvSpPr>
        <p:spPr>
          <a:xfrm>
            <a:off x="6731000" y="3429000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5EAD2F-58E2-431C-A17A-9A05ACD4C064}"/>
              </a:ext>
            </a:extLst>
          </p:cNvPr>
          <p:cNvSpPr/>
          <p:nvPr/>
        </p:nvSpPr>
        <p:spPr>
          <a:xfrm>
            <a:off x="3441351" y="4681238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8795258-1ACD-4DA9-9EEA-9103ED46BEC6}"/>
              </a:ext>
            </a:extLst>
          </p:cNvPr>
          <p:cNvSpPr/>
          <p:nvPr/>
        </p:nvSpPr>
        <p:spPr>
          <a:xfrm>
            <a:off x="6534618" y="4660900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7058C6-F860-4519-9653-16C471CE4A72}"/>
              </a:ext>
            </a:extLst>
          </p:cNvPr>
          <p:cNvSpPr/>
          <p:nvPr/>
        </p:nvSpPr>
        <p:spPr>
          <a:xfrm>
            <a:off x="2956777" y="5834056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94070EA-6958-4E2F-842B-B72237ECDB6E}"/>
              </a:ext>
            </a:extLst>
          </p:cNvPr>
          <p:cNvSpPr/>
          <p:nvPr/>
        </p:nvSpPr>
        <p:spPr>
          <a:xfrm>
            <a:off x="6578600" y="3530600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7581960" y="21398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72600" y="21304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" y="4464085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/>
          <p:cNvSpPr txBox="1"/>
          <p:nvPr/>
        </p:nvSpPr>
        <p:spPr>
          <a:xfrm>
            <a:off x="1090263" y="477692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+ 2 + 2 +2 + 2= 12</a:t>
            </a:r>
          </a:p>
        </p:txBody>
      </p:sp>
      <p:sp>
        <p:nvSpPr>
          <p:cNvPr id="8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4928" y="377345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7F800-3F4A-4191-85F3-7286CB1F7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464" y="4409482"/>
            <a:ext cx="2286000" cy="2286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/>
          <p:cNvSpPr txBox="1"/>
          <p:nvPr/>
        </p:nvSpPr>
        <p:spPr>
          <a:xfrm>
            <a:off x="1090263" y="477692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x 7 = 14</a:t>
            </a:r>
          </a:p>
        </p:txBody>
      </p:sp>
      <p:sp>
        <p:nvSpPr>
          <p:cNvPr id="8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 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4928" y="377345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7F800-3F4A-4191-85F3-7286CB1F7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464" y="440948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3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/>
          <p:cNvSpPr txBox="1"/>
          <p:nvPr/>
        </p:nvSpPr>
        <p:spPr>
          <a:xfrm>
            <a:off x="1090263" y="477692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+ 3 + 3 = 9</a:t>
            </a:r>
          </a:p>
        </p:txBody>
      </p:sp>
      <p:sp>
        <p:nvSpPr>
          <p:cNvPr id="8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4928" y="377345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7F800-3F4A-4191-85F3-7286CB1F7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464" y="440948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4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/>
          <p:cNvSpPr txBox="1"/>
          <p:nvPr/>
        </p:nvSpPr>
        <p:spPr>
          <a:xfrm>
            <a:off x="1104953" y="437831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+ 2 + 2 + 2 = 2 x 5</a:t>
            </a:r>
          </a:p>
        </p:txBody>
      </p:sp>
      <p:sp>
        <p:nvSpPr>
          <p:cNvPr id="8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4928" y="377345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7F800-3F4A-4191-85F3-7286CB1F7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464" y="440948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23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/>
          <p:cNvSpPr txBox="1"/>
          <p:nvPr/>
        </p:nvSpPr>
        <p:spPr>
          <a:xfrm>
            <a:off x="1090263" y="477692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x 5 = 4 + 4+ 4+ 4</a:t>
            </a:r>
          </a:p>
        </p:txBody>
      </p:sp>
      <p:sp>
        <p:nvSpPr>
          <p:cNvPr id="8" name="Đ Ghé thăm Fb.com/nkpowerskills"/>
          <p:cNvSpPr/>
          <p:nvPr/>
        </p:nvSpPr>
        <p:spPr>
          <a:xfrm>
            <a:off x="6587087" y="3114562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/>
          <p:cNvSpPr/>
          <p:nvPr/>
        </p:nvSpPr>
        <p:spPr>
          <a:xfrm>
            <a:off x="1090263" y="3180855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87" y="35680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06" y="393392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20987" y="3916862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7F800-3F4A-4191-85F3-7286CB1F7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6754" y="419521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917812" y="752654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438BD5-19BE-449A-B854-098AD54A2B92}"/>
              </a:ext>
            </a:extLst>
          </p:cNvPr>
          <p:cNvSpPr txBox="1"/>
          <p:nvPr/>
        </p:nvSpPr>
        <p:spPr>
          <a:xfrm>
            <a:off x="1393758" y="2388093"/>
            <a:ext cx="379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+ 37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6E936-B552-4060-8200-BD0DF3DD2898}"/>
              </a:ext>
            </a:extLst>
          </p:cNvPr>
          <p:cNvSpPr txBox="1"/>
          <p:nvPr/>
        </p:nvSpPr>
        <p:spPr>
          <a:xfrm>
            <a:off x="3382392" y="2388093"/>
            <a:ext cx="125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88C322-8EF7-406E-95BD-A09F099E3C1F}"/>
              </a:ext>
            </a:extLst>
          </p:cNvPr>
          <p:cNvSpPr txBox="1"/>
          <p:nvPr/>
        </p:nvSpPr>
        <p:spPr>
          <a:xfrm>
            <a:off x="6087086" y="2386174"/>
            <a:ext cx="258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65 - 29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5E1F1-E390-4575-8B2F-8B031CD2BEC8}"/>
              </a:ext>
            </a:extLst>
          </p:cNvPr>
          <p:cNvSpPr txBox="1"/>
          <p:nvPr/>
        </p:nvSpPr>
        <p:spPr>
          <a:xfrm>
            <a:off x="8043150" y="2379995"/>
            <a:ext cx="1254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0454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326" y="609600"/>
            <a:ext cx="13020474" cy="2743200"/>
          </a:xfrm>
          <a:prstGeom prst="rect">
            <a:avLst/>
          </a:prstGeom>
          <a:noFill/>
        </p:spPr>
        <p:txBody>
          <a:bodyPr spcFirstLastPara="1" lIns="121912" tIns="60956" rIns="121912" bIns="60956">
            <a:prstTxWarp prst="textArchUp">
              <a:avLst>
                <a:gd name="adj" fmla="val 11244929"/>
              </a:avLst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quý thầy </a:t>
            </a:r>
            <a:r>
              <a:rPr lang="vi-VN" sz="5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dồi dào </a:t>
            </a:r>
            <a:r>
              <a:rPr lang="vi-VN" sz="5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 khỏe</a:t>
            </a:r>
          </a:p>
        </p:txBody>
      </p:sp>
      <p:grpSp>
        <p:nvGrpSpPr>
          <p:cNvPr id="27651" name="Group 188"/>
          <p:cNvGrpSpPr>
            <a:grpSpLocks noChangeAspect="1"/>
          </p:cNvGrpSpPr>
          <p:nvPr/>
        </p:nvGrpSpPr>
        <p:grpSpPr bwMode="auto">
          <a:xfrm flipH="1">
            <a:off x="0" y="5105404"/>
            <a:ext cx="2618317" cy="1756833"/>
            <a:chOff x="1728" y="192"/>
            <a:chExt cx="1259" cy="1154"/>
          </a:xfrm>
        </p:grpSpPr>
        <p:sp>
          <p:nvSpPr>
            <p:cNvPr id="27990" name="AutoShape 189"/>
            <p:cNvSpPr>
              <a:spLocks noChangeAspect="1" noChangeArrowheads="1" noTextEdit="1"/>
            </p:cNvSpPr>
            <p:nvPr/>
          </p:nvSpPr>
          <p:spPr bwMode="auto">
            <a:xfrm>
              <a:off x="1728" y="192"/>
              <a:ext cx="1259" cy="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7991" name="Group 190"/>
            <p:cNvGrpSpPr>
              <a:grpSpLocks/>
            </p:cNvGrpSpPr>
            <p:nvPr/>
          </p:nvGrpSpPr>
          <p:grpSpPr bwMode="auto">
            <a:xfrm>
              <a:off x="1905" y="192"/>
              <a:ext cx="1017" cy="1111"/>
              <a:chOff x="1905" y="192"/>
              <a:chExt cx="1017" cy="1111"/>
            </a:xfrm>
          </p:grpSpPr>
          <p:sp>
            <p:nvSpPr>
              <p:cNvPr id="28125" name="Freeform 191"/>
              <p:cNvSpPr>
                <a:spLocks/>
              </p:cNvSpPr>
              <p:nvPr/>
            </p:nvSpPr>
            <p:spPr bwMode="auto">
              <a:xfrm>
                <a:off x="2178" y="336"/>
                <a:ext cx="444" cy="445"/>
              </a:xfrm>
              <a:custGeom>
                <a:avLst/>
                <a:gdLst>
                  <a:gd name="T0" fmla="*/ 0 w 889"/>
                  <a:gd name="T1" fmla="*/ 1 h 890"/>
                  <a:gd name="T2" fmla="*/ 0 w 889"/>
                  <a:gd name="T3" fmla="*/ 1 h 890"/>
                  <a:gd name="T4" fmla="*/ 0 w 889"/>
                  <a:gd name="T5" fmla="*/ 1 h 890"/>
                  <a:gd name="T6" fmla="*/ 0 w 889"/>
                  <a:gd name="T7" fmla="*/ 1 h 890"/>
                  <a:gd name="T8" fmla="*/ 0 w 889"/>
                  <a:gd name="T9" fmla="*/ 1 h 890"/>
                  <a:gd name="T10" fmla="*/ 0 w 889"/>
                  <a:gd name="T11" fmla="*/ 1 h 890"/>
                  <a:gd name="T12" fmla="*/ 0 w 889"/>
                  <a:gd name="T13" fmla="*/ 1 h 890"/>
                  <a:gd name="T14" fmla="*/ 0 w 889"/>
                  <a:gd name="T15" fmla="*/ 1 h 890"/>
                  <a:gd name="T16" fmla="*/ 0 w 889"/>
                  <a:gd name="T17" fmla="*/ 1 h 890"/>
                  <a:gd name="T18" fmla="*/ 0 w 889"/>
                  <a:gd name="T19" fmla="*/ 1 h 890"/>
                  <a:gd name="T20" fmla="*/ 0 w 889"/>
                  <a:gd name="T21" fmla="*/ 1 h 890"/>
                  <a:gd name="T22" fmla="*/ 0 w 889"/>
                  <a:gd name="T23" fmla="*/ 1 h 890"/>
                  <a:gd name="T24" fmla="*/ 0 w 889"/>
                  <a:gd name="T25" fmla="*/ 1 h 890"/>
                  <a:gd name="T26" fmla="*/ 0 w 889"/>
                  <a:gd name="T27" fmla="*/ 1 h 890"/>
                  <a:gd name="T28" fmla="*/ 0 w 889"/>
                  <a:gd name="T29" fmla="*/ 1 h 890"/>
                  <a:gd name="T30" fmla="*/ 0 w 889"/>
                  <a:gd name="T31" fmla="*/ 1 h 890"/>
                  <a:gd name="T32" fmla="*/ 0 w 889"/>
                  <a:gd name="T33" fmla="*/ 1 h 890"/>
                  <a:gd name="T34" fmla="*/ 0 w 889"/>
                  <a:gd name="T35" fmla="*/ 1 h 890"/>
                  <a:gd name="T36" fmla="*/ 0 w 889"/>
                  <a:gd name="T37" fmla="*/ 1 h 890"/>
                  <a:gd name="T38" fmla="*/ 0 w 889"/>
                  <a:gd name="T39" fmla="*/ 1 h 890"/>
                  <a:gd name="T40" fmla="*/ 0 w 889"/>
                  <a:gd name="T41" fmla="*/ 1 h 890"/>
                  <a:gd name="T42" fmla="*/ 0 w 889"/>
                  <a:gd name="T43" fmla="*/ 1 h 890"/>
                  <a:gd name="T44" fmla="*/ 0 w 889"/>
                  <a:gd name="T45" fmla="*/ 1 h 890"/>
                  <a:gd name="T46" fmla="*/ 0 w 889"/>
                  <a:gd name="T47" fmla="*/ 1 h 890"/>
                  <a:gd name="T48" fmla="*/ 0 w 889"/>
                  <a:gd name="T49" fmla="*/ 1 h 890"/>
                  <a:gd name="T50" fmla="*/ 0 w 889"/>
                  <a:gd name="T51" fmla="*/ 1 h 890"/>
                  <a:gd name="T52" fmla="*/ 0 w 889"/>
                  <a:gd name="T53" fmla="*/ 1 h 890"/>
                  <a:gd name="T54" fmla="*/ 0 w 889"/>
                  <a:gd name="T55" fmla="*/ 1 h 890"/>
                  <a:gd name="T56" fmla="*/ 0 w 889"/>
                  <a:gd name="T57" fmla="*/ 1 h 890"/>
                  <a:gd name="T58" fmla="*/ 0 w 889"/>
                  <a:gd name="T59" fmla="*/ 1 h 890"/>
                  <a:gd name="T60" fmla="*/ 0 w 889"/>
                  <a:gd name="T61" fmla="*/ 1 h 890"/>
                  <a:gd name="T62" fmla="*/ 0 w 889"/>
                  <a:gd name="T63" fmla="*/ 1 h 8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89"/>
                  <a:gd name="T97" fmla="*/ 0 h 890"/>
                  <a:gd name="T98" fmla="*/ 889 w 889"/>
                  <a:gd name="T99" fmla="*/ 890 h 8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89" h="890">
                    <a:moveTo>
                      <a:pt x="445" y="890"/>
                    </a:moveTo>
                    <a:lnTo>
                      <a:pt x="490" y="887"/>
                    </a:lnTo>
                    <a:lnTo>
                      <a:pt x="534" y="880"/>
                    </a:lnTo>
                    <a:lnTo>
                      <a:pt x="577" y="870"/>
                    </a:lnTo>
                    <a:lnTo>
                      <a:pt x="617" y="855"/>
                    </a:lnTo>
                    <a:lnTo>
                      <a:pt x="656" y="835"/>
                    </a:lnTo>
                    <a:lnTo>
                      <a:pt x="693" y="814"/>
                    </a:lnTo>
                    <a:lnTo>
                      <a:pt x="727" y="788"/>
                    </a:lnTo>
                    <a:lnTo>
                      <a:pt x="759" y="759"/>
                    </a:lnTo>
                    <a:lnTo>
                      <a:pt x="788" y="727"/>
                    </a:lnTo>
                    <a:lnTo>
                      <a:pt x="813" y="694"/>
                    </a:lnTo>
                    <a:lnTo>
                      <a:pt x="835" y="657"/>
                    </a:lnTo>
                    <a:lnTo>
                      <a:pt x="855" y="618"/>
                    </a:lnTo>
                    <a:lnTo>
                      <a:pt x="869" y="577"/>
                    </a:lnTo>
                    <a:lnTo>
                      <a:pt x="880" y="535"/>
                    </a:lnTo>
                    <a:lnTo>
                      <a:pt x="887" y="490"/>
                    </a:lnTo>
                    <a:lnTo>
                      <a:pt x="889" y="445"/>
                    </a:lnTo>
                    <a:lnTo>
                      <a:pt x="887" y="400"/>
                    </a:lnTo>
                    <a:lnTo>
                      <a:pt x="880" y="355"/>
                    </a:lnTo>
                    <a:lnTo>
                      <a:pt x="869" y="312"/>
                    </a:lnTo>
                    <a:lnTo>
                      <a:pt x="855" y="272"/>
                    </a:lnTo>
                    <a:lnTo>
                      <a:pt x="835" y="233"/>
                    </a:lnTo>
                    <a:lnTo>
                      <a:pt x="813" y="196"/>
                    </a:lnTo>
                    <a:lnTo>
                      <a:pt x="788" y="163"/>
                    </a:lnTo>
                    <a:lnTo>
                      <a:pt x="759" y="130"/>
                    </a:lnTo>
                    <a:lnTo>
                      <a:pt x="727" y="101"/>
                    </a:lnTo>
                    <a:lnTo>
                      <a:pt x="693" y="76"/>
                    </a:lnTo>
                    <a:lnTo>
                      <a:pt x="656" y="54"/>
                    </a:lnTo>
                    <a:lnTo>
                      <a:pt x="617" y="35"/>
                    </a:lnTo>
                    <a:lnTo>
                      <a:pt x="577" y="20"/>
                    </a:lnTo>
                    <a:lnTo>
                      <a:pt x="534" y="9"/>
                    </a:lnTo>
                    <a:lnTo>
                      <a:pt x="490" y="2"/>
                    </a:lnTo>
                    <a:lnTo>
                      <a:pt x="445" y="0"/>
                    </a:lnTo>
                    <a:lnTo>
                      <a:pt x="400" y="2"/>
                    </a:lnTo>
                    <a:lnTo>
                      <a:pt x="355" y="9"/>
                    </a:lnTo>
                    <a:lnTo>
                      <a:pt x="312" y="20"/>
                    </a:lnTo>
                    <a:lnTo>
                      <a:pt x="272" y="35"/>
                    </a:lnTo>
                    <a:lnTo>
                      <a:pt x="233" y="54"/>
                    </a:lnTo>
                    <a:lnTo>
                      <a:pt x="196" y="76"/>
                    </a:lnTo>
                    <a:lnTo>
                      <a:pt x="163" y="101"/>
                    </a:lnTo>
                    <a:lnTo>
                      <a:pt x="130" y="130"/>
                    </a:lnTo>
                    <a:lnTo>
                      <a:pt x="102" y="163"/>
                    </a:lnTo>
                    <a:lnTo>
                      <a:pt x="76" y="196"/>
                    </a:lnTo>
                    <a:lnTo>
                      <a:pt x="54" y="233"/>
                    </a:lnTo>
                    <a:lnTo>
                      <a:pt x="35" y="272"/>
                    </a:lnTo>
                    <a:lnTo>
                      <a:pt x="20" y="312"/>
                    </a:lnTo>
                    <a:lnTo>
                      <a:pt x="9" y="355"/>
                    </a:lnTo>
                    <a:lnTo>
                      <a:pt x="3" y="400"/>
                    </a:lnTo>
                    <a:lnTo>
                      <a:pt x="0" y="445"/>
                    </a:lnTo>
                    <a:lnTo>
                      <a:pt x="3" y="490"/>
                    </a:lnTo>
                    <a:lnTo>
                      <a:pt x="9" y="535"/>
                    </a:lnTo>
                    <a:lnTo>
                      <a:pt x="20" y="577"/>
                    </a:lnTo>
                    <a:lnTo>
                      <a:pt x="35" y="618"/>
                    </a:lnTo>
                    <a:lnTo>
                      <a:pt x="54" y="657"/>
                    </a:lnTo>
                    <a:lnTo>
                      <a:pt x="76" y="694"/>
                    </a:lnTo>
                    <a:lnTo>
                      <a:pt x="102" y="727"/>
                    </a:lnTo>
                    <a:lnTo>
                      <a:pt x="130" y="759"/>
                    </a:lnTo>
                    <a:lnTo>
                      <a:pt x="163" y="788"/>
                    </a:lnTo>
                    <a:lnTo>
                      <a:pt x="196" y="814"/>
                    </a:lnTo>
                    <a:lnTo>
                      <a:pt x="233" y="835"/>
                    </a:lnTo>
                    <a:lnTo>
                      <a:pt x="272" y="855"/>
                    </a:lnTo>
                    <a:lnTo>
                      <a:pt x="312" y="870"/>
                    </a:lnTo>
                    <a:lnTo>
                      <a:pt x="355" y="880"/>
                    </a:lnTo>
                    <a:lnTo>
                      <a:pt x="400" y="887"/>
                    </a:lnTo>
                    <a:lnTo>
                      <a:pt x="445" y="890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26" name="Freeform 192"/>
              <p:cNvSpPr>
                <a:spLocks/>
              </p:cNvSpPr>
              <p:nvPr/>
            </p:nvSpPr>
            <p:spPr bwMode="auto">
              <a:xfrm>
                <a:off x="2308" y="467"/>
                <a:ext cx="183" cy="184"/>
              </a:xfrm>
              <a:custGeom>
                <a:avLst/>
                <a:gdLst>
                  <a:gd name="T0" fmla="*/ 1 w 366"/>
                  <a:gd name="T1" fmla="*/ 1 h 367"/>
                  <a:gd name="T2" fmla="*/ 1 w 366"/>
                  <a:gd name="T3" fmla="*/ 1 h 367"/>
                  <a:gd name="T4" fmla="*/ 1 w 366"/>
                  <a:gd name="T5" fmla="*/ 1 h 367"/>
                  <a:gd name="T6" fmla="*/ 1 w 366"/>
                  <a:gd name="T7" fmla="*/ 1 h 367"/>
                  <a:gd name="T8" fmla="*/ 1 w 366"/>
                  <a:gd name="T9" fmla="*/ 1 h 367"/>
                  <a:gd name="T10" fmla="*/ 1 w 366"/>
                  <a:gd name="T11" fmla="*/ 1 h 367"/>
                  <a:gd name="T12" fmla="*/ 1 w 366"/>
                  <a:gd name="T13" fmla="*/ 1 h 367"/>
                  <a:gd name="T14" fmla="*/ 1 w 366"/>
                  <a:gd name="T15" fmla="*/ 1 h 367"/>
                  <a:gd name="T16" fmla="*/ 1 w 366"/>
                  <a:gd name="T17" fmla="*/ 1 h 367"/>
                  <a:gd name="T18" fmla="*/ 1 w 366"/>
                  <a:gd name="T19" fmla="*/ 1 h 367"/>
                  <a:gd name="T20" fmla="*/ 1 w 366"/>
                  <a:gd name="T21" fmla="*/ 1 h 367"/>
                  <a:gd name="T22" fmla="*/ 1 w 366"/>
                  <a:gd name="T23" fmla="*/ 1 h 367"/>
                  <a:gd name="T24" fmla="*/ 1 w 366"/>
                  <a:gd name="T25" fmla="*/ 1 h 367"/>
                  <a:gd name="T26" fmla="*/ 1 w 366"/>
                  <a:gd name="T27" fmla="*/ 1 h 367"/>
                  <a:gd name="T28" fmla="*/ 1 w 366"/>
                  <a:gd name="T29" fmla="*/ 1 h 367"/>
                  <a:gd name="T30" fmla="*/ 1 w 366"/>
                  <a:gd name="T31" fmla="*/ 1 h 367"/>
                  <a:gd name="T32" fmla="*/ 1 w 366"/>
                  <a:gd name="T33" fmla="*/ 0 h 367"/>
                  <a:gd name="T34" fmla="*/ 1 w 366"/>
                  <a:gd name="T35" fmla="*/ 1 h 367"/>
                  <a:gd name="T36" fmla="*/ 1 w 366"/>
                  <a:gd name="T37" fmla="*/ 1 h 367"/>
                  <a:gd name="T38" fmla="*/ 1 w 366"/>
                  <a:gd name="T39" fmla="*/ 1 h 367"/>
                  <a:gd name="T40" fmla="*/ 1 w 366"/>
                  <a:gd name="T41" fmla="*/ 1 h 367"/>
                  <a:gd name="T42" fmla="*/ 1 w 366"/>
                  <a:gd name="T43" fmla="*/ 1 h 367"/>
                  <a:gd name="T44" fmla="*/ 1 w 366"/>
                  <a:gd name="T45" fmla="*/ 1 h 367"/>
                  <a:gd name="T46" fmla="*/ 1 w 366"/>
                  <a:gd name="T47" fmla="*/ 1 h 367"/>
                  <a:gd name="T48" fmla="*/ 0 w 366"/>
                  <a:gd name="T49" fmla="*/ 1 h 367"/>
                  <a:gd name="T50" fmla="*/ 1 w 366"/>
                  <a:gd name="T51" fmla="*/ 1 h 367"/>
                  <a:gd name="T52" fmla="*/ 1 w 366"/>
                  <a:gd name="T53" fmla="*/ 1 h 367"/>
                  <a:gd name="T54" fmla="*/ 1 w 366"/>
                  <a:gd name="T55" fmla="*/ 1 h 367"/>
                  <a:gd name="T56" fmla="*/ 1 w 366"/>
                  <a:gd name="T57" fmla="*/ 1 h 367"/>
                  <a:gd name="T58" fmla="*/ 1 w 366"/>
                  <a:gd name="T59" fmla="*/ 1 h 367"/>
                  <a:gd name="T60" fmla="*/ 1 w 366"/>
                  <a:gd name="T61" fmla="*/ 1 h 367"/>
                  <a:gd name="T62" fmla="*/ 1 w 366"/>
                  <a:gd name="T63" fmla="*/ 1 h 367"/>
                  <a:gd name="T64" fmla="*/ 1 w 366"/>
                  <a:gd name="T65" fmla="*/ 1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6"/>
                  <a:gd name="T100" fmla="*/ 0 h 367"/>
                  <a:gd name="T101" fmla="*/ 366 w 366"/>
                  <a:gd name="T102" fmla="*/ 367 h 3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6" h="367">
                    <a:moveTo>
                      <a:pt x="183" y="367"/>
                    </a:moveTo>
                    <a:lnTo>
                      <a:pt x="219" y="364"/>
                    </a:lnTo>
                    <a:lnTo>
                      <a:pt x="254" y="352"/>
                    </a:lnTo>
                    <a:lnTo>
                      <a:pt x="285" y="336"/>
                    </a:lnTo>
                    <a:lnTo>
                      <a:pt x="313" y="313"/>
                    </a:lnTo>
                    <a:lnTo>
                      <a:pt x="335" y="285"/>
                    </a:lnTo>
                    <a:lnTo>
                      <a:pt x="352" y="254"/>
                    </a:lnTo>
                    <a:lnTo>
                      <a:pt x="362" y="220"/>
                    </a:lnTo>
                    <a:lnTo>
                      <a:pt x="366" y="183"/>
                    </a:lnTo>
                    <a:lnTo>
                      <a:pt x="362" y="146"/>
                    </a:lnTo>
                    <a:lnTo>
                      <a:pt x="352" y="111"/>
                    </a:lnTo>
                    <a:lnTo>
                      <a:pt x="335" y="80"/>
                    </a:lnTo>
                    <a:lnTo>
                      <a:pt x="313" y="53"/>
                    </a:lnTo>
                    <a:lnTo>
                      <a:pt x="285" y="31"/>
                    </a:lnTo>
                    <a:lnTo>
                      <a:pt x="254" y="13"/>
                    </a:lnTo>
                    <a:lnTo>
                      <a:pt x="219" y="3"/>
                    </a:lnTo>
                    <a:lnTo>
                      <a:pt x="183" y="0"/>
                    </a:lnTo>
                    <a:lnTo>
                      <a:pt x="146" y="3"/>
                    </a:lnTo>
                    <a:lnTo>
                      <a:pt x="111" y="13"/>
                    </a:lnTo>
                    <a:lnTo>
                      <a:pt x="80" y="31"/>
                    </a:lnTo>
                    <a:lnTo>
                      <a:pt x="54" y="53"/>
                    </a:lnTo>
                    <a:lnTo>
                      <a:pt x="31" y="80"/>
                    </a:lnTo>
                    <a:lnTo>
                      <a:pt x="15" y="111"/>
                    </a:lnTo>
                    <a:lnTo>
                      <a:pt x="3" y="146"/>
                    </a:lnTo>
                    <a:lnTo>
                      <a:pt x="0" y="183"/>
                    </a:lnTo>
                    <a:lnTo>
                      <a:pt x="3" y="220"/>
                    </a:lnTo>
                    <a:lnTo>
                      <a:pt x="15" y="254"/>
                    </a:lnTo>
                    <a:lnTo>
                      <a:pt x="31" y="285"/>
                    </a:lnTo>
                    <a:lnTo>
                      <a:pt x="54" y="313"/>
                    </a:lnTo>
                    <a:lnTo>
                      <a:pt x="80" y="336"/>
                    </a:lnTo>
                    <a:lnTo>
                      <a:pt x="111" y="352"/>
                    </a:lnTo>
                    <a:lnTo>
                      <a:pt x="146" y="364"/>
                    </a:lnTo>
                    <a:lnTo>
                      <a:pt x="183" y="367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27" name="Freeform 193"/>
              <p:cNvSpPr>
                <a:spLocks/>
              </p:cNvSpPr>
              <p:nvPr/>
            </p:nvSpPr>
            <p:spPr bwMode="auto">
              <a:xfrm>
                <a:off x="2308" y="467"/>
                <a:ext cx="183" cy="184"/>
              </a:xfrm>
              <a:custGeom>
                <a:avLst/>
                <a:gdLst>
                  <a:gd name="T0" fmla="*/ 1 w 366"/>
                  <a:gd name="T1" fmla="*/ 1 h 367"/>
                  <a:gd name="T2" fmla="*/ 1 w 366"/>
                  <a:gd name="T3" fmla="*/ 1 h 367"/>
                  <a:gd name="T4" fmla="*/ 1 w 366"/>
                  <a:gd name="T5" fmla="*/ 1 h 367"/>
                  <a:gd name="T6" fmla="*/ 1 w 366"/>
                  <a:gd name="T7" fmla="*/ 1 h 367"/>
                  <a:gd name="T8" fmla="*/ 1 w 366"/>
                  <a:gd name="T9" fmla="*/ 1 h 367"/>
                  <a:gd name="T10" fmla="*/ 1 w 366"/>
                  <a:gd name="T11" fmla="*/ 1 h 367"/>
                  <a:gd name="T12" fmla="*/ 1 w 366"/>
                  <a:gd name="T13" fmla="*/ 1 h 367"/>
                  <a:gd name="T14" fmla="*/ 1 w 366"/>
                  <a:gd name="T15" fmla="*/ 1 h 367"/>
                  <a:gd name="T16" fmla="*/ 1 w 366"/>
                  <a:gd name="T17" fmla="*/ 1 h 367"/>
                  <a:gd name="T18" fmla="*/ 1 w 366"/>
                  <a:gd name="T19" fmla="*/ 1 h 367"/>
                  <a:gd name="T20" fmla="*/ 1 w 366"/>
                  <a:gd name="T21" fmla="*/ 1 h 367"/>
                  <a:gd name="T22" fmla="*/ 1 w 366"/>
                  <a:gd name="T23" fmla="*/ 1 h 367"/>
                  <a:gd name="T24" fmla="*/ 1 w 366"/>
                  <a:gd name="T25" fmla="*/ 1 h 367"/>
                  <a:gd name="T26" fmla="*/ 1 w 366"/>
                  <a:gd name="T27" fmla="*/ 1 h 367"/>
                  <a:gd name="T28" fmla="*/ 1 w 366"/>
                  <a:gd name="T29" fmla="*/ 1 h 367"/>
                  <a:gd name="T30" fmla="*/ 1 w 366"/>
                  <a:gd name="T31" fmla="*/ 1 h 367"/>
                  <a:gd name="T32" fmla="*/ 1 w 366"/>
                  <a:gd name="T33" fmla="*/ 0 h 367"/>
                  <a:gd name="T34" fmla="*/ 1 w 366"/>
                  <a:gd name="T35" fmla="*/ 1 h 367"/>
                  <a:gd name="T36" fmla="*/ 1 w 366"/>
                  <a:gd name="T37" fmla="*/ 1 h 367"/>
                  <a:gd name="T38" fmla="*/ 1 w 366"/>
                  <a:gd name="T39" fmla="*/ 1 h 367"/>
                  <a:gd name="T40" fmla="*/ 1 w 366"/>
                  <a:gd name="T41" fmla="*/ 1 h 367"/>
                  <a:gd name="T42" fmla="*/ 1 w 366"/>
                  <a:gd name="T43" fmla="*/ 1 h 367"/>
                  <a:gd name="T44" fmla="*/ 1 w 366"/>
                  <a:gd name="T45" fmla="*/ 1 h 367"/>
                  <a:gd name="T46" fmla="*/ 1 w 366"/>
                  <a:gd name="T47" fmla="*/ 1 h 367"/>
                  <a:gd name="T48" fmla="*/ 0 w 366"/>
                  <a:gd name="T49" fmla="*/ 1 h 367"/>
                  <a:gd name="T50" fmla="*/ 1 w 366"/>
                  <a:gd name="T51" fmla="*/ 1 h 367"/>
                  <a:gd name="T52" fmla="*/ 1 w 366"/>
                  <a:gd name="T53" fmla="*/ 1 h 367"/>
                  <a:gd name="T54" fmla="*/ 1 w 366"/>
                  <a:gd name="T55" fmla="*/ 1 h 367"/>
                  <a:gd name="T56" fmla="*/ 1 w 366"/>
                  <a:gd name="T57" fmla="*/ 1 h 367"/>
                  <a:gd name="T58" fmla="*/ 1 w 366"/>
                  <a:gd name="T59" fmla="*/ 1 h 367"/>
                  <a:gd name="T60" fmla="*/ 1 w 366"/>
                  <a:gd name="T61" fmla="*/ 1 h 367"/>
                  <a:gd name="T62" fmla="*/ 1 w 366"/>
                  <a:gd name="T63" fmla="*/ 1 h 367"/>
                  <a:gd name="T64" fmla="*/ 1 w 366"/>
                  <a:gd name="T65" fmla="*/ 1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6"/>
                  <a:gd name="T100" fmla="*/ 0 h 367"/>
                  <a:gd name="T101" fmla="*/ 366 w 366"/>
                  <a:gd name="T102" fmla="*/ 367 h 3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6" h="367">
                    <a:moveTo>
                      <a:pt x="183" y="367"/>
                    </a:moveTo>
                    <a:lnTo>
                      <a:pt x="219" y="364"/>
                    </a:lnTo>
                    <a:lnTo>
                      <a:pt x="254" y="352"/>
                    </a:lnTo>
                    <a:lnTo>
                      <a:pt x="285" y="336"/>
                    </a:lnTo>
                    <a:lnTo>
                      <a:pt x="313" y="313"/>
                    </a:lnTo>
                    <a:lnTo>
                      <a:pt x="335" y="285"/>
                    </a:lnTo>
                    <a:lnTo>
                      <a:pt x="352" y="254"/>
                    </a:lnTo>
                    <a:lnTo>
                      <a:pt x="362" y="220"/>
                    </a:lnTo>
                    <a:lnTo>
                      <a:pt x="366" y="183"/>
                    </a:lnTo>
                    <a:lnTo>
                      <a:pt x="362" y="146"/>
                    </a:lnTo>
                    <a:lnTo>
                      <a:pt x="352" y="111"/>
                    </a:lnTo>
                    <a:lnTo>
                      <a:pt x="335" y="80"/>
                    </a:lnTo>
                    <a:lnTo>
                      <a:pt x="313" y="53"/>
                    </a:lnTo>
                    <a:lnTo>
                      <a:pt x="285" y="31"/>
                    </a:lnTo>
                    <a:lnTo>
                      <a:pt x="254" y="13"/>
                    </a:lnTo>
                    <a:lnTo>
                      <a:pt x="219" y="3"/>
                    </a:lnTo>
                    <a:lnTo>
                      <a:pt x="183" y="0"/>
                    </a:lnTo>
                    <a:lnTo>
                      <a:pt x="146" y="3"/>
                    </a:lnTo>
                    <a:lnTo>
                      <a:pt x="111" y="13"/>
                    </a:lnTo>
                    <a:lnTo>
                      <a:pt x="80" y="31"/>
                    </a:lnTo>
                    <a:lnTo>
                      <a:pt x="54" y="53"/>
                    </a:lnTo>
                    <a:lnTo>
                      <a:pt x="31" y="80"/>
                    </a:lnTo>
                    <a:lnTo>
                      <a:pt x="15" y="111"/>
                    </a:lnTo>
                    <a:lnTo>
                      <a:pt x="3" y="146"/>
                    </a:lnTo>
                    <a:lnTo>
                      <a:pt x="0" y="183"/>
                    </a:lnTo>
                    <a:lnTo>
                      <a:pt x="3" y="220"/>
                    </a:lnTo>
                    <a:lnTo>
                      <a:pt x="15" y="254"/>
                    </a:lnTo>
                    <a:lnTo>
                      <a:pt x="31" y="285"/>
                    </a:lnTo>
                    <a:lnTo>
                      <a:pt x="54" y="313"/>
                    </a:lnTo>
                    <a:lnTo>
                      <a:pt x="80" y="336"/>
                    </a:lnTo>
                    <a:lnTo>
                      <a:pt x="111" y="352"/>
                    </a:lnTo>
                    <a:lnTo>
                      <a:pt x="146" y="364"/>
                    </a:lnTo>
                    <a:lnTo>
                      <a:pt x="183" y="367"/>
                    </a:lnTo>
                    <a:close/>
                  </a:path>
                </a:pathLst>
              </a:cu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28" name="Freeform 194"/>
              <p:cNvSpPr>
                <a:spLocks/>
              </p:cNvSpPr>
              <p:nvPr/>
            </p:nvSpPr>
            <p:spPr bwMode="auto">
              <a:xfrm>
                <a:off x="2371" y="945"/>
                <a:ext cx="59" cy="126"/>
              </a:xfrm>
              <a:custGeom>
                <a:avLst/>
                <a:gdLst>
                  <a:gd name="T0" fmla="*/ 0 w 119"/>
                  <a:gd name="T1" fmla="*/ 1 h 251"/>
                  <a:gd name="T2" fmla="*/ 0 w 119"/>
                  <a:gd name="T3" fmla="*/ 0 h 251"/>
                  <a:gd name="T4" fmla="*/ 0 w 119"/>
                  <a:gd name="T5" fmla="*/ 0 h 251"/>
                  <a:gd name="T6" fmla="*/ 0 w 119"/>
                  <a:gd name="T7" fmla="*/ 1 h 251"/>
                  <a:gd name="T8" fmla="*/ 0 w 119"/>
                  <a:gd name="T9" fmla="*/ 1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251"/>
                  <a:gd name="T17" fmla="*/ 119 w 119"/>
                  <a:gd name="T18" fmla="*/ 251 h 2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251">
                    <a:moveTo>
                      <a:pt x="119" y="251"/>
                    </a:moveTo>
                    <a:lnTo>
                      <a:pt x="86" y="0"/>
                    </a:lnTo>
                    <a:lnTo>
                      <a:pt x="31" y="0"/>
                    </a:lnTo>
                    <a:lnTo>
                      <a:pt x="0" y="251"/>
                    </a:lnTo>
                    <a:lnTo>
                      <a:pt x="119" y="251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29" name="Freeform 195"/>
              <p:cNvSpPr>
                <a:spLocks/>
              </p:cNvSpPr>
              <p:nvPr/>
            </p:nvSpPr>
            <p:spPr bwMode="auto">
              <a:xfrm>
                <a:off x="2323" y="1137"/>
                <a:ext cx="155" cy="62"/>
              </a:xfrm>
              <a:custGeom>
                <a:avLst/>
                <a:gdLst>
                  <a:gd name="T0" fmla="*/ 0 w 310"/>
                  <a:gd name="T1" fmla="*/ 1 h 123"/>
                  <a:gd name="T2" fmla="*/ 1 w 310"/>
                  <a:gd name="T3" fmla="*/ 1 h 123"/>
                  <a:gd name="T4" fmla="*/ 1 w 310"/>
                  <a:gd name="T5" fmla="*/ 1 h 123"/>
                  <a:gd name="T6" fmla="*/ 1 w 310"/>
                  <a:gd name="T7" fmla="*/ 1 h 123"/>
                  <a:gd name="T8" fmla="*/ 1 w 310"/>
                  <a:gd name="T9" fmla="*/ 1 h 123"/>
                  <a:gd name="T10" fmla="*/ 1 w 310"/>
                  <a:gd name="T11" fmla="*/ 1 h 123"/>
                  <a:gd name="T12" fmla="*/ 1 w 310"/>
                  <a:gd name="T13" fmla="*/ 1 h 123"/>
                  <a:gd name="T14" fmla="*/ 1 w 310"/>
                  <a:gd name="T15" fmla="*/ 1 h 123"/>
                  <a:gd name="T16" fmla="*/ 1 w 310"/>
                  <a:gd name="T17" fmla="*/ 1 h 123"/>
                  <a:gd name="T18" fmla="*/ 1 w 310"/>
                  <a:gd name="T19" fmla="*/ 1 h 123"/>
                  <a:gd name="T20" fmla="*/ 1 w 310"/>
                  <a:gd name="T21" fmla="*/ 1 h 123"/>
                  <a:gd name="T22" fmla="*/ 1 w 310"/>
                  <a:gd name="T23" fmla="*/ 1 h 123"/>
                  <a:gd name="T24" fmla="*/ 1 w 310"/>
                  <a:gd name="T25" fmla="*/ 1 h 123"/>
                  <a:gd name="T26" fmla="*/ 1 w 310"/>
                  <a:gd name="T27" fmla="*/ 1 h 123"/>
                  <a:gd name="T28" fmla="*/ 1 w 310"/>
                  <a:gd name="T29" fmla="*/ 1 h 123"/>
                  <a:gd name="T30" fmla="*/ 1 w 310"/>
                  <a:gd name="T31" fmla="*/ 1 h 123"/>
                  <a:gd name="T32" fmla="*/ 1 w 310"/>
                  <a:gd name="T33" fmla="*/ 1 h 123"/>
                  <a:gd name="T34" fmla="*/ 1 w 310"/>
                  <a:gd name="T35" fmla="*/ 1 h 123"/>
                  <a:gd name="T36" fmla="*/ 1 w 310"/>
                  <a:gd name="T37" fmla="*/ 1 h 123"/>
                  <a:gd name="T38" fmla="*/ 1 w 310"/>
                  <a:gd name="T39" fmla="*/ 1 h 123"/>
                  <a:gd name="T40" fmla="*/ 1 w 310"/>
                  <a:gd name="T41" fmla="*/ 1 h 123"/>
                  <a:gd name="T42" fmla="*/ 1 w 310"/>
                  <a:gd name="T43" fmla="*/ 1 h 123"/>
                  <a:gd name="T44" fmla="*/ 1 w 310"/>
                  <a:gd name="T45" fmla="*/ 1 h 123"/>
                  <a:gd name="T46" fmla="*/ 1 w 310"/>
                  <a:gd name="T47" fmla="*/ 1 h 123"/>
                  <a:gd name="T48" fmla="*/ 1 w 310"/>
                  <a:gd name="T49" fmla="*/ 0 h 123"/>
                  <a:gd name="T50" fmla="*/ 1 w 310"/>
                  <a:gd name="T51" fmla="*/ 0 h 123"/>
                  <a:gd name="T52" fmla="*/ 1 w 310"/>
                  <a:gd name="T53" fmla="*/ 1 h 123"/>
                  <a:gd name="T54" fmla="*/ 1 w 310"/>
                  <a:gd name="T55" fmla="*/ 1 h 123"/>
                  <a:gd name="T56" fmla="*/ 1 w 310"/>
                  <a:gd name="T57" fmla="*/ 1 h 123"/>
                  <a:gd name="T58" fmla="*/ 1 w 310"/>
                  <a:gd name="T59" fmla="*/ 1 h 123"/>
                  <a:gd name="T60" fmla="*/ 1 w 310"/>
                  <a:gd name="T61" fmla="*/ 1 h 123"/>
                  <a:gd name="T62" fmla="*/ 1 w 310"/>
                  <a:gd name="T63" fmla="*/ 1 h 123"/>
                  <a:gd name="T64" fmla="*/ 1 w 310"/>
                  <a:gd name="T65" fmla="*/ 1 h 123"/>
                  <a:gd name="T66" fmla="*/ 0 w 310"/>
                  <a:gd name="T67" fmla="*/ 1 h 1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0"/>
                  <a:gd name="T103" fmla="*/ 0 h 123"/>
                  <a:gd name="T104" fmla="*/ 310 w 310"/>
                  <a:gd name="T105" fmla="*/ 123 h 1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0" h="123">
                    <a:moveTo>
                      <a:pt x="0" y="110"/>
                    </a:moveTo>
                    <a:lnTo>
                      <a:pt x="4" y="113"/>
                    </a:lnTo>
                    <a:lnTo>
                      <a:pt x="13" y="116"/>
                    </a:lnTo>
                    <a:lnTo>
                      <a:pt x="27" y="119"/>
                    </a:lnTo>
                    <a:lnTo>
                      <a:pt x="45" y="120"/>
                    </a:lnTo>
                    <a:lnTo>
                      <a:pt x="68" y="121"/>
                    </a:lnTo>
                    <a:lnTo>
                      <a:pt x="95" y="122"/>
                    </a:lnTo>
                    <a:lnTo>
                      <a:pt x="124" y="123"/>
                    </a:lnTo>
                    <a:lnTo>
                      <a:pt x="155" y="123"/>
                    </a:lnTo>
                    <a:lnTo>
                      <a:pt x="186" y="123"/>
                    </a:lnTo>
                    <a:lnTo>
                      <a:pt x="216" y="122"/>
                    </a:lnTo>
                    <a:lnTo>
                      <a:pt x="242" y="121"/>
                    </a:lnTo>
                    <a:lnTo>
                      <a:pt x="265" y="120"/>
                    </a:lnTo>
                    <a:lnTo>
                      <a:pt x="284" y="119"/>
                    </a:lnTo>
                    <a:lnTo>
                      <a:pt x="298" y="116"/>
                    </a:lnTo>
                    <a:lnTo>
                      <a:pt x="307" y="113"/>
                    </a:lnTo>
                    <a:lnTo>
                      <a:pt x="310" y="110"/>
                    </a:lnTo>
                    <a:lnTo>
                      <a:pt x="283" y="107"/>
                    </a:lnTo>
                    <a:lnTo>
                      <a:pt x="258" y="97"/>
                    </a:lnTo>
                    <a:lnTo>
                      <a:pt x="238" y="82"/>
                    </a:lnTo>
                    <a:lnTo>
                      <a:pt x="222" y="63"/>
                    </a:lnTo>
                    <a:lnTo>
                      <a:pt x="208" y="45"/>
                    </a:lnTo>
                    <a:lnTo>
                      <a:pt x="196" y="26"/>
                    </a:lnTo>
                    <a:lnTo>
                      <a:pt x="189" y="11"/>
                    </a:lnTo>
                    <a:lnTo>
                      <a:pt x="185" y="0"/>
                    </a:lnTo>
                    <a:lnTo>
                      <a:pt x="125" y="0"/>
                    </a:lnTo>
                    <a:lnTo>
                      <a:pt x="120" y="11"/>
                    </a:lnTo>
                    <a:lnTo>
                      <a:pt x="113" y="26"/>
                    </a:lnTo>
                    <a:lnTo>
                      <a:pt x="103" y="45"/>
                    </a:lnTo>
                    <a:lnTo>
                      <a:pt x="89" y="63"/>
                    </a:lnTo>
                    <a:lnTo>
                      <a:pt x="72" y="82"/>
                    </a:lnTo>
                    <a:lnTo>
                      <a:pt x="52" y="97"/>
                    </a:lnTo>
                    <a:lnTo>
                      <a:pt x="28" y="107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0" name="Rectangle 196"/>
              <p:cNvSpPr>
                <a:spLocks noChangeArrowheads="1"/>
              </p:cNvSpPr>
              <p:nvPr/>
            </p:nvSpPr>
            <p:spPr bwMode="auto">
              <a:xfrm>
                <a:off x="2348" y="879"/>
                <a:ext cx="104" cy="29"/>
              </a:xfrm>
              <a:prstGeom prst="rect">
                <a:avLst/>
              </a:pr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1219170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buNone/>
                </a:pPr>
                <a:endParaRPr lang="en-US" alt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1" name="Freeform 197"/>
              <p:cNvSpPr>
                <a:spLocks/>
              </p:cNvSpPr>
              <p:nvPr/>
            </p:nvSpPr>
            <p:spPr bwMode="auto">
              <a:xfrm>
                <a:off x="2371" y="1071"/>
                <a:ext cx="59" cy="27"/>
              </a:xfrm>
              <a:custGeom>
                <a:avLst/>
                <a:gdLst>
                  <a:gd name="T0" fmla="*/ 0 w 119"/>
                  <a:gd name="T1" fmla="*/ 1 h 54"/>
                  <a:gd name="T2" fmla="*/ 0 w 119"/>
                  <a:gd name="T3" fmla="*/ 0 h 54"/>
                  <a:gd name="T4" fmla="*/ 0 w 119"/>
                  <a:gd name="T5" fmla="*/ 0 h 54"/>
                  <a:gd name="T6" fmla="*/ 0 w 119"/>
                  <a:gd name="T7" fmla="*/ 1 h 54"/>
                  <a:gd name="T8" fmla="*/ 0 w 119"/>
                  <a:gd name="T9" fmla="*/ 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4"/>
                  <a:gd name="T17" fmla="*/ 119 w 119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4">
                    <a:moveTo>
                      <a:pt x="29" y="54"/>
                    </a:moveTo>
                    <a:lnTo>
                      <a:pt x="0" y="0"/>
                    </a:lnTo>
                    <a:lnTo>
                      <a:pt x="119" y="0"/>
                    </a:lnTo>
                    <a:lnTo>
                      <a:pt x="89" y="54"/>
                    </a:ln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2" name="Freeform 198"/>
              <p:cNvSpPr>
                <a:spLocks/>
              </p:cNvSpPr>
              <p:nvPr/>
            </p:nvSpPr>
            <p:spPr bwMode="auto">
              <a:xfrm>
                <a:off x="2362" y="908"/>
                <a:ext cx="76" cy="40"/>
              </a:xfrm>
              <a:custGeom>
                <a:avLst/>
                <a:gdLst>
                  <a:gd name="T0" fmla="*/ 0 w 152"/>
                  <a:gd name="T1" fmla="*/ 0 h 81"/>
                  <a:gd name="T2" fmla="*/ 1 w 152"/>
                  <a:gd name="T3" fmla="*/ 0 h 81"/>
                  <a:gd name="T4" fmla="*/ 1 w 152"/>
                  <a:gd name="T5" fmla="*/ 0 h 81"/>
                  <a:gd name="T6" fmla="*/ 1 w 152"/>
                  <a:gd name="T7" fmla="*/ 0 h 81"/>
                  <a:gd name="T8" fmla="*/ 1 w 152"/>
                  <a:gd name="T9" fmla="*/ 0 h 81"/>
                  <a:gd name="T10" fmla="*/ 1 w 152"/>
                  <a:gd name="T11" fmla="*/ 0 h 81"/>
                  <a:gd name="T12" fmla="*/ 1 w 152"/>
                  <a:gd name="T13" fmla="*/ 0 h 81"/>
                  <a:gd name="T14" fmla="*/ 1 w 152"/>
                  <a:gd name="T15" fmla="*/ 0 h 81"/>
                  <a:gd name="T16" fmla="*/ 1 w 152"/>
                  <a:gd name="T17" fmla="*/ 0 h 81"/>
                  <a:gd name="T18" fmla="*/ 1 w 152"/>
                  <a:gd name="T19" fmla="*/ 0 h 81"/>
                  <a:gd name="T20" fmla="*/ 1 w 152"/>
                  <a:gd name="T21" fmla="*/ 0 h 81"/>
                  <a:gd name="T22" fmla="*/ 1 w 152"/>
                  <a:gd name="T23" fmla="*/ 0 h 81"/>
                  <a:gd name="T24" fmla="*/ 1 w 152"/>
                  <a:gd name="T25" fmla="*/ 0 h 81"/>
                  <a:gd name="T26" fmla="*/ 1 w 152"/>
                  <a:gd name="T27" fmla="*/ 0 h 81"/>
                  <a:gd name="T28" fmla="*/ 1 w 152"/>
                  <a:gd name="T29" fmla="*/ 0 h 81"/>
                  <a:gd name="T30" fmla="*/ 1 w 152"/>
                  <a:gd name="T31" fmla="*/ 0 h 81"/>
                  <a:gd name="T32" fmla="*/ 1 w 152"/>
                  <a:gd name="T33" fmla="*/ 0 h 81"/>
                  <a:gd name="T34" fmla="*/ 0 w 152"/>
                  <a:gd name="T35" fmla="*/ 0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2"/>
                  <a:gd name="T55" fmla="*/ 0 h 81"/>
                  <a:gd name="T56" fmla="*/ 152 w 152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2" h="81">
                    <a:moveTo>
                      <a:pt x="0" y="0"/>
                    </a:moveTo>
                    <a:lnTo>
                      <a:pt x="1" y="16"/>
                    </a:lnTo>
                    <a:lnTo>
                      <a:pt x="6" y="31"/>
                    </a:lnTo>
                    <a:lnTo>
                      <a:pt x="12" y="45"/>
                    </a:lnTo>
                    <a:lnTo>
                      <a:pt x="22" y="58"/>
                    </a:lnTo>
                    <a:lnTo>
                      <a:pt x="33" y="67"/>
                    </a:lnTo>
                    <a:lnTo>
                      <a:pt x="46" y="75"/>
                    </a:lnTo>
                    <a:lnTo>
                      <a:pt x="61" y="80"/>
                    </a:lnTo>
                    <a:lnTo>
                      <a:pt x="76" y="81"/>
                    </a:lnTo>
                    <a:lnTo>
                      <a:pt x="91" y="80"/>
                    </a:lnTo>
                    <a:lnTo>
                      <a:pt x="106" y="75"/>
                    </a:lnTo>
                    <a:lnTo>
                      <a:pt x="118" y="67"/>
                    </a:lnTo>
                    <a:lnTo>
                      <a:pt x="130" y="58"/>
                    </a:lnTo>
                    <a:lnTo>
                      <a:pt x="139" y="45"/>
                    </a:lnTo>
                    <a:lnTo>
                      <a:pt x="146" y="31"/>
                    </a:lnTo>
                    <a:lnTo>
                      <a:pt x="151" y="16"/>
                    </a:lnTo>
                    <a:lnTo>
                      <a:pt x="1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3" name="Freeform 199"/>
              <p:cNvSpPr>
                <a:spLocks/>
              </p:cNvSpPr>
              <p:nvPr/>
            </p:nvSpPr>
            <p:spPr bwMode="auto">
              <a:xfrm>
                <a:off x="2369" y="1098"/>
                <a:ext cx="64" cy="39"/>
              </a:xfrm>
              <a:custGeom>
                <a:avLst/>
                <a:gdLst>
                  <a:gd name="T0" fmla="*/ 1 w 128"/>
                  <a:gd name="T1" fmla="*/ 0 h 80"/>
                  <a:gd name="T2" fmla="*/ 1 w 128"/>
                  <a:gd name="T3" fmla="*/ 0 h 80"/>
                  <a:gd name="T4" fmla="*/ 1 w 128"/>
                  <a:gd name="T5" fmla="*/ 0 h 80"/>
                  <a:gd name="T6" fmla="*/ 1 w 128"/>
                  <a:gd name="T7" fmla="*/ 0 h 80"/>
                  <a:gd name="T8" fmla="*/ 0 w 128"/>
                  <a:gd name="T9" fmla="*/ 0 h 80"/>
                  <a:gd name="T10" fmla="*/ 1 w 128"/>
                  <a:gd name="T11" fmla="*/ 0 h 80"/>
                  <a:gd name="T12" fmla="*/ 1 w 128"/>
                  <a:gd name="T13" fmla="*/ 0 h 80"/>
                  <a:gd name="T14" fmla="*/ 1 w 128"/>
                  <a:gd name="T15" fmla="*/ 0 h 80"/>
                  <a:gd name="T16" fmla="*/ 1 w 128"/>
                  <a:gd name="T17" fmla="*/ 0 h 80"/>
                  <a:gd name="T18" fmla="*/ 1 w 128"/>
                  <a:gd name="T19" fmla="*/ 0 h 80"/>
                  <a:gd name="T20" fmla="*/ 1 w 128"/>
                  <a:gd name="T21" fmla="*/ 0 h 80"/>
                  <a:gd name="T22" fmla="*/ 1 w 128"/>
                  <a:gd name="T23" fmla="*/ 0 h 80"/>
                  <a:gd name="T24" fmla="*/ 1 w 128"/>
                  <a:gd name="T25" fmla="*/ 0 h 80"/>
                  <a:gd name="T26" fmla="*/ 1 w 128"/>
                  <a:gd name="T27" fmla="*/ 0 h 80"/>
                  <a:gd name="T28" fmla="*/ 1 w 128"/>
                  <a:gd name="T29" fmla="*/ 0 h 80"/>
                  <a:gd name="T30" fmla="*/ 1 w 128"/>
                  <a:gd name="T31" fmla="*/ 0 h 80"/>
                  <a:gd name="T32" fmla="*/ 1 w 128"/>
                  <a:gd name="T33" fmla="*/ 0 h 80"/>
                  <a:gd name="T34" fmla="*/ 1 w 128"/>
                  <a:gd name="T35" fmla="*/ 0 h 80"/>
                  <a:gd name="T36" fmla="*/ 1 w 128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8"/>
                  <a:gd name="T58" fmla="*/ 0 h 80"/>
                  <a:gd name="T59" fmla="*/ 128 w 128"/>
                  <a:gd name="T60" fmla="*/ 80 h 8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8" h="80">
                    <a:moveTo>
                      <a:pt x="34" y="80"/>
                    </a:moveTo>
                    <a:lnTo>
                      <a:pt x="20" y="76"/>
                    </a:lnTo>
                    <a:lnTo>
                      <a:pt x="10" y="67"/>
                    </a:lnTo>
                    <a:lnTo>
                      <a:pt x="3" y="55"/>
                    </a:lnTo>
                    <a:lnTo>
                      <a:pt x="0" y="40"/>
                    </a:lnTo>
                    <a:lnTo>
                      <a:pt x="3" y="26"/>
                    </a:lnTo>
                    <a:lnTo>
                      <a:pt x="9" y="13"/>
                    </a:lnTo>
                    <a:lnTo>
                      <a:pt x="19" y="4"/>
                    </a:lnTo>
                    <a:lnTo>
                      <a:pt x="34" y="0"/>
                    </a:lnTo>
                    <a:lnTo>
                      <a:pt x="94" y="0"/>
                    </a:lnTo>
                    <a:lnTo>
                      <a:pt x="109" y="4"/>
                    </a:lnTo>
                    <a:lnTo>
                      <a:pt x="120" y="13"/>
                    </a:lnTo>
                    <a:lnTo>
                      <a:pt x="126" y="26"/>
                    </a:lnTo>
                    <a:lnTo>
                      <a:pt x="128" y="40"/>
                    </a:lnTo>
                    <a:lnTo>
                      <a:pt x="126" y="55"/>
                    </a:lnTo>
                    <a:lnTo>
                      <a:pt x="119" y="67"/>
                    </a:lnTo>
                    <a:lnTo>
                      <a:pt x="109" y="76"/>
                    </a:lnTo>
                    <a:lnTo>
                      <a:pt x="94" y="80"/>
                    </a:lnTo>
                    <a:lnTo>
                      <a:pt x="34" y="8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4" name="Freeform 200"/>
              <p:cNvSpPr>
                <a:spLocks/>
              </p:cNvSpPr>
              <p:nvPr/>
            </p:nvSpPr>
            <p:spPr bwMode="auto">
              <a:xfrm>
                <a:off x="2308" y="1193"/>
                <a:ext cx="185" cy="26"/>
              </a:xfrm>
              <a:custGeom>
                <a:avLst/>
                <a:gdLst>
                  <a:gd name="T0" fmla="*/ 0 w 369"/>
                  <a:gd name="T1" fmla="*/ 0 h 54"/>
                  <a:gd name="T2" fmla="*/ 1 w 369"/>
                  <a:gd name="T3" fmla="*/ 0 h 54"/>
                  <a:gd name="T4" fmla="*/ 1 w 369"/>
                  <a:gd name="T5" fmla="*/ 0 h 54"/>
                  <a:gd name="T6" fmla="*/ 1 w 369"/>
                  <a:gd name="T7" fmla="*/ 0 h 54"/>
                  <a:gd name="T8" fmla="*/ 1 w 369"/>
                  <a:gd name="T9" fmla="*/ 0 h 54"/>
                  <a:gd name="T10" fmla="*/ 1 w 369"/>
                  <a:gd name="T11" fmla="*/ 0 h 54"/>
                  <a:gd name="T12" fmla="*/ 1 w 369"/>
                  <a:gd name="T13" fmla="*/ 0 h 54"/>
                  <a:gd name="T14" fmla="*/ 1 w 369"/>
                  <a:gd name="T15" fmla="*/ 0 h 54"/>
                  <a:gd name="T16" fmla="*/ 1 w 369"/>
                  <a:gd name="T17" fmla="*/ 0 h 54"/>
                  <a:gd name="T18" fmla="*/ 1 w 369"/>
                  <a:gd name="T19" fmla="*/ 0 h 54"/>
                  <a:gd name="T20" fmla="*/ 1 w 369"/>
                  <a:gd name="T21" fmla="*/ 0 h 54"/>
                  <a:gd name="T22" fmla="*/ 1 w 369"/>
                  <a:gd name="T23" fmla="*/ 0 h 54"/>
                  <a:gd name="T24" fmla="*/ 1 w 369"/>
                  <a:gd name="T25" fmla="*/ 0 h 54"/>
                  <a:gd name="T26" fmla="*/ 1 w 369"/>
                  <a:gd name="T27" fmla="*/ 0 h 54"/>
                  <a:gd name="T28" fmla="*/ 1 w 369"/>
                  <a:gd name="T29" fmla="*/ 0 h 54"/>
                  <a:gd name="T30" fmla="*/ 1 w 369"/>
                  <a:gd name="T31" fmla="*/ 0 h 54"/>
                  <a:gd name="T32" fmla="*/ 1 w 369"/>
                  <a:gd name="T33" fmla="*/ 0 h 54"/>
                  <a:gd name="T34" fmla="*/ 1 w 369"/>
                  <a:gd name="T35" fmla="*/ 0 h 54"/>
                  <a:gd name="T36" fmla="*/ 1 w 369"/>
                  <a:gd name="T37" fmla="*/ 0 h 54"/>
                  <a:gd name="T38" fmla="*/ 1 w 369"/>
                  <a:gd name="T39" fmla="*/ 0 h 54"/>
                  <a:gd name="T40" fmla="*/ 1 w 369"/>
                  <a:gd name="T41" fmla="*/ 0 h 54"/>
                  <a:gd name="T42" fmla="*/ 1 w 369"/>
                  <a:gd name="T43" fmla="*/ 0 h 54"/>
                  <a:gd name="T44" fmla="*/ 1 w 369"/>
                  <a:gd name="T45" fmla="*/ 0 h 54"/>
                  <a:gd name="T46" fmla="*/ 1 w 369"/>
                  <a:gd name="T47" fmla="*/ 0 h 54"/>
                  <a:gd name="T48" fmla="*/ 1 w 369"/>
                  <a:gd name="T49" fmla="*/ 0 h 54"/>
                  <a:gd name="T50" fmla="*/ 1 w 369"/>
                  <a:gd name="T51" fmla="*/ 0 h 54"/>
                  <a:gd name="T52" fmla="*/ 1 w 369"/>
                  <a:gd name="T53" fmla="*/ 0 h 54"/>
                  <a:gd name="T54" fmla="*/ 1 w 369"/>
                  <a:gd name="T55" fmla="*/ 0 h 54"/>
                  <a:gd name="T56" fmla="*/ 1 w 369"/>
                  <a:gd name="T57" fmla="*/ 0 h 54"/>
                  <a:gd name="T58" fmla="*/ 1 w 369"/>
                  <a:gd name="T59" fmla="*/ 0 h 54"/>
                  <a:gd name="T60" fmla="*/ 1 w 369"/>
                  <a:gd name="T61" fmla="*/ 0 h 54"/>
                  <a:gd name="T62" fmla="*/ 1 w 369"/>
                  <a:gd name="T63" fmla="*/ 0 h 54"/>
                  <a:gd name="T64" fmla="*/ 1 w 369"/>
                  <a:gd name="T65" fmla="*/ 0 h 54"/>
                  <a:gd name="T66" fmla="*/ 1 w 369"/>
                  <a:gd name="T67" fmla="*/ 0 h 54"/>
                  <a:gd name="T68" fmla="*/ 1 w 369"/>
                  <a:gd name="T69" fmla="*/ 0 h 54"/>
                  <a:gd name="T70" fmla="*/ 1 w 369"/>
                  <a:gd name="T71" fmla="*/ 0 h 54"/>
                  <a:gd name="T72" fmla="*/ 1 w 369"/>
                  <a:gd name="T73" fmla="*/ 0 h 54"/>
                  <a:gd name="T74" fmla="*/ 1 w 369"/>
                  <a:gd name="T75" fmla="*/ 0 h 54"/>
                  <a:gd name="T76" fmla="*/ 1 w 369"/>
                  <a:gd name="T77" fmla="*/ 0 h 54"/>
                  <a:gd name="T78" fmla="*/ 1 w 369"/>
                  <a:gd name="T79" fmla="*/ 0 h 54"/>
                  <a:gd name="T80" fmla="*/ 1 w 369"/>
                  <a:gd name="T81" fmla="*/ 0 h 54"/>
                  <a:gd name="T82" fmla="*/ 1 w 369"/>
                  <a:gd name="T83" fmla="*/ 0 h 54"/>
                  <a:gd name="T84" fmla="*/ 1 w 369"/>
                  <a:gd name="T85" fmla="*/ 0 h 54"/>
                  <a:gd name="T86" fmla="*/ 1 w 369"/>
                  <a:gd name="T87" fmla="*/ 0 h 54"/>
                  <a:gd name="T88" fmla="*/ 1 w 369"/>
                  <a:gd name="T89" fmla="*/ 0 h 54"/>
                  <a:gd name="T90" fmla="*/ 1 w 369"/>
                  <a:gd name="T91" fmla="*/ 0 h 54"/>
                  <a:gd name="T92" fmla="*/ 1 w 369"/>
                  <a:gd name="T93" fmla="*/ 0 h 54"/>
                  <a:gd name="T94" fmla="*/ 1 w 369"/>
                  <a:gd name="T95" fmla="*/ 0 h 54"/>
                  <a:gd name="T96" fmla="*/ 1 w 369"/>
                  <a:gd name="T97" fmla="*/ 0 h 54"/>
                  <a:gd name="T98" fmla="*/ 1 w 369"/>
                  <a:gd name="T99" fmla="*/ 0 h 54"/>
                  <a:gd name="T100" fmla="*/ 0 w 369"/>
                  <a:gd name="T101" fmla="*/ 0 h 5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69"/>
                  <a:gd name="T154" fmla="*/ 0 h 54"/>
                  <a:gd name="T155" fmla="*/ 369 w 369"/>
                  <a:gd name="T156" fmla="*/ 54 h 5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69" h="54">
                    <a:moveTo>
                      <a:pt x="0" y="22"/>
                    </a:moveTo>
                    <a:lnTo>
                      <a:pt x="1" y="26"/>
                    </a:lnTo>
                    <a:lnTo>
                      <a:pt x="3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1" y="37"/>
                    </a:lnTo>
                    <a:lnTo>
                      <a:pt x="31" y="40"/>
                    </a:lnTo>
                    <a:lnTo>
                      <a:pt x="42" y="42"/>
                    </a:lnTo>
                    <a:lnTo>
                      <a:pt x="54" y="44"/>
                    </a:lnTo>
                    <a:lnTo>
                      <a:pt x="66" y="47"/>
                    </a:lnTo>
                    <a:lnTo>
                      <a:pt x="81" y="48"/>
                    </a:lnTo>
                    <a:lnTo>
                      <a:pt x="96" y="50"/>
                    </a:lnTo>
                    <a:lnTo>
                      <a:pt x="112" y="51"/>
                    </a:lnTo>
                    <a:lnTo>
                      <a:pt x="130" y="52"/>
                    </a:lnTo>
                    <a:lnTo>
                      <a:pt x="147" y="52"/>
                    </a:lnTo>
                    <a:lnTo>
                      <a:pt x="165" y="54"/>
                    </a:lnTo>
                    <a:lnTo>
                      <a:pt x="184" y="54"/>
                    </a:lnTo>
                    <a:lnTo>
                      <a:pt x="202" y="54"/>
                    </a:lnTo>
                    <a:lnTo>
                      <a:pt x="221" y="52"/>
                    </a:lnTo>
                    <a:lnTo>
                      <a:pt x="239" y="52"/>
                    </a:lnTo>
                    <a:lnTo>
                      <a:pt x="256" y="51"/>
                    </a:lnTo>
                    <a:lnTo>
                      <a:pt x="272" y="50"/>
                    </a:lnTo>
                    <a:lnTo>
                      <a:pt x="287" y="48"/>
                    </a:lnTo>
                    <a:lnTo>
                      <a:pt x="301" y="47"/>
                    </a:lnTo>
                    <a:lnTo>
                      <a:pt x="315" y="44"/>
                    </a:lnTo>
                    <a:lnTo>
                      <a:pt x="327" y="42"/>
                    </a:lnTo>
                    <a:lnTo>
                      <a:pt x="338" y="40"/>
                    </a:lnTo>
                    <a:lnTo>
                      <a:pt x="347" y="37"/>
                    </a:lnTo>
                    <a:lnTo>
                      <a:pt x="354" y="35"/>
                    </a:lnTo>
                    <a:lnTo>
                      <a:pt x="361" y="32"/>
                    </a:lnTo>
                    <a:lnTo>
                      <a:pt x="366" y="28"/>
                    </a:lnTo>
                    <a:lnTo>
                      <a:pt x="368" y="26"/>
                    </a:lnTo>
                    <a:lnTo>
                      <a:pt x="369" y="22"/>
                    </a:lnTo>
                    <a:lnTo>
                      <a:pt x="339" y="0"/>
                    </a:lnTo>
                    <a:lnTo>
                      <a:pt x="336" y="3"/>
                    </a:lnTo>
                    <a:lnTo>
                      <a:pt x="327" y="6"/>
                    </a:lnTo>
                    <a:lnTo>
                      <a:pt x="313" y="9"/>
                    </a:lnTo>
                    <a:lnTo>
                      <a:pt x="294" y="10"/>
                    </a:lnTo>
                    <a:lnTo>
                      <a:pt x="271" y="11"/>
                    </a:lnTo>
                    <a:lnTo>
                      <a:pt x="245" y="12"/>
                    </a:lnTo>
                    <a:lnTo>
                      <a:pt x="215" y="13"/>
                    </a:lnTo>
                    <a:lnTo>
                      <a:pt x="184" y="13"/>
                    </a:lnTo>
                    <a:lnTo>
                      <a:pt x="153" y="13"/>
                    </a:lnTo>
                    <a:lnTo>
                      <a:pt x="124" y="12"/>
                    </a:lnTo>
                    <a:lnTo>
                      <a:pt x="97" y="11"/>
                    </a:lnTo>
                    <a:lnTo>
                      <a:pt x="74" y="10"/>
                    </a:lnTo>
                    <a:lnTo>
                      <a:pt x="56" y="9"/>
                    </a:lnTo>
                    <a:lnTo>
                      <a:pt x="42" y="6"/>
                    </a:lnTo>
                    <a:lnTo>
                      <a:pt x="33" y="3"/>
                    </a:lnTo>
                    <a:lnTo>
                      <a:pt x="29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5" name="Freeform 201"/>
              <p:cNvSpPr>
                <a:spLocks/>
              </p:cNvSpPr>
              <p:nvPr/>
            </p:nvSpPr>
            <p:spPr bwMode="auto">
              <a:xfrm>
                <a:off x="2382" y="592"/>
                <a:ext cx="36" cy="287"/>
              </a:xfrm>
              <a:custGeom>
                <a:avLst/>
                <a:gdLst>
                  <a:gd name="T0" fmla="*/ 1 w 72"/>
                  <a:gd name="T1" fmla="*/ 1 h 573"/>
                  <a:gd name="T2" fmla="*/ 1 w 72"/>
                  <a:gd name="T3" fmla="*/ 1 h 573"/>
                  <a:gd name="T4" fmla="*/ 1 w 72"/>
                  <a:gd name="T5" fmla="*/ 1 h 573"/>
                  <a:gd name="T6" fmla="*/ 1 w 72"/>
                  <a:gd name="T7" fmla="*/ 1 h 573"/>
                  <a:gd name="T8" fmla="*/ 1 w 72"/>
                  <a:gd name="T9" fmla="*/ 1 h 573"/>
                  <a:gd name="T10" fmla="*/ 1 w 72"/>
                  <a:gd name="T11" fmla="*/ 1 h 573"/>
                  <a:gd name="T12" fmla="*/ 1 w 72"/>
                  <a:gd name="T13" fmla="*/ 1 h 573"/>
                  <a:gd name="T14" fmla="*/ 1 w 72"/>
                  <a:gd name="T15" fmla="*/ 1 h 573"/>
                  <a:gd name="T16" fmla="*/ 1 w 72"/>
                  <a:gd name="T17" fmla="*/ 0 h 573"/>
                  <a:gd name="T18" fmla="*/ 1 w 72"/>
                  <a:gd name="T19" fmla="*/ 0 h 573"/>
                  <a:gd name="T20" fmla="*/ 1 w 72"/>
                  <a:gd name="T21" fmla="*/ 1 h 573"/>
                  <a:gd name="T22" fmla="*/ 1 w 72"/>
                  <a:gd name="T23" fmla="*/ 1 h 573"/>
                  <a:gd name="T24" fmla="*/ 1 w 72"/>
                  <a:gd name="T25" fmla="*/ 1 h 573"/>
                  <a:gd name="T26" fmla="*/ 1 w 72"/>
                  <a:gd name="T27" fmla="*/ 1 h 573"/>
                  <a:gd name="T28" fmla="*/ 0 w 72"/>
                  <a:gd name="T29" fmla="*/ 1 h 573"/>
                  <a:gd name="T30" fmla="*/ 0 w 72"/>
                  <a:gd name="T31" fmla="*/ 1 h 573"/>
                  <a:gd name="T32" fmla="*/ 0 w 72"/>
                  <a:gd name="T33" fmla="*/ 1 h 573"/>
                  <a:gd name="T34" fmla="*/ 0 w 72"/>
                  <a:gd name="T35" fmla="*/ 1 h 573"/>
                  <a:gd name="T36" fmla="*/ 1 w 72"/>
                  <a:gd name="T37" fmla="*/ 1 h 5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573"/>
                  <a:gd name="T59" fmla="*/ 72 w 72"/>
                  <a:gd name="T60" fmla="*/ 573 h 5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573">
                    <a:moveTo>
                      <a:pt x="71" y="573"/>
                    </a:moveTo>
                    <a:lnTo>
                      <a:pt x="71" y="463"/>
                    </a:lnTo>
                    <a:lnTo>
                      <a:pt x="72" y="367"/>
                    </a:lnTo>
                    <a:lnTo>
                      <a:pt x="71" y="283"/>
                    </a:lnTo>
                    <a:lnTo>
                      <a:pt x="70" y="210"/>
                    </a:lnTo>
                    <a:lnTo>
                      <a:pt x="67" y="145"/>
                    </a:lnTo>
                    <a:lnTo>
                      <a:pt x="60" y="90"/>
                    </a:lnTo>
                    <a:lnTo>
                      <a:pt x="49" y="41"/>
                    </a:lnTo>
                    <a:lnTo>
                      <a:pt x="36" y="0"/>
                    </a:lnTo>
                    <a:lnTo>
                      <a:pt x="22" y="41"/>
                    </a:lnTo>
                    <a:lnTo>
                      <a:pt x="13" y="90"/>
                    </a:lnTo>
                    <a:lnTo>
                      <a:pt x="6" y="145"/>
                    </a:lnTo>
                    <a:lnTo>
                      <a:pt x="2" y="210"/>
                    </a:lnTo>
                    <a:lnTo>
                      <a:pt x="0" y="283"/>
                    </a:lnTo>
                    <a:lnTo>
                      <a:pt x="0" y="367"/>
                    </a:lnTo>
                    <a:lnTo>
                      <a:pt x="0" y="463"/>
                    </a:lnTo>
                    <a:lnTo>
                      <a:pt x="0" y="573"/>
                    </a:lnTo>
                    <a:lnTo>
                      <a:pt x="71" y="573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6" name="Freeform 202"/>
              <p:cNvSpPr>
                <a:spLocks/>
              </p:cNvSpPr>
              <p:nvPr/>
            </p:nvSpPr>
            <p:spPr bwMode="auto">
              <a:xfrm>
                <a:off x="2380" y="489"/>
                <a:ext cx="40" cy="103"/>
              </a:xfrm>
              <a:custGeom>
                <a:avLst/>
                <a:gdLst>
                  <a:gd name="T0" fmla="*/ 1 w 80"/>
                  <a:gd name="T1" fmla="*/ 1 h 206"/>
                  <a:gd name="T2" fmla="*/ 1 w 80"/>
                  <a:gd name="T3" fmla="*/ 1 h 206"/>
                  <a:gd name="T4" fmla="*/ 1 w 80"/>
                  <a:gd name="T5" fmla="*/ 1 h 206"/>
                  <a:gd name="T6" fmla="*/ 1 w 80"/>
                  <a:gd name="T7" fmla="*/ 1 h 206"/>
                  <a:gd name="T8" fmla="*/ 1 w 80"/>
                  <a:gd name="T9" fmla="*/ 1 h 206"/>
                  <a:gd name="T10" fmla="*/ 1 w 80"/>
                  <a:gd name="T11" fmla="*/ 1 h 206"/>
                  <a:gd name="T12" fmla="*/ 1 w 80"/>
                  <a:gd name="T13" fmla="*/ 1 h 206"/>
                  <a:gd name="T14" fmla="*/ 1 w 80"/>
                  <a:gd name="T15" fmla="*/ 1 h 206"/>
                  <a:gd name="T16" fmla="*/ 1 w 80"/>
                  <a:gd name="T17" fmla="*/ 0 h 206"/>
                  <a:gd name="T18" fmla="*/ 1 w 80"/>
                  <a:gd name="T19" fmla="*/ 1 h 206"/>
                  <a:gd name="T20" fmla="*/ 1 w 80"/>
                  <a:gd name="T21" fmla="*/ 1 h 206"/>
                  <a:gd name="T22" fmla="*/ 1 w 80"/>
                  <a:gd name="T23" fmla="*/ 1 h 206"/>
                  <a:gd name="T24" fmla="*/ 1 w 80"/>
                  <a:gd name="T25" fmla="*/ 1 h 206"/>
                  <a:gd name="T26" fmla="*/ 0 w 80"/>
                  <a:gd name="T27" fmla="*/ 1 h 206"/>
                  <a:gd name="T28" fmla="*/ 1 w 80"/>
                  <a:gd name="T29" fmla="*/ 1 h 206"/>
                  <a:gd name="T30" fmla="*/ 1 w 80"/>
                  <a:gd name="T31" fmla="*/ 1 h 206"/>
                  <a:gd name="T32" fmla="*/ 1 w 80"/>
                  <a:gd name="T33" fmla="*/ 1 h 2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206"/>
                  <a:gd name="T53" fmla="*/ 80 w 80"/>
                  <a:gd name="T54" fmla="*/ 206 h 2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206">
                    <a:moveTo>
                      <a:pt x="40" y="206"/>
                    </a:moveTo>
                    <a:lnTo>
                      <a:pt x="66" y="185"/>
                    </a:lnTo>
                    <a:lnTo>
                      <a:pt x="79" y="160"/>
                    </a:lnTo>
                    <a:lnTo>
                      <a:pt x="80" y="132"/>
                    </a:lnTo>
                    <a:lnTo>
                      <a:pt x="74" y="102"/>
                    </a:lnTo>
                    <a:lnTo>
                      <a:pt x="64" y="73"/>
                    </a:lnTo>
                    <a:lnTo>
                      <a:pt x="52" y="45"/>
                    </a:lnTo>
                    <a:lnTo>
                      <a:pt x="43" y="20"/>
                    </a:lnTo>
                    <a:lnTo>
                      <a:pt x="40" y="0"/>
                    </a:lnTo>
                    <a:lnTo>
                      <a:pt x="36" y="20"/>
                    </a:lnTo>
                    <a:lnTo>
                      <a:pt x="27" y="45"/>
                    </a:lnTo>
                    <a:lnTo>
                      <a:pt x="15" y="73"/>
                    </a:lnTo>
                    <a:lnTo>
                      <a:pt x="6" y="102"/>
                    </a:lnTo>
                    <a:lnTo>
                      <a:pt x="0" y="132"/>
                    </a:lnTo>
                    <a:lnTo>
                      <a:pt x="2" y="160"/>
                    </a:lnTo>
                    <a:lnTo>
                      <a:pt x="14" y="185"/>
                    </a:lnTo>
                    <a:lnTo>
                      <a:pt x="40" y="206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7" name="Freeform 203"/>
              <p:cNvSpPr>
                <a:spLocks/>
              </p:cNvSpPr>
              <p:nvPr/>
            </p:nvSpPr>
            <p:spPr bwMode="auto">
              <a:xfrm>
                <a:off x="2705" y="526"/>
                <a:ext cx="56" cy="151"/>
              </a:xfrm>
              <a:custGeom>
                <a:avLst/>
                <a:gdLst>
                  <a:gd name="T0" fmla="*/ 1 w 112"/>
                  <a:gd name="T1" fmla="*/ 1 h 302"/>
                  <a:gd name="T2" fmla="*/ 1 w 112"/>
                  <a:gd name="T3" fmla="*/ 1 h 302"/>
                  <a:gd name="T4" fmla="*/ 1 w 112"/>
                  <a:gd name="T5" fmla="*/ 1 h 302"/>
                  <a:gd name="T6" fmla="*/ 1 w 112"/>
                  <a:gd name="T7" fmla="*/ 1 h 302"/>
                  <a:gd name="T8" fmla="*/ 1 w 112"/>
                  <a:gd name="T9" fmla="*/ 1 h 302"/>
                  <a:gd name="T10" fmla="*/ 1 w 112"/>
                  <a:gd name="T11" fmla="*/ 1 h 302"/>
                  <a:gd name="T12" fmla="*/ 1 w 112"/>
                  <a:gd name="T13" fmla="*/ 1 h 302"/>
                  <a:gd name="T14" fmla="*/ 1 w 112"/>
                  <a:gd name="T15" fmla="*/ 1 h 302"/>
                  <a:gd name="T16" fmla="*/ 1 w 112"/>
                  <a:gd name="T17" fmla="*/ 1 h 302"/>
                  <a:gd name="T18" fmla="*/ 1 w 112"/>
                  <a:gd name="T19" fmla="*/ 1 h 302"/>
                  <a:gd name="T20" fmla="*/ 1 w 112"/>
                  <a:gd name="T21" fmla="*/ 1 h 302"/>
                  <a:gd name="T22" fmla="*/ 1 w 112"/>
                  <a:gd name="T23" fmla="*/ 1 h 302"/>
                  <a:gd name="T24" fmla="*/ 0 w 112"/>
                  <a:gd name="T25" fmla="*/ 0 h 302"/>
                  <a:gd name="T26" fmla="*/ 1 w 112"/>
                  <a:gd name="T27" fmla="*/ 1 h 302"/>
                  <a:gd name="T28" fmla="*/ 1 w 112"/>
                  <a:gd name="T29" fmla="*/ 1 h 302"/>
                  <a:gd name="T30" fmla="*/ 1 w 112"/>
                  <a:gd name="T31" fmla="*/ 1 h 302"/>
                  <a:gd name="T32" fmla="*/ 1 w 112"/>
                  <a:gd name="T33" fmla="*/ 1 h 302"/>
                  <a:gd name="T34" fmla="*/ 1 w 112"/>
                  <a:gd name="T35" fmla="*/ 1 h 302"/>
                  <a:gd name="T36" fmla="*/ 1 w 112"/>
                  <a:gd name="T37" fmla="*/ 1 h 302"/>
                  <a:gd name="T38" fmla="*/ 1 w 112"/>
                  <a:gd name="T39" fmla="*/ 1 h 302"/>
                  <a:gd name="T40" fmla="*/ 1 w 112"/>
                  <a:gd name="T41" fmla="*/ 1 h 3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302"/>
                  <a:gd name="T65" fmla="*/ 112 w 112"/>
                  <a:gd name="T66" fmla="*/ 302 h 3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302">
                    <a:moveTo>
                      <a:pt x="88" y="302"/>
                    </a:moveTo>
                    <a:lnTo>
                      <a:pt x="87" y="302"/>
                    </a:lnTo>
                    <a:lnTo>
                      <a:pt x="86" y="299"/>
                    </a:lnTo>
                    <a:lnTo>
                      <a:pt x="84" y="296"/>
                    </a:lnTo>
                    <a:lnTo>
                      <a:pt x="83" y="295"/>
                    </a:lnTo>
                    <a:lnTo>
                      <a:pt x="97" y="248"/>
                    </a:lnTo>
                    <a:lnTo>
                      <a:pt x="99" y="203"/>
                    </a:lnTo>
                    <a:lnTo>
                      <a:pt x="91" y="160"/>
                    </a:lnTo>
                    <a:lnTo>
                      <a:pt x="78" y="120"/>
                    </a:lnTo>
                    <a:lnTo>
                      <a:pt x="60" y="84"/>
                    </a:lnTo>
                    <a:lnTo>
                      <a:pt x="39" y="52"/>
                    </a:lnTo>
                    <a:lnTo>
                      <a:pt x="18" y="23"/>
                    </a:lnTo>
                    <a:lnTo>
                      <a:pt x="0" y="0"/>
                    </a:lnTo>
                    <a:lnTo>
                      <a:pt x="23" y="13"/>
                    </a:lnTo>
                    <a:lnTo>
                      <a:pt x="47" y="39"/>
                    </a:lnTo>
                    <a:lnTo>
                      <a:pt x="71" y="78"/>
                    </a:lnTo>
                    <a:lnTo>
                      <a:pt x="91" y="122"/>
                    </a:lnTo>
                    <a:lnTo>
                      <a:pt x="106" y="171"/>
                    </a:lnTo>
                    <a:lnTo>
                      <a:pt x="112" y="219"/>
                    </a:lnTo>
                    <a:lnTo>
                      <a:pt x="107" y="264"/>
                    </a:lnTo>
                    <a:lnTo>
                      <a:pt x="88" y="3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8" name="Freeform 204"/>
              <p:cNvSpPr>
                <a:spLocks/>
              </p:cNvSpPr>
              <p:nvPr/>
            </p:nvSpPr>
            <p:spPr bwMode="auto">
              <a:xfrm>
                <a:off x="2684" y="549"/>
                <a:ext cx="50" cy="11"/>
              </a:xfrm>
              <a:custGeom>
                <a:avLst/>
                <a:gdLst>
                  <a:gd name="T0" fmla="*/ 0 w 101"/>
                  <a:gd name="T1" fmla="*/ 0 h 23"/>
                  <a:gd name="T2" fmla="*/ 0 w 101"/>
                  <a:gd name="T3" fmla="*/ 0 h 23"/>
                  <a:gd name="T4" fmla="*/ 0 w 101"/>
                  <a:gd name="T5" fmla="*/ 0 h 23"/>
                  <a:gd name="T6" fmla="*/ 0 w 101"/>
                  <a:gd name="T7" fmla="*/ 0 h 23"/>
                  <a:gd name="T8" fmla="*/ 0 w 101"/>
                  <a:gd name="T9" fmla="*/ 0 h 23"/>
                  <a:gd name="T10" fmla="*/ 0 w 101"/>
                  <a:gd name="T11" fmla="*/ 0 h 23"/>
                  <a:gd name="T12" fmla="*/ 0 w 101"/>
                  <a:gd name="T13" fmla="*/ 0 h 23"/>
                  <a:gd name="T14" fmla="*/ 0 w 101"/>
                  <a:gd name="T15" fmla="*/ 0 h 23"/>
                  <a:gd name="T16" fmla="*/ 0 w 101"/>
                  <a:gd name="T17" fmla="*/ 0 h 23"/>
                  <a:gd name="T18" fmla="*/ 0 w 101"/>
                  <a:gd name="T19" fmla="*/ 0 h 23"/>
                  <a:gd name="T20" fmla="*/ 0 w 101"/>
                  <a:gd name="T21" fmla="*/ 0 h 23"/>
                  <a:gd name="T22" fmla="*/ 0 w 101"/>
                  <a:gd name="T23" fmla="*/ 0 h 23"/>
                  <a:gd name="T24" fmla="*/ 0 w 101"/>
                  <a:gd name="T25" fmla="*/ 0 h 23"/>
                  <a:gd name="T26" fmla="*/ 0 w 101"/>
                  <a:gd name="T27" fmla="*/ 0 h 23"/>
                  <a:gd name="T28" fmla="*/ 0 w 101"/>
                  <a:gd name="T29" fmla="*/ 0 h 23"/>
                  <a:gd name="T30" fmla="*/ 0 w 101"/>
                  <a:gd name="T31" fmla="*/ 0 h 23"/>
                  <a:gd name="T32" fmla="*/ 0 w 101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23"/>
                  <a:gd name="T53" fmla="*/ 101 w 101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23">
                    <a:moveTo>
                      <a:pt x="0" y="3"/>
                    </a:moveTo>
                    <a:lnTo>
                      <a:pt x="4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42" y="1"/>
                    </a:lnTo>
                    <a:lnTo>
                      <a:pt x="58" y="4"/>
                    </a:lnTo>
                    <a:lnTo>
                      <a:pt x="74" y="8"/>
                    </a:lnTo>
                    <a:lnTo>
                      <a:pt x="89" y="15"/>
                    </a:lnTo>
                    <a:lnTo>
                      <a:pt x="101" y="23"/>
                    </a:lnTo>
                    <a:lnTo>
                      <a:pt x="89" y="21"/>
                    </a:lnTo>
                    <a:lnTo>
                      <a:pt x="75" y="18"/>
                    </a:lnTo>
                    <a:lnTo>
                      <a:pt x="58" y="15"/>
                    </a:lnTo>
                    <a:lnTo>
                      <a:pt x="42" y="13"/>
                    </a:lnTo>
                    <a:lnTo>
                      <a:pt x="26" y="11"/>
                    </a:lnTo>
                    <a:lnTo>
                      <a:pt x="13" y="7"/>
                    </a:lnTo>
                    <a:lnTo>
                      <a:pt x="4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39" name="Freeform 205"/>
              <p:cNvSpPr>
                <a:spLocks/>
              </p:cNvSpPr>
              <p:nvPr/>
            </p:nvSpPr>
            <p:spPr bwMode="auto">
              <a:xfrm>
                <a:off x="2682" y="558"/>
                <a:ext cx="60" cy="15"/>
              </a:xfrm>
              <a:custGeom>
                <a:avLst/>
                <a:gdLst>
                  <a:gd name="T0" fmla="*/ 0 w 120"/>
                  <a:gd name="T1" fmla="*/ 0 h 31"/>
                  <a:gd name="T2" fmla="*/ 1 w 120"/>
                  <a:gd name="T3" fmla="*/ 0 h 31"/>
                  <a:gd name="T4" fmla="*/ 1 w 120"/>
                  <a:gd name="T5" fmla="*/ 0 h 31"/>
                  <a:gd name="T6" fmla="*/ 1 w 120"/>
                  <a:gd name="T7" fmla="*/ 0 h 31"/>
                  <a:gd name="T8" fmla="*/ 1 w 120"/>
                  <a:gd name="T9" fmla="*/ 0 h 31"/>
                  <a:gd name="T10" fmla="*/ 1 w 120"/>
                  <a:gd name="T11" fmla="*/ 0 h 31"/>
                  <a:gd name="T12" fmla="*/ 1 w 120"/>
                  <a:gd name="T13" fmla="*/ 0 h 31"/>
                  <a:gd name="T14" fmla="*/ 1 w 120"/>
                  <a:gd name="T15" fmla="*/ 0 h 31"/>
                  <a:gd name="T16" fmla="*/ 1 w 120"/>
                  <a:gd name="T17" fmla="*/ 0 h 31"/>
                  <a:gd name="T18" fmla="*/ 1 w 120"/>
                  <a:gd name="T19" fmla="*/ 0 h 31"/>
                  <a:gd name="T20" fmla="*/ 1 w 120"/>
                  <a:gd name="T21" fmla="*/ 0 h 31"/>
                  <a:gd name="T22" fmla="*/ 1 w 120"/>
                  <a:gd name="T23" fmla="*/ 0 h 31"/>
                  <a:gd name="T24" fmla="*/ 1 w 120"/>
                  <a:gd name="T25" fmla="*/ 0 h 31"/>
                  <a:gd name="T26" fmla="*/ 1 w 120"/>
                  <a:gd name="T27" fmla="*/ 0 h 31"/>
                  <a:gd name="T28" fmla="*/ 1 w 120"/>
                  <a:gd name="T29" fmla="*/ 0 h 31"/>
                  <a:gd name="T30" fmla="*/ 1 w 120"/>
                  <a:gd name="T31" fmla="*/ 0 h 31"/>
                  <a:gd name="T32" fmla="*/ 0 w 120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31"/>
                  <a:gd name="T53" fmla="*/ 120 w 120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31">
                    <a:moveTo>
                      <a:pt x="0" y="3"/>
                    </a:moveTo>
                    <a:lnTo>
                      <a:pt x="5" y="1"/>
                    </a:lnTo>
                    <a:lnTo>
                      <a:pt x="15" y="0"/>
                    </a:lnTo>
                    <a:lnTo>
                      <a:pt x="31" y="1"/>
                    </a:lnTo>
                    <a:lnTo>
                      <a:pt x="51" y="4"/>
                    </a:lnTo>
                    <a:lnTo>
                      <a:pt x="70" y="9"/>
                    </a:lnTo>
                    <a:lnTo>
                      <a:pt x="90" y="16"/>
                    </a:lnTo>
                    <a:lnTo>
                      <a:pt x="107" y="23"/>
                    </a:lnTo>
                    <a:lnTo>
                      <a:pt x="120" y="31"/>
                    </a:lnTo>
                    <a:lnTo>
                      <a:pt x="110" y="28"/>
                    </a:lnTo>
                    <a:lnTo>
                      <a:pt x="94" y="25"/>
                    </a:lnTo>
                    <a:lnTo>
                      <a:pt x="75" y="23"/>
                    </a:lnTo>
                    <a:lnTo>
                      <a:pt x="54" y="18"/>
                    </a:lnTo>
                    <a:lnTo>
                      <a:pt x="33" y="15"/>
                    </a:lnTo>
                    <a:lnTo>
                      <a:pt x="16" y="11"/>
                    </a:lnTo>
                    <a:lnTo>
                      <a:pt x="5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0" name="Freeform 206"/>
              <p:cNvSpPr>
                <a:spLocks/>
              </p:cNvSpPr>
              <p:nvPr/>
            </p:nvSpPr>
            <p:spPr bwMode="auto">
              <a:xfrm>
                <a:off x="2690" y="583"/>
                <a:ext cx="62" cy="12"/>
              </a:xfrm>
              <a:custGeom>
                <a:avLst/>
                <a:gdLst>
                  <a:gd name="T0" fmla="*/ 0 w 124"/>
                  <a:gd name="T1" fmla="*/ 0 h 25"/>
                  <a:gd name="T2" fmla="*/ 1 w 124"/>
                  <a:gd name="T3" fmla="*/ 0 h 25"/>
                  <a:gd name="T4" fmla="*/ 1 w 124"/>
                  <a:gd name="T5" fmla="*/ 0 h 25"/>
                  <a:gd name="T6" fmla="*/ 1 w 124"/>
                  <a:gd name="T7" fmla="*/ 0 h 25"/>
                  <a:gd name="T8" fmla="*/ 1 w 124"/>
                  <a:gd name="T9" fmla="*/ 0 h 25"/>
                  <a:gd name="T10" fmla="*/ 1 w 124"/>
                  <a:gd name="T11" fmla="*/ 0 h 25"/>
                  <a:gd name="T12" fmla="*/ 1 w 124"/>
                  <a:gd name="T13" fmla="*/ 0 h 25"/>
                  <a:gd name="T14" fmla="*/ 1 w 124"/>
                  <a:gd name="T15" fmla="*/ 0 h 25"/>
                  <a:gd name="T16" fmla="*/ 1 w 124"/>
                  <a:gd name="T17" fmla="*/ 0 h 25"/>
                  <a:gd name="T18" fmla="*/ 1 w 124"/>
                  <a:gd name="T19" fmla="*/ 0 h 25"/>
                  <a:gd name="T20" fmla="*/ 1 w 124"/>
                  <a:gd name="T21" fmla="*/ 0 h 25"/>
                  <a:gd name="T22" fmla="*/ 1 w 124"/>
                  <a:gd name="T23" fmla="*/ 0 h 25"/>
                  <a:gd name="T24" fmla="*/ 1 w 124"/>
                  <a:gd name="T25" fmla="*/ 0 h 25"/>
                  <a:gd name="T26" fmla="*/ 1 w 124"/>
                  <a:gd name="T27" fmla="*/ 0 h 25"/>
                  <a:gd name="T28" fmla="*/ 1 w 124"/>
                  <a:gd name="T29" fmla="*/ 0 h 25"/>
                  <a:gd name="T30" fmla="*/ 1 w 124"/>
                  <a:gd name="T31" fmla="*/ 0 h 25"/>
                  <a:gd name="T32" fmla="*/ 0 w 124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4"/>
                  <a:gd name="T52" fmla="*/ 0 h 25"/>
                  <a:gd name="T53" fmla="*/ 124 w 124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4" h="25">
                    <a:moveTo>
                      <a:pt x="0" y="5"/>
                    </a:moveTo>
                    <a:lnTo>
                      <a:pt x="5" y="2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55" y="3"/>
                    </a:lnTo>
                    <a:lnTo>
                      <a:pt x="76" y="6"/>
                    </a:lnTo>
                    <a:lnTo>
                      <a:pt x="97" y="11"/>
                    </a:lnTo>
                    <a:lnTo>
                      <a:pt x="113" y="17"/>
                    </a:lnTo>
                    <a:lnTo>
                      <a:pt x="124" y="25"/>
                    </a:lnTo>
                    <a:lnTo>
                      <a:pt x="115" y="23"/>
                    </a:lnTo>
                    <a:lnTo>
                      <a:pt x="99" y="22"/>
                    </a:lnTo>
                    <a:lnTo>
                      <a:pt x="78" y="20"/>
                    </a:lnTo>
                    <a:lnTo>
                      <a:pt x="56" y="18"/>
                    </a:lnTo>
                    <a:lnTo>
                      <a:pt x="36" y="14"/>
                    </a:lnTo>
                    <a:lnTo>
                      <a:pt x="17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1" name="Freeform 207"/>
              <p:cNvSpPr>
                <a:spLocks/>
              </p:cNvSpPr>
              <p:nvPr/>
            </p:nvSpPr>
            <p:spPr bwMode="auto">
              <a:xfrm>
                <a:off x="2700" y="599"/>
                <a:ext cx="56" cy="10"/>
              </a:xfrm>
              <a:custGeom>
                <a:avLst/>
                <a:gdLst>
                  <a:gd name="T0" fmla="*/ 0 w 112"/>
                  <a:gd name="T1" fmla="*/ 1 h 19"/>
                  <a:gd name="T2" fmla="*/ 1 w 112"/>
                  <a:gd name="T3" fmla="*/ 1 h 19"/>
                  <a:gd name="T4" fmla="*/ 1 w 112"/>
                  <a:gd name="T5" fmla="*/ 0 h 19"/>
                  <a:gd name="T6" fmla="*/ 1 w 112"/>
                  <a:gd name="T7" fmla="*/ 0 h 19"/>
                  <a:gd name="T8" fmla="*/ 1 w 112"/>
                  <a:gd name="T9" fmla="*/ 1 h 19"/>
                  <a:gd name="T10" fmla="*/ 1 w 112"/>
                  <a:gd name="T11" fmla="*/ 1 h 19"/>
                  <a:gd name="T12" fmla="*/ 1 w 112"/>
                  <a:gd name="T13" fmla="*/ 1 h 19"/>
                  <a:gd name="T14" fmla="*/ 1 w 112"/>
                  <a:gd name="T15" fmla="*/ 1 h 19"/>
                  <a:gd name="T16" fmla="*/ 1 w 112"/>
                  <a:gd name="T17" fmla="*/ 1 h 19"/>
                  <a:gd name="T18" fmla="*/ 1 w 112"/>
                  <a:gd name="T19" fmla="*/ 1 h 19"/>
                  <a:gd name="T20" fmla="*/ 1 w 112"/>
                  <a:gd name="T21" fmla="*/ 1 h 19"/>
                  <a:gd name="T22" fmla="*/ 1 w 112"/>
                  <a:gd name="T23" fmla="*/ 1 h 19"/>
                  <a:gd name="T24" fmla="*/ 1 w 112"/>
                  <a:gd name="T25" fmla="*/ 1 h 19"/>
                  <a:gd name="T26" fmla="*/ 1 w 112"/>
                  <a:gd name="T27" fmla="*/ 1 h 19"/>
                  <a:gd name="T28" fmla="*/ 1 w 112"/>
                  <a:gd name="T29" fmla="*/ 1 h 19"/>
                  <a:gd name="T30" fmla="*/ 1 w 112"/>
                  <a:gd name="T31" fmla="*/ 1 h 19"/>
                  <a:gd name="T32" fmla="*/ 0 w 112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19"/>
                  <a:gd name="T53" fmla="*/ 112 w 11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19">
                    <a:moveTo>
                      <a:pt x="0" y="3"/>
                    </a:moveTo>
                    <a:lnTo>
                      <a:pt x="4" y="1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51" y="2"/>
                    </a:lnTo>
                    <a:lnTo>
                      <a:pt x="71" y="4"/>
                    </a:lnTo>
                    <a:lnTo>
                      <a:pt x="89" y="8"/>
                    </a:lnTo>
                    <a:lnTo>
                      <a:pt x="103" y="13"/>
                    </a:lnTo>
                    <a:lnTo>
                      <a:pt x="112" y="19"/>
                    </a:lnTo>
                    <a:lnTo>
                      <a:pt x="102" y="18"/>
                    </a:lnTo>
                    <a:lnTo>
                      <a:pt x="87" y="17"/>
                    </a:lnTo>
                    <a:lnTo>
                      <a:pt x="68" y="16"/>
                    </a:lnTo>
                    <a:lnTo>
                      <a:pt x="49" y="15"/>
                    </a:lnTo>
                    <a:lnTo>
                      <a:pt x="30" y="12"/>
                    </a:lnTo>
                    <a:lnTo>
                      <a:pt x="14" y="10"/>
                    </a:lnTo>
                    <a:lnTo>
                      <a:pt x="4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2" name="Freeform 208"/>
              <p:cNvSpPr>
                <a:spLocks/>
              </p:cNvSpPr>
              <p:nvPr/>
            </p:nvSpPr>
            <p:spPr bwMode="auto">
              <a:xfrm>
                <a:off x="2712" y="626"/>
                <a:ext cx="47" cy="7"/>
              </a:xfrm>
              <a:custGeom>
                <a:avLst/>
                <a:gdLst>
                  <a:gd name="T0" fmla="*/ 0 w 94"/>
                  <a:gd name="T1" fmla="*/ 0 h 15"/>
                  <a:gd name="T2" fmla="*/ 1 w 94"/>
                  <a:gd name="T3" fmla="*/ 0 h 15"/>
                  <a:gd name="T4" fmla="*/ 1 w 94"/>
                  <a:gd name="T5" fmla="*/ 0 h 15"/>
                  <a:gd name="T6" fmla="*/ 1 w 94"/>
                  <a:gd name="T7" fmla="*/ 0 h 15"/>
                  <a:gd name="T8" fmla="*/ 1 w 94"/>
                  <a:gd name="T9" fmla="*/ 0 h 15"/>
                  <a:gd name="T10" fmla="*/ 1 w 94"/>
                  <a:gd name="T11" fmla="*/ 0 h 15"/>
                  <a:gd name="T12" fmla="*/ 1 w 94"/>
                  <a:gd name="T13" fmla="*/ 0 h 15"/>
                  <a:gd name="T14" fmla="*/ 1 w 94"/>
                  <a:gd name="T15" fmla="*/ 0 h 15"/>
                  <a:gd name="T16" fmla="*/ 1 w 94"/>
                  <a:gd name="T17" fmla="*/ 0 h 15"/>
                  <a:gd name="T18" fmla="*/ 1 w 94"/>
                  <a:gd name="T19" fmla="*/ 0 h 15"/>
                  <a:gd name="T20" fmla="*/ 1 w 94"/>
                  <a:gd name="T21" fmla="*/ 0 h 15"/>
                  <a:gd name="T22" fmla="*/ 1 w 94"/>
                  <a:gd name="T23" fmla="*/ 0 h 15"/>
                  <a:gd name="T24" fmla="*/ 1 w 94"/>
                  <a:gd name="T25" fmla="*/ 0 h 15"/>
                  <a:gd name="T26" fmla="*/ 1 w 94"/>
                  <a:gd name="T27" fmla="*/ 0 h 15"/>
                  <a:gd name="T28" fmla="*/ 1 w 94"/>
                  <a:gd name="T29" fmla="*/ 0 h 15"/>
                  <a:gd name="T30" fmla="*/ 1 w 94"/>
                  <a:gd name="T31" fmla="*/ 0 h 15"/>
                  <a:gd name="T32" fmla="*/ 0 w 94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15"/>
                  <a:gd name="T53" fmla="*/ 94 w 9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15">
                    <a:moveTo>
                      <a:pt x="0" y="9"/>
                    </a:moveTo>
                    <a:lnTo>
                      <a:pt x="3" y="5"/>
                    </a:lnTo>
                    <a:lnTo>
                      <a:pt x="11" y="3"/>
                    </a:lnTo>
                    <a:lnTo>
                      <a:pt x="24" y="1"/>
                    </a:lnTo>
                    <a:lnTo>
                      <a:pt x="38" y="0"/>
                    </a:lnTo>
                    <a:lnTo>
                      <a:pt x="54" y="1"/>
                    </a:lnTo>
                    <a:lnTo>
                      <a:pt x="69" y="3"/>
                    </a:lnTo>
                    <a:lnTo>
                      <a:pt x="83" y="8"/>
                    </a:lnTo>
                    <a:lnTo>
                      <a:pt x="94" y="15"/>
                    </a:lnTo>
                    <a:lnTo>
                      <a:pt x="85" y="13"/>
                    </a:lnTo>
                    <a:lnTo>
                      <a:pt x="71" y="13"/>
                    </a:lnTo>
                    <a:lnTo>
                      <a:pt x="55" y="13"/>
                    </a:lnTo>
                    <a:lnTo>
                      <a:pt x="39" y="13"/>
                    </a:lnTo>
                    <a:lnTo>
                      <a:pt x="24" y="13"/>
                    </a:lnTo>
                    <a:lnTo>
                      <a:pt x="11" y="13"/>
                    </a:lnTo>
                    <a:lnTo>
                      <a:pt x="3" y="1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3" name="Freeform 209"/>
              <p:cNvSpPr>
                <a:spLocks/>
              </p:cNvSpPr>
              <p:nvPr/>
            </p:nvSpPr>
            <p:spPr bwMode="auto">
              <a:xfrm>
                <a:off x="2730" y="664"/>
                <a:ext cx="23" cy="9"/>
              </a:xfrm>
              <a:custGeom>
                <a:avLst/>
                <a:gdLst>
                  <a:gd name="T0" fmla="*/ 0 w 46"/>
                  <a:gd name="T1" fmla="*/ 1 h 18"/>
                  <a:gd name="T2" fmla="*/ 1 w 46"/>
                  <a:gd name="T3" fmla="*/ 1 h 18"/>
                  <a:gd name="T4" fmla="*/ 1 w 46"/>
                  <a:gd name="T5" fmla="*/ 1 h 18"/>
                  <a:gd name="T6" fmla="*/ 1 w 46"/>
                  <a:gd name="T7" fmla="*/ 1 h 18"/>
                  <a:gd name="T8" fmla="*/ 1 w 46"/>
                  <a:gd name="T9" fmla="*/ 1 h 18"/>
                  <a:gd name="T10" fmla="*/ 1 w 46"/>
                  <a:gd name="T11" fmla="*/ 1 h 18"/>
                  <a:gd name="T12" fmla="*/ 1 w 46"/>
                  <a:gd name="T13" fmla="*/ 0 h 18"/>
                  <a:gd name="T14" fmla="*/ 1 w 46"/>
                  <a:gd name="T15" fmla="*/ 1 h 18"/>
                  <a:gd name="T16" fmla="*/ 1 w 46"/>
                  <a:gd name="T17" fmla="*/ 1 h 18"/>
                  <a:gd name="T18" fmla="*/ 1 w 46"/>
                  <a:gd name="T19" fmla="*/ 1 h 18"/>
                  <a:gd name="T20" fmla="*/ 1 w 46"/>
                  <a:gd name="T21" fmla="*/ 1 h 18"/>
                  <a:gd name="T22" fmla="*/ 1 w 46"/>
                  <a:gd name="T23" fmla="*/ 1 h 18"/>
                  <a:gd name="T24" fmla="*/ 1 w 46"/>
                  <a:gd name="T25" fmla="*/ 1 h 18"/>
                  <a:gd name="T26" fmla="*/ 1 w 46"/>
                  <a:gd name="T27" fmla="*/ 1 h 18"/>
                  <a:gd name="T28" fmla="*/ 1 w 46"/>
                  <a:gd name="T29" fmla="*/ 1 h 18"/>
                  <a:gd name="T30" fmla="*/ 1 w 46"/>
                  <a:gd name="T31" fmla="*/ 1 h 18"/>
                  <a:gd name="T32" fmla="*/ 0 w 46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16"/>
                    </a:moveTo>
                    <a:lnTo>
                      <a:pt x="1" y="12"/>
                    </a:lnTo>
                    <a:lnTo>
                      <a:pt x="6" y="9"/>
                    </a:lnTo>
                    <a:lnTo>
                      <a:pt x="12" y="5"/>
                    </a:lnTo>
                    <a:lnTo>
                      <a:pt x="20" y="3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5"/>
                    </a:lnTo>
                    <a:lnTo>
                      <a:pt x="39" y="4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2"/>
                    </a:lnTo>
                    <a:lnTo>
                      <a:pt x="11" y="16"/>
                    </a:lnTo>
                    <a:lnTo>
                      <a:pt x="5" y="18"/>
                    </a:lnTo>
                    <a:lnTo>
                      <a:pt x="1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4" name="Freeform 210"/>
              <p:cNvSpPr>
                <a:spLocks/>
              </p:cNvSpPr>
              <p:nvPr/>
            </p:nvSpPr>
            <p:spPr bwMode="auto">
              <a:xfrm>
                <a:off x="2681" y="534"/>
                <a:ext cx="42" cy="11"/>
              </a:xfrm>
              <a:custGeom>
                <a:avLst/>
                <a:gdLst>
                  <a:gd name="T0" fmla="*/ 0 w 86"/>
                  <a:gd name="T1" fmla="*/ 0 h 23"/>
                  <a:gd name="T2" fmla="*/ 0 w 86"/>
                  <a:gd name="T3" fmla="*/ 0 h 23"/>
                  <a:gd name="T4" fmla="*/ 0 w 86"/>
                  <a:gd name="T5" fmla="*/ 0 h 23"/>
                  <a:gd name="T6" fmla="*/ 0 w 86"/>
                  <a:gd name="T7" fmla="*/ 0 h 23"/>
                  <a:gd name="T8" fmla="*/ 0 w 86"/>
                  <a:gd name="T9" fmla="*/ 0 h 23"/>
                  <a:gd name="T10" fmla="*/ 0 w 86"/>
                  <a:gd name="T11" fmla="*/ 0 h 23"/>
                  <a:gd name="T12" fmla="*/ 0 w 86"/>
                  <a:gd name="T13" fmla="*/ 0 h 23"/>
                  <a:gd name="T14" fmla="*/ 0 w 86"/>
                  <a:gd name="T15" fmla="*/ 0 h 23"/>
                  <a:gd name="T16" fmla="*/ 0 w 86"/>
                  <a:gd name="T17" fmla="*/ 0 h 23"/>
                  <a:gd name="T18" fmla="*/ 0 w 86"/>
                  <a:gd name="T19" fmla="*/ 0 h 23"/>
                  <a:gd name="T20" fmla="*/ 0 w 86"/>
                  <a:gd name="T21" fmla="*/ 0 h 23"/>
                  <a:gd name="T22" fmla="*/ 0 w 86"/>
                  <a:gd name="T23" fmla="*/ 0 h 23"/>
                  <a:gd name="T24" fmla="*/ 0 w 86"/>
                  <a:gd name="T25" fmla="*/ 0 h 23"/>
                  <a:gd name="T26" fmla="*/ 0 w 86"/>
                  <a:gd name="T27" fmla="*/ 0 h 23"/>
                  <a:gd name="T28" fmla="*/ 0 w 86"/>
                  <a:gd name="T29" fmla="*/ 0 h 23"/>
                  <a:gd name="T30" fmla="*/ 0 w 86"/>
                  <a:gd name="T31" fmla="*/ 0 h 23"/>
                  <a:gd name="T32" fmla="*/ 0 w 86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23"/>
                  <a:gd name="T53" fmla="*/ 86 w 86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23">
                    <a:moveTo>
                      <a:pt x="0" y="4"/>
                    </a:moveTo>
                    <a:lnTo>
                      <a:pt x="4" y="1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35" y="1"/>
                    </a:lnTo>
                    <a:lnTo>
                      <a:pt x="49" y="4"/>
                    </a:lnTo>
                    <a:lnTo>
                      <a:pt x="63" y="8"/>
                    </a:lnTo>
                    <a:lnTo>
                      <a:pt x="75" y="15"/>
                    </a:lnTo>
                    <a:lnTo>
                      <a:pt x="86" y="23"/>
                    </a:lnTo>
                    <a:lnTo>
                      <a:pt x="75" y="21"/>
                    </a:lnTo>
                    <a:lnTo>
                      <a:pt x="63" y="19"/>
                    </a:lnTo>
                    <a:lnTo>
                      <a:pt x="49" y="16"/>
                    </a:lnTo>
                    <a:lnTo>
                      <a:pt x="35" y="13"/>
                    </a:lnTo>
                    <a:lnTo>
                      <a:pt x="21" y="11"/>
                    </a:lnTo>
                    <a:lnTo>
                      <a:pt x="11" y="8"/>
                    </a:lnTo>
                    <a:lnTo>
                      <a:pt x="3" y="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5" name="Freeform 211"/>
              <p:cNvSpPr>
                <a:spLocks/>
              </p:cNvSpPr>
              <p:nvPr/>
            </p:nvSpPr>
            <p:spPr bwMode="auto">
              <a:xfrm>
                <a:off x="2686" y="571"/>
                <a:ext cx="61" cy="12"/>
              </a:xfrm>
              <a:custGeom>
                <a:avLst/>
                <a:gdLst>
                  <a:gd name="T0" fmla="*/ 0 w 121"/>
                  <a:gd name="T1" fmla="*/ 1 h 24"/>
                  <a:gd name="T2" fmla="*/ 1 w 121"/>
                  <a:gd name="T3" fmla="*/ 1 h 24"/>
                  <a:gd name="T4" fmla="*/ 1 w 121"/>
                  <a:gd name="T5" fmla="*/ 0 h 24"/>
                  <a:gd name="T6" fmla="*/ 1 w 121"/>
                  <a:gd name="T7" fmla="*/ 0 h 24"/>
                  <a:gd name="T8" fmla="*/ 1 w 121"/>
                  <a:gd name="T9" fmla="*/ 1 h 24"/>
                  <a:gd name="T10" fmla="*/ 1 w 121"/>
                  <a:gd name="T11" fmla="*/ 1 h 24"/>
                  <a:gd name="T12" fmla="*/ 1 w 121"/>
                  <a:gd name="T13" fmla="*/ 1 h 24"/>
                  <a:gd name="T14" fmla="*/ 1 w 121"/>
                  <a:gd name="T15" fmla="*/ 1 h 24"/>
                  <a:gd name="T16" fmla="*/ 1 w 121"/>
                  <a:gd name="T17" fmla="*/ 1 h 24"/>
                  <a:gd name="T18" fmla="*/ 1 w 121"/>
                  <a:gd name="T19" fmla="*/ 1 h 24"/>
                  <a:gd name="T20" fmla="*/ 1 w 121"/>
                  <a:gd name="T21" fmla="*/ 1 h 24"/>
                  <a:gd name="T22" fmla="*/ 1 w 121"/>
                  <a:gd name="T23" fmla="*/ 1 h 24"/>
                  <a:gd name="T24" fmla="*/ 1 w 121"/>
                  <a:gd name="T25" fmla="*/ 1 h 24"/>
                  <a:gd name="T26" fmla="*/ 1 w 121"/>
                  <a:gd name="T27" fmla="*/ 1 h 24"/>
                  <a:gd name="T28" fmla="*/ 1 w 121"/>
                  <a:gd name="T29" fmla="*/ 1 h 24"/>
                  <a:gd name="T30" fmla="*/ 1 w 121"/>
                  <a:gd name="T31" fmla="*/ 1 h 24"/>
                  <a:gd name="T32" fmla="*/ 0 w 121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1"/>
                  <a:gd name="T52" fmla="*/ 0 h 24"/>
                  <a:gd name="T53" fmla="*/ 121 w 121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1" h="24">
                    <a:moveTo>
                      <a:pt x="0" y="5"/>
                    </a:moveTo>
                    <a:lnTo>
                      <a:pt x="5" y="1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54" y="2"/>
                    </a:lnTo>
                    <a:lnTo>
                      <a:pt x="74" y="6"/>
                    </a:lnTo>
                    <a:lnTo>
                      <a:pt x="93" y="11"/>
                    </a:lnTo>
                    <a:lnTo>
                      <a:pt x="109" y="16"/>
                    </a:lnTo>
                    <a:lnTo>
                      <a:pt x="121" y="24"/>
                    </a:lnTo>
                    <a:lnTo>
                      <a:pt x="112" y="23"/>
                    </a:lnTo>
                    <a:lnTo>
                      <a:pt x="96" y="22"/>
                    </a:lnTo>
                    <a:lnTo>
                      <a:pt x="76" y="20"/>
                    </a:lnTo>
                    <a:lnTo>
                      <a:pt x="55" y="17"/>
                    </a:lnTo>
                    <a:lnTo>
                      <a:pt x="35" y="14"/>
                    </a:lnTo>
                    <a:lnTo>
                      <a:pt x="16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6" name="Freeform 212"/>
              <p:cNvSpPr>
                <a:spLocks/>
              </p:cNvSpPr>
              <p:nvPr/>
            </p:nvSpPr>
            <p:spPr bwMode="auto">
              <a:xfrm>
                <a:off x="2703" y="615"/>
                <a:ext cx="55" cy="7"/>
              </a:xfrm>
              <a:custGeom>
                <a:avLst/>
                <a:gdLst>
                  <a:gd name="T0" fmla="*/ 0 w 110"/>
                  <a:gd name="T1" fmla="*/ 1 h 14"/>
                  <a:gd name="T2" fmla="*/ 1 w 110"/>
                  <a:gd name="T3" fmla="*/ 1 h 14"/>
                  <a:gd name="T4" fmla="*/ 1 w 110"/>
                  <a:gd name="T5" fmla="*/ 1 h 14"/>
                  <a:gd name="T6" fmla="*/ 1 w 110"/>
                  <a:gd name="T7" fmla="*/ 1 h 14"/>
                  <a:gd name="T8" fmla="*/ 1 w 110"/>
                  <a:gd name="T9" fmla="*/ 0 h 14"/>
                  <a:gd name="T10" fmla="*/ 1 w 110"/>
                  <a:gd name="T11" fmla="*/ 0 h 14"/>
                  <a:gd name="T12" fmla="*/ 1 w 110"/>
                  <a:gd name="T13" fmla="*/ 1 h 14"/>
                  <a:gd name="T14" fmla="*/ 1 w 110"/>
                  <a:gd name="T15" fmla="*/ 1 h 14"/>
                  <a:gd name="T16" fmla="*/ 1 w 110"/>
                  <a:gd name="T17" fmla="*/ 1 h 14"/>
                  <a:gd name="T18" fmla="*/ 1 w 110"/>
                  <a:gd name="T19" fmla="*/ 1 h 14"/>
                  <a:gd name="T20" fmla="*/ 1 w 110"/>
                  <a:gd name="T21" fmla="*/ 1 h 14"/>
                  <a:gd name="T22" fmla="*/ 1 w 110"/>
                  <a:gd name="T23" fmla="*/ 1 h 14"/>
                  <a:gd name="T24" fmla="*/ 1 w 110"/>
                  <a:gd name="T25" fmla="*/ 1 h 14"/>
                  <a:gd name="T26" fmla="*/ 1 w 110"/>
                  <a:gd name="T27" fmla="*/ 1 h 14"/>
                  <a:gd name="T28" fmla="*/ 1 w 110"/>
                  <a:gd name="T29" fmla="*/ 1 h 14"/>
                  <a:gd name="T30" fmla="*/ 1 w 110"/>
                  <a:gd name="T31" fmla="*/ 1 h 14"/>
                  <a:gd name="T32" fmla="*/ 0 w 110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14"/>
                  <a:gd name="T53" fmla="*/ 110 w 110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14">
                    <a:moveTo>
                      <a:pt x="0" y="9"/>
                    </a:moveTo>
                    <a:lnTo>
                      <a:pt x="5" y="6"/>
                    </a:lnTo>
                    <a:lnTo>
                      <a:pt x="14" y="3"/>
                    </a:lnTo>
                    <a:lnTo>
                      <a:pt x="29" y="1"/>
                    </a:lnTo>
                    <a:lnTo>
                      <a:pt x="46" y="0"/>
                    </a:lnTo>
                    <a:lnTo>
                      <a:pt x="65" y="0"/>
                    </a:lnTo>
                    <a:lnTo>
                      <a:pt x="82" y="2"/>
                    </a:lnTo>
                    <a:lnTo>
                      <a:pt x="98" y="7"/>
                    </a:lnTo>
                    <a:lnTo>
                      <a:pt x="110" y="14"/>
                    </a:lnTo>
                    <a:lnTo>
                      <a:pt x="99" y="12"/>
                    </a:lnTo>
                    <a:lnTo>
                      <a:pt x="84" y="12"/>
                    </a:lnTo>
                    <a:lnTo>
                      <a:pt x="66" y="14"/>
                    </a:lnTo>
                    <a:lnTo>
                      <a:pt x="48" y="14"/>
                    </a:lnTo>
                    <a:lnTo>
                      <a:pt x="30" y="14"/>
                    </a:lnTo>
                    <a:lnTo>
                      <a:pt x="14" y="14"/>
                    </a:lnTo>
                    <a:lnTo>
                      <a:pt x="4" y="1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7" name="Freeform 213"/>
              <p:cNvSpPr>
                <a:spLocks/>
              </p:cNvSpPr>
              <p:nvPr/>
            </p:nvSpPr>
            <p:spPr bwMode="auto">
              <a:xfrm>
                <a:off x="2714" y="638"/>
                <a:ext cx="44" cy="7"/>
              </a:xfrm>
              <a:custGeom>
                <a:avLst/>
                <a:gdLst>
                  <a:gd name="T0" fmla="*/ 0 w 89"/>
                  <a:gd name="T1" fmla="*/ 1 h 14"/>
                  <a:gd name="T2" fmla="*/ 0 w 89"/>
                  <a:gd name="T3" fmla="*/ 1 h 14"/>
                  <a:gd name="T4" fmla="*/ 0 w 89"/>
                  <a:gd name="T5" fmla="*/ 0 h 14"/>
                  <a:gd name="T6" fmla="*/ 0 w 89"/>
                  <a:gd name="T7" fmla="*/ 0 h 14"/>
                  <a:gd name="T8" fmla="*/ 0 w 89"/>
                  <a:gd name="T9" fmla="*/ 1 h 14"/>
                  <a:gd name="T10" fmla="*/ 0 w 89"/>
                  <a:gd name="T11" fmla="*/ 1 h 14"/>
                  <a:gd name="T12" fmla="*/ 0 w 89"/>
                  <a:gd name="T13" fmla="*/ 1 h 14"/>
                  <a:gd name="T14" fmla="*/ 0 w 89"/>
                  <a:gd name="T15" fmla="*/ 1 h 14"/>
                  <a:gd name="T16" fmla="*/ 0 w 89"/>
                  <a:gd name="T17" fmla="*/ 1 h 14"/>
                  <a:gd name="T18" fmla="*/ 0 w 89"/>
                  <a:gd name="T19" fmla="*/ 1 h 14"/>
                  <a:gd name="T20" fmla="*/ 0 w 89"/>
                  <a:gd name="T21" fmla="*/ 1 h 14"/>
                  <a:gd name="T22" fmla="*/ 0 w 89"/>
                  <a:gd name="T23" fmla="*/ 1 h 14"/>
                  <a:gd name="T24" fmla="*/ 0 w 89"/>
                  <a:gd name="T25" fmla="*/ 1 h 14"/>
                  <a:gd name="T26" fmla="*/ 0 w 89"/>
                  <a:gd name="T27" fmla="*/ 1 h 14"/>
                  <a:gd name="T28" fmla="*/ 0 w 89"/>
                  <a:gd name="T29" fmla="*/ 1 h 14"/>
                  <a:gd name="T30" fmla="*/ 0 w 89"/>
                  <a:gd name="T31" fmla="*/ 1 h 14"/>
                  <a:gd name="T32" fmla="*/ 0 w 89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14"/>
                  <a:gd name="T53" fmla="*/ 89 w 89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14">
                    <a:moveTo>
                      <a:pt x="0" y="4"/>
                    </a:moveTo>
                    <a:lnTo>
                      <a:pt x="4" y="2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3" y="1"/>
                    </a:lnTo>
                    <a:lnTo>
                      <a:pt x="58" y="3"/>
                    </a:lnTo>
                    <a:lnTo>
                      <a:pt x="73" y="6"/>
                    </a:lnTo>
                    <a:lnTo>
                      <a:pt x="83" y="9"/>
                    </a:lnTo>
                    <a:lnTo>
                      <a:pt x="89" y="14"/>
                    </a:lnTo>
                    <a:lnTo>
                      <a:pt x="81" y="13"/>
                    </a:lnTo>
                    <a:lnTo>
                      <a:pt x="69" y="13"/>
                    </a:lnTo>
                    <a:lnTo>
                      <a:pt x="55" y="11"/>
                    </a:lnTo>
                    <a:lnTo>
                      <a:pt x="40" y="10"/>
                    </a:lnTo>
                    <a:lnTo>
                      <a:pt x="27" y="10"/>
                    </a:lnTo>
                    <a:lnTo>
                      <a:pt x="14" y="8"/>
                    </a:lnTo>
                    <a:lnTo>
                      <a:pt x="5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8" name="Freeform 214"/>
              <p:cNvSpPr>
                <a:spLocks/>
              </p:cNvSpPr>
              <p:nvPr/>
            </p:nvSpPr>
            <p:spPr bwMode="auto">
              <a:xfrm>
                <a:off x="2729" y="652"/>
                <a:ext cx="27" cy="7"/>
              </a:xfrm>
              <a:custGeom>
                <a:avLst/>
                <a:gdLst>
                  <a:gd name="T0" fmla="*/ 0 w 55"/>
                  <a:gd name="T1" fmla="*/ 1 h 14"/>
                  <a:gd name="T2" fmla="*/ 0 w 55"/>
                  <a:gd name="T3" fmla="*/ 1 h 14"/>
                  <a:gd name="T4" fmla="*/ 0 w 55"/>
                  <a:gd name="T5" fmla="*/ 1 h 14"/>
                  <a:gd name="T6" fmla="*/ 0 w 55"/>
                  <a:gd name="T7" fmla="*/ 1 h 14"/>
                  <a:gd name="T8" fmla="*/ 0 w 55"/>
                  <a:gd name="T9" fmla="*/ 1 h 14"/>
                  <a:gd name="T10" fmla="*/ 0 w 55"/>
                  <a:gd name="T11" fmla="*/ 0 h 14"/>
                  <a:gd name="T12" fmla="*/ 0 w 55"/>
                  <a:gd name="T13" fmla="*/ 1 h 14"/>
                  <a:gd name="T14" fmla="*/ 0 w 55"/>
                  <a:gd name="T15" fmla="*/ 1 h 14"/>
                  <a:gd name="T16" fmla="*/ 0 w 55"/>
                  <a:gd name="T17" fmla="*/ 1 h 14"/>
                  <a:gd name="T18" fmla="*/ 0 w 55"/>
                  <a:gd name="T19" fmla="*/ 1 h 14"/>
                  <a:gd name="T20" fmla="*/ 0 w 55"/>
                  <a:gd name="T21" fmla="*/ 1 h 14"/>
                  <a:gd name="T22" fmla="*/ 0 w 55"/>
                  <a:gd name="T23" fmla="*/ 1 h 14"/>
                  <a:gd name="T24" fmla="*/ 0 w 55"/>
                  <a:gd name="T25" fmla="*/ 1 h 14"/>
                  <a:gd name="T26" fmla="*/ 0 w 55"/>
                  <a:gd name="T27" fmla="*/ 1 h 14"/>
                  <a:gd name="T28" fmla="*/ 0 w 55"/>
                  <a:gd name="T29" fmla="*/ 1 h 14"/>
                  <a:gd name="T30" fmla="*/ 0 w 55"/>
                  <a:gd name="T31" fmla="*/ 1 h 14"/>
                  <a:gd name="T32" fmla="*/ 0 w 55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4"/>
                  <a:gd name="T53" fmla="*/ 55 w 55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4">
                    <a:moveTo>
                      <a:pt x="0" y="11"/>
                    </a:moveTo>
                    <a:lnTo>
                      <a:pt x="2" y="9"/>
                    </a:lnTo>
                    <a:lnTo>
                      <a:pt x="8" y="5"/>
                    </a:lnTo>
                    <a:lnTo>
                      <a:pt x="15" y="3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4" y="1"/>
                    </a:lnTo>
                    <a:lnTo>
                      <a:pt x="51" y="2"/>
                    </a:lnTo>
                    <a:lnTo>
                      <a:pt x="55" y="6"/>
                    </a:lnTo>
                    <a:lnTo>
                      <a:pt x="48" y="5"/>
                    </a:lnTo>
                    <a:lnTo>
                      <a:pt x="39" y="5"/>
                    </a:lnTo>
                    <a:lnTo>
                      <a:pt x="30" y="8"/>
                    </a:lnTo>
                    <a:lnTo>
                      <a:pt x="21" y="10"/>
                    </a:lnTo>
                    <a:lnTo>
                      <a:pt x="13" y="13"/>
                    </a:lnTo>
                    <a:lnTo>
                      <a:pt x="6" y="14"/>
                    </a:lnTo>
                    <a:lnTo>
                      <a:pt x="1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49" name="Freeform 215"/>
              <p:cNvSpPr>
                <a:spLocks/>
              </p:cNvSpPr>
              <p:nvPr/>
            </p:nvSpPr>
            <p:spPr bwMode="auto">
              <a:xfrm>
                <a:off x="2688" y="522"/>
                <a:ext cx="27" cy="11"/>
              </a:xfrm>
              <a:custGeom>
                <a:avLst/>
                <a:gdLst>
                  <a:gd name="T0" fmla="*/ 1 w 54"/>
                  <a:gd name="T1" fmla="*/ 0 h 23"/>
                  <a:gd name="T2" fmla="*/ 1 w 54"/>
                  <a:gd name="T3" fmla="*/ 0 h 23"/>
                  <a:gd name="T4" fmla="*/ 1 w 54"/>
                  <a:gd name="T5" fmla="*/ 0 h 23"/>
                  <a:gd name="T6" fmla="*/ 1 w 54"/>
                  <a:gd name="T7" fmla="*/ 0 h 23"/>
                  <a:gd name="T8" fmla="*/ 1 w 54"/>
                  <a:gd name="T9" fmla="*/ 0 h 23"/>
                  <a:gd name="T10" fmla="*/ 1 w 54"/>
                  <a:gd name="T11" fmla="*/ 0 h 23"/>
                  <a:gd name="T12" fmla="*/ 1 w 54"/>
                  <a:gd name="T13" fmla="*/ 0 h 23"/>
                  <a:gd name="T14" fmla="*/ 0 w 54"/>
                  <a:gd name="T15" fmla="*/ 0 h 23"/>
                  <a:gd name="T16" fmla="*/ 0 w 54"/>
                  <a:gd name="T17" fmla="*/ 0 h 23"/>
                  <a:gd name="T18" fmla="*/ 1 w 54"/>
                  <a:gd name="T19" fmla="*/ 0 h 23"/>
                  <a:gd name="T20" fmla="*/ 1 w 54"/>
                  <a:gd name="T21" fmla="*/ 0 h 23"/>
                  <a:gd name="T22" fmla="*/ 1 w 54"/>
                  <a:gd name="T23" fmla="*/ 0 h 23"/>
                  <a:gd name="T24" fmla="*/ 1 w 54"/>
                  <a:gd name="T25" fmla="*/ 0 h 23"/>
                  <a:gd name="T26" fmla="*/ 1 w 54"/>
                  <a:gd name="T27" fmla="*/ 0 h 23"/>
                  <a:gd name="T28" fmla="*/ 1 w 54"/>
                  <a:gd name="T29" fmla="*/ 0 h 23"/>
                  <a:gd name="T30" fmla="*/ 1 w 54"/>
                  <a:gd name="T31" fmla="*/ 0 h 23"/>
                  <a:gd name="T32" fmla="*/ 1 w 54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23"/>
                  <a:gd name="T53" fmla="*/ 54 w 54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23">
                    <a:moveTo>
                      <a:pt x="54" y="23"/>
                    </a:moveTo>
                    <a:lnTo>
                      <a:pt x="50" y="22"/>
                    </a:lnTo>
                    <a:lnTo>
                      <a:pt x="42" y="21"/>
                    </a:lnTo>
                    <a:lnTo>
                      <a:pt x="33" y="20"/>
                    </a:lnTo>
                    <a:lnTo>
                      <a:pt x="22" y="17"/>
                    </a:lnTo>
                    <a:lnTo>
                      <a:pt x="13" y="15"/>
                    </a:lnTo>
                    <a:lnTo>
                      <a:pt x="5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6" y="2"/>
                    </a:lnTo>
                    <a:lnTo>
                      <a:pt x="26" y="7"/>
                    </a:lnTo>
                    <a:lnTo>
                      <a:pt x="34" y="12"/>
                    </a:lnTo>
                    <a:lnTo>
                      <a:pt x="42" y="16"/>
                    </a:lnTo>
                    <a:lnTo>
                      <a:pt x="50" y="21"/>
                    </a:lnTo>
                    <a:lnTo>
                      <a:pt x="54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0" name="Freeform 216"/>
              <p:cNvSpPr>
                <a:spLocks/>
              </p:cNvSpPr>
              <p:nvPr/>
            </p:nvSpPr>
            <p:spPr bwMode="auto">
              <a:xfrm>
                <a:off x="2712" y="509"/>
                <a:ext cx="5" cy="26"/>
              </a:xfrm>
              <a:custGeom>
                <a:avLst/>
                <a:gdLst>
                  <a:gd name="T0" fmla="*/ 1 w 10"/>
                  <a:gd name="T1" fmla="*/ 1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0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1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2"/>
                  <a:gd name="T29" fmla="*/ 10 w 10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2">
                    <a:moveTo>
                      <a:pt x="7" y="52"/>
                    </a:moveTo>
                    <a:lnTo>
                      <a:pt x="8" y="41"/>
                    </a:lnTo>
                    <a:lnTo>
                      <a:pt x="10" y="24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20"/>
                    </a:lnTo>
                    <a:lnTo>
                      <a:pt x="4" y="38"/>
                    </a:lnTo>
                    <a:lnTo>
                      <a:pt x="7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1" name="Freeform 217"/>
              <p:cNvSpPr>
                <a:spLocks/>
              </p:cNvSpPr>
              <p:nvPr/>
            </p:nvSpPr>
            <p:spPr bwMode="auto">
              <a:xfrm>
                <a:off x="2691" y="504"/>
                <a:ext cx="16" cy="23"/>
              </a:xfrm>
              <a:custGeom>
                <a:avLst/>
                <a:gdLst>
                  <a:gd name="T0" fmla="*/ 1 w 31"/>
                  <a:gd name="T1" fmla="*/ 1 h 44"/>
                  <a:gd name="T2" fmla="*/ 1 w 31"/>
                  <a:gd name="T3" fmla="*/ 1 h 44"/>
                  <a:gd name="T4" fmla="*/ 1 w 31"/>
                  <a:gd name="T5" fmla="*/ 1 h 44"/>
                  <a:gd name="T6" fmla="*/ 1 w 31"/>
                  <a:gd name="T7" fmla="*/ 1 h 44"/>
                  <a:gd name="T8" fmla="*/ 1 w 31"/>
                  <a:gd name="T9" fmla="*/ 0 h 44"/>
                  <a:gd name="T10" fmla="*/ 0 w 31"/>
                  <a:gd name="T11" fmla="*/ 1 h 44"/>
                  <a:gd name="T12" fmla="*/ 1 w 31"/>
                  <a:gd name="T13" fmla="*/ 1 h 44"/>
                  <a:gd name="T14" fmla="*/ 1 w 31"/>
                  <a:gd name="T15" fmla="*/ 1 h 44"/>
                  <a:gd name="T16" fmla="*/ 1 w 31"/>
                  <a:gd name="T17" fmla="*/ 1 h 44"/>
                  <a:gd name="T18" fmla="*/ 1 w 31"/>
                  <a:gd name="T19" fmla="*/ 1 h 44"/>
                  <a:gd name="T20" fmla="*/ 1 w 31"/>
                  <a:gd name="T21" fmla="*/ 1 h 44"/>
                  <a:gd name="T22" fmla="*/ 1 w 31"/>
                  <a:gd name="T23" fmla="*/ 1 h 44"/>
                  <a:gd name="T24" fmla="*/ 1 w 31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44"/>
                  <a:gd name="T41" fmla="*/ 31 w 3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44">
                    <a:moveTo>
                      <a:pt x="31" y="44"/>
                    </a:moveTo>
                    <a:lnTo>
                      <a:pt x="27" y="35"/>
                    </a:lnTo>
                    <a:lnTo>
                      <a:pt x="20" y="18"/>
                    </a:lnTo>
                    <a:lnTo>
                      <a:pt x="11" y="4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1" y="8"/>
                    </a:lnTo>
                    <a:lnTo>
                      <a:pt x="5" y="13"/>
                    </a:lnTo>
                    <a:lnTo>
                      <a:pt x="9" y="20"/>
                    </a:lnTo>
                    <a:lnTo>
                      <a:pt x="15" y="28"/>
                    </a:lnTo>
                    <a:lnTo>
                      <a:pt x="22" y="35"/>
                    </a:lnTo>
                    <a:lnTo>
                      <a:pt x="28" y="40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2" name="Freeform 218"/>
              <p:cNvSpPr>
                <a:spLocks/>
              </p:cNvSpPr>
              <p:nvPr/>
            </p:nvSpPr>
            <p:spPr bwMode="auto">
              <a:xfrm>
                <a:off x="2753" y="650"/>
                <a:ext cx="35" cy="8"/>
              </a:xfrm>
              <a:custGeom>
                <a:avLst/>
                <a:gdLst>
                  <a:gd name="T0" fmla="*/ 0 w 69"/>
                  <a:gd name="T1" fmla="*/ 1 h 15"/>
                  <a:gd name="T2" fmla="*/ 1 w 69"/>
                  <a:gd name="T3" fmla="*/ 1 h 15"/>
                  <a:gd name="T4" fmla="*/ 1 w 69"/>
                  <a:gd name="T5" fmla="*/ 1 h 15"/>
                  <a:gd name="T6" fmla="*/ 1 w 69"/>
                  <a:gd name="T7" fmla="*/ 1 h 15"/>
                  <a:gd name="T8" fmla="*/ 1 w 69"/>
                  <a:gd name="T9" fmla="*/ 0 h 15"/>
                  <a:gd name="T10" fmla="*/ 1 w 69"/>
                  <a:gd name="T11" fmla="*/ 0 h 15"/>
                  <a:gd name="T12" fmla="*/ 1 w 69"/>
                  <a:gd name="T13" fmla="*/ 1 h 15"/>
                  <a:gd name="T14" fmla="*/ 1 w 69"/>
                  <a:gd name="T15" fmla="*/ 1 h 15"/>
                  <a:gd name="T16" fmla="*/ 1 w 69"/>
                  <a:gd name="T17" fmla="*/ 1 h 15"/>
                  <a:gd name="T18" fmla="*/ 1 w 69"/>
                  <a:gd name="T19" fmla="*/ 1 h 15"/>
                  <a:gd name="T20" fmla="*/ 1 w 69"/>
                  <a:gd name="T21" fmla="*/ 1 h 15"/>
                  <a:gd name="T22" fmla="*/ 1 w 69"/>
                  <a:gd name="T23" fmla="*/ 1 h 15"/>
                  <a:gd name="T24" fmla="*/ 1 w 69"/>
                  <a:gd name="T25" fmla="*/ 1 h 15"/>
                  <a:gd name="T26" fmla="*/ 1 w 69"/>
                  <a:gd name="T27" fmla="*/ 1 h 15"/>
                  <a:gd name="T28" fmla="*/ 1 w 69"/>
                  <a:gd name="T29" fmla="*/ 1 h 15"/>
                  <a:gd name="T30" fmla="*/ 1 w 69"/>
                  <a:gd name="T31" fmla="*/ 1 h 15"/>
                  <a:gd name="T32" fmla="*/ 0 w 69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0" y="10"/>
                    </a:moveTo>
                    <a:lnTo>
                      <a:pt x="6" y="6"/>
                    </a:lnTo>
                    <a:lnTo>
                      <a:pt x="17" y="4"/>
                    </a:lnTo>
                    <a:lnTo>
                      <a:pt x="27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58" y="2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67" y="13"/>
                    </a:lnTo>
                    <a:lnTo>
                      <a:pt x="62" y="15"/>
                    </a:lnTo>
                    <a:lnTo>
                      <a:pt x="53" y="15"/>
                    </a:lnTo>
                    <a:lnTo>
                      <a:pt x="41" y="15"/>
                    </a:lnTo>
                    <a:lnTo>
                      <a:pt x="29" y="13"/>
                    </a:lnTo>
                    <a:lnTo>
                      <a:pt x="18" y="12"/>
                    </a:lnTo>
                    <a:lnTo>
                      <a:pt x="8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3" name="Freeform 219"/>
              <p:cNvSpPr>
                <a:spLocks/>
              </p:cNvSpPr>
              <p:nvPr/>
            </p:nvSpPr>
            <p:spPr bwMode="auto">
              <a:xfrm>
                <a:off x="2748" y="669"/>
                <a:ext cx="31" cy="14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1 h 28"/>
                  <a:gd name="T4" fmla="*/ 0 w 63"/>
                  <a:gd name="T5" fmla="*/ 1 h 28"/>
                  <a:gd name="T6" fmla="*/ 0 w 63"/>
                  <a:gd name="T7" fmla="*/ 1 h 28"/>
                  <a:gd name="T8" fmla="*/ 0 w 63"/>
                  <a:gd name="T9" fmla="*/ 1 h 28"/>
                  <a:gd name="T10" fmla="*/ 0 w 63"/>
                  <a:gd name="T11" fmla="*/ 1 h 28"/>
                  <a:gd name="T12" fmla="*/ 0 w 63"/>
                  <a:gd name="T13" fmla="*/ 1 h 28"/>
                  <a:gd name="T14" fmla="*/ 0 w 63"/>
                  <a:gd name="T15" fmla="*/ 1 h 28"/>
                  <a:gd name="T16" fmla="*/ 0 w 63"/>
                  <a:gd name="T17" fmla="*/ 1 h 28"/>
                  <a:gd name="T18" fmla="*/ 0 w 63"/>
                  <a:gd name="T19" fmla="*/ 1 h 28"/>
                  <a:gd name="T20" fmla="*/ 0 w 63"/>
                  <a:gd name="T21" fmla="*/ 1 h 28"/>
                  <a:gd name="T22" fmla="*/ 0 w 63"/>
                  <a:gd name="T23" fmla="*/ 1 h 28"/>
                  <a:gd name="T24" fmla="*/ 0 w 63"/>
                  <a:gd name="T25" fmla="*/ 1 h 28"/>
                  <a:gd name="T26" fmla="*/ 0 w 63"/>
                  <a:gd name="T27" fmla="*/ 1 h 28"/>
                  <a:gd name="T28" fmla="*/ 0 w 63"/>
                  <a:gd name="T29" fmla="*/ 1 h 28"/>
                  <a:gd name="T30" fmla="*/ 0 w 63"/>
                  <a:gd name="T31" fmla="*/ 1 h 28"/>
                  <a:gd name="T32" fmla="*/ 0 w 63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28"/>
                  <a:gd name="T53" fmla="*/ 63 w 6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28">
                    <a:moveTo>
                      <a:pt x="0" y="0"/>
                    </a:moveTo>
                    <a:lnTo>
                      <a:pt x="7" y="1"/>
                    </a:lnTo>
                    <a:lnTo>
                      <a:pt x="15" y="2"/>
                    </a:lnTo>
                    <a:lnTo>
                      <a:pt x="25" y="5"/>
                    </a:lnTo>
                    <a:lnTo>
                      <a:pt x="37" y="8"/>
                    </a:lnTo>
                    <a:lnTo>
                      <a:pt x="46" y="12"/>
                    </a:lnTo>
                    <a:lnTo>
                      <a:pt x="55" y="16"/>
                    </a:lnTo>
                    <a:lnTo>
                      <a:pt x="61" y="21"/>
                    </a:lnTo>
                    <a:lnTo>
                      <a:pt x="63" y="25"/>
                    </a:lnTo>
                    <a:lnTo>
                      <a:pt x="61" y="28"/>
                    </a:lnTo>
                    <a:lnTo>
                      <a:pt x="55" y="28"/>
                    </a:lnTo>
                    <a:lnTo>
                      <a:pt x="46" y="24"/>
                    </a:lnTo>
                    <a:lnTo>
                      <a:pt x="35" y="20"/>
                    </a:lnTo>
                    <a:lnTo>
                      <a:pt x="23" y="14"/>
                    </a:lnTo>
                    <a:lnTo>
                      <a:pt x="13" y="8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4" name="Freeform 220"/>
              <p:cNvSpPr>
                <a:spLocks/>
              </p:cNvSpPr>
              <p:nvPr/>
            </p:nvSpPr>
            <p:spPr bwMode="auto">
              <a:xfrm>
                <a:off x="2757" y="637"/>
                <a:ext cx="31" cy="8"/>
              </a:xfrm>
              <a:custGeom>
                <a:avLst/>
                <a:gdLst>
                  <a:gd name="T0" fmla="*/ 0 w 64"/>
                  <a:gd name="T1" fmla="*/ 1 h 15"/>
                  <a:gd name="T2" fmla="*/ 0 w 64"/>
                  <a:gd name="T3" fmla="*/ 1 h 15"/>
                  <a:gd name="T4" fmla="*/ 0 w 64"/>
                  <a:gd name="T5" fmla="*/ 1 h 15"/>
                  <a:gd name="T6" fmla="*/ 0 w 64"/>
                  <a:gd name="T7" fmla="*/ 1 h 15"/>
                  <a:gd name="T8" fmla="*/ 0 w 64"/>
                  <a:gd name="T9" fmla="*/ 0 h 15"/>
                  <a:gd name="T10" fmla="*/ 0 w 64"/>
                  <a:gd name="T11" fmla="*/ 0 h 15"/>
                  <a:gd name="T12" fmla="*/ 0 w 64"/>
                  <a:gd name="T13" fmla="*/ 1 h 15"/>
                  <a:gd name="T14" fmla="*/ 0 w 64"/>
                  <a:gd name="T15" fmla="*/ 1 h 15"/>
                  <a:gd name="T16" fmla="*/ 0 w 64"/>
                  <a:gd name="T17" fmla="*/ 1 h 15"/>
                  <a:gd name="T18" fmla="*/ 0 w 64"/>
                  <a:gd name="T19" fmla="*/ 1 h 15"/>
                  <a:gd name="T20" fmla="*/ 0 w 64"/>
                  <a:gd name="T21" fmla="*/ 1 h 15"/>
                  <a:gd name="T22" fmla="*/ 0 w 64"/>
                  <a:gd name="T23" fmla="*/ 1 h 15"/>
                  <a:gd name="T24" fmla="*/ 0 w 64"/>
                  <a:gd name="T25" fmla="*/ 1 h 15"/>
                  <a:gd name="T26" fmla="*/ 0 w 64"/>
                  <a:gd name="T27" fmla="*/ 1 h 15"/>
                  <a:gd name="T28" fmla="*/ 0 w 64"/>
                  <a:gd name="T29" fmla="*/ 1 h 15"/>
                  <a:gd name="T30" fmla="*/ 0 w 64"/>
                  <a:gd name="T31" fmla="*/ 1 h 15"/>
                  <a:gd name="T32" fmla="*/ 0 w 64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15"/>
                  <a:gd name="T53" fmla="*/ 64 w 6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15">
                    <a:moveTo>
                      <a:pt x="0" y="15"/>
                    </a:moveTo>
                    <a:lnTo>
                      <a:pt x="3" y="10"/>
                    </a:lnTo>
                    <a:lnTo>
                      <a:pt x="10" y="5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1" y="1"/>
                    </a:lnTo>
                    <a:lnTo>
                      <a:pt x="59" y="3"/>
                    </a:lnTo>
                    <a:lnTo>
                      <a:pt x="64" y="7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2" y="14"/>
                    </a:lnTo>
                    <a:lnTo>
                      <a:pt x="42" y="14"/>
                    </a:lnTo>
                    <a:lnTo>
                      <a:pt x="30" y="14"/>
                    </a:lnTo>
                    <a:lnTo>
                      <a:pt x="19" y="14"/>
                    </a:lnTo>
                    <a:lnTo>
                      <a:pt x="9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5" name="Freeform 221"/>
              <p:cNvSpPr>
                <a:spLocks/>
              </p:cNvSpPr>
              <p:nvPr/>
            </p:nvSpPr>
            <p:spPr bwMode="auto">
              <a:xfrm>
                <a:off x="2757" y="624"/>
                <a:ext cx="34" cy="9"/>
              </a:xfrm>
              <a:custGeom>
                <a:avLst/>
                <a:gdLst>
                  <a:gd name="T0" fmla="*/ 0 w 66"/>
                  <a:gd name="T1" fmla="*/ 0 h 20"/>
                  <a:gd name="T2" fmla="*/ 1 w 66"/>
                  <a:gd name="T3" fmla="*/ 0 h 20"/>
                  <a:gd name="T4" fmla="*/ 1 w 66"/>
                  <a:gd name="T5" fmla="*/ 0 h 20"/>
                  <a:gd name="T6" fmla="*/ 1 w 66"/>
                  <a:gd name="T7" fmla="*/ 0 h 20"/>
                  <a:gd name="T8" fmla="*/ 1 w 66"/>
                  <a:gd name="T9" fmla="*/ 0 h 20"/>
                  <a:gd name="T10" fmla="*/ 1 w 66"/>
                  <a:gd name="T11" fmla="*/ 0 h 20"/>
                  <a:gd name="T12" fmla="*/ 1 w 66"/>
                  <a:gd name="T13" fmla="*/ 0 h 20"/>
                  <a:gd name="T14" fmla="*/ 1 w 66"/>
                  <a:gd name="T15" fmla="*/ 0 h 20"/>
                  <a:gd name="T16" fmla="*/ 1 w 66"/>
                  <a:gd name="T17" fmla="*/ 0 h 20"/>
                  <a:gd name="T18" fmla="*/ 1 w 66"/>
                  <a:gd name="T19" fmla="*/ 0 h 20"/>
                  <a:gd name="T20" fmla="*/ 1 w 66"/>
                  <a:gd name="T21" fmla="*/ 0 h 20"/>
                  <a:gd name="T22" fmla="*/ 1 w 66"/>
                  <a:gd name="T23" fmla="*/ 0 h 20"/>
                  <a:gd name="T24" fmla="*/ 1 w 66"/>
                  <a:gd name="T25" fmla="*/ 0 h 20"/>
                  <a:gd name="T26" fmla="*/ 1 w 66"/>
                  <a:gd name="T27" fmla="*/ 0 h 20"/>
                  <a:gd name="T28" fmla="*/ 1 w 66"/>
                  <a:gd name="T29" fmla="*/ 0 h 20"/>
                  <a:gd name="T30" fmla="*/ 1 w 66"/>
                  <a:gd name="T31" fmla="*/ 0 h 20"/>
                  <a:gd name="T32" fmla="*/ 0 w 66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20"/>
                  <a:gd name="T53" fmla="*/ 66 w 66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20">
                    <a:moveTo>
                      <a:pt x="0" y="20"/>
                    </a:moveTo>
                    <a:lnTo>
                      <a:pt x="4" y="14"/>
                    </a:lnTo>
                    <a:lnTo>
                      <a:pt x="11" y="9"/>
                    </a:lnTo>
                    <a:lnTo>
                      <a:pt x="21" y="5"/>
                    </a:lnTo>
                    <a:lnTo>
                      <a:pt x="33" y="2"/>
                    </a:lnTo>
                    <a:lnTo>
                      <a:pt x="43" y="0"/>
                    </a:lnTo>
                    <a:lnTo>
                      <a:pt x="54" y="0"/>
                    </a:lnTo>
                    <a:lnTo>
                      <a:pt x="62" y="1"/>
                    </a:lnTo>
                    <a:lnTo>
                      <a:pt x="66" y="5"/>
                    </a:lnTo>
                    <a:lnTo>
                      <a:pt x="66" y="8"/>
                    </a:lnTo>
                    <a:lnTo>
                      <a:pt x="62" y="9"/>
                    </a:lnTo>
                    <a:lnTo>
                      <a:pt x="55" y="12"/>
                    </a:lnTo>
                    <a:lnTo>
                      <a:pt x="45" y="13"/>
                    </a:lnTo>
                    <a:lnTo>
                      <a:pt x="33" y="14"/>
                    </a:lnTo>
                    <a:lnTo>
                      <a:pt x="20" y="15"/>
                    </a:lnTo>
                    <a:lnTo>
                      <a:pt x="9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6" name="Freeform 222"/>
              <p:cNvSpPr>
                <a:spLocks/>
              </p:cNvSpPr>
              <p:nvPr/>
            </p:nvSpPr>
            <p:spPr bwMode="auto">
              <a:xfrm>
                <a:off x="2756" y="610"/>
                <a:ext cx="32" cy="14"/>
              </a:xfrm>
              <a:custGeom>
                <a:avLst/>
                <a:gdLst>
                  <a:gd name="T0" fmla="*/ 0 w 65"/>
                  <a:gd name="T1" fmla="*/ 1 h 26"/>
                  <a:gd name="T2" fmla="*/ 0 w 65"/>
                  <a:gd name="T3" fmla="*/ 1 h 26"/>
                  <a:gd name="T4" fmla="*/ 0 w 65"/>
                  <a:gd name="T5" fmla="*/ 1 h 26"/>
                  <a:gd name="T6" fmla="*/ 0 w 65"/>
                  <a:gd name="T7" fmla="*/ 1 h 26"/>
                  <a:gd name="T8" fmla="*/ 0 w 65"/>
                  <a:gd name="T9" fmla="*/ 1 h 26"/>
                  <a:gd name="T10" fmla="*/ 0 w 65"/>
                  <a:gd name="T11" fmla="*/ 1 h 26"/>
                  <a:gd name="T12" fmla="*/ 0 w 65"/>
                  <a:gd name="T13" fmla="*/ 0 h 26"/>
                  <a:gd name="T14" fmla="*/ 0 w 65"/>
                  <a:gd name="T15" fmla="*/ 1 h 26"/>
                  <a:gd name="T16" fmla="*/ 0 w 65"/>
                  <a:gd name="T17" fmla="*/ 1 h 26"/>
                  <a:gd name="T18" fmla="*/ 0 w 65"/>
                  <a:gd name="T19" fmla="*/ 1 h 26"/>
                  <a:gd name="T20" fmla="*/ 0 w 65"/>
                  <a:gd name="T21" fmla="*/ 1 h 26"/>
                  <a:gd name="T22" fmla="*/ 0 w 65"/>
                  <a:gd name="T23" fmla="*/ 1 h 26"/>
                  <a:gd name="T24" fmla="*/ 0 w 65"/>
                  <a:gd name="T25" fmla="*/ 1 h 26"/>
                  <a:gd name="T26" fmla="*/ 0 w 65"/>
                  <a:gd name="T27" fmla="*/ 1 h 26"/>
                  <a:gd name="T28" fmla="*/ 0 w 65"/>
                  <a:gd name="T29" fmla="*/ 1 h 26"/>
                  <a:gd name="T30" fmla="*/ 0 w 65"/>
                  <a:gd name="T31" fmla="*/ 1 h 26"/>
                  <a:gd name="T32" fmla="*/ 0 w 65"/>
                  <a:gd name="T33" fmla="*/ 1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6"/>
                  <a:gd name="T53" fmla="*/ 65 w 65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6">
                    <a:moveTo>
                      <a:pt x="0" y="26"/>
                    </a:moveTo>
                    <a:lnTo>
                      <a:pt x="6" y="19"/>
                    </a:lnTo>
                    <a:lnTo>
                      <a:pt x="14" y="13"/>
                    </a:lnTo>
                    <a:lnTo>
                      <a:pt x="24" y="8"/>
                    </a:lnTo>
                    <a:lnTo>
                      <a:pt x="35" y="4"/>
                    </a:lnTo>
                    <a:lnTo>
                      <a:pt x="45" y="1"/>
                    </a:lnTo>
                    <a:lnTo>
                      <a:pt x="54" y="0"/>
                    </a:lnTo>
                    <a:lnTo>
                      <a:pt x="61" y="1"/>
                    </a:lnTo>
                    <a:lnTo>
                      <a:pt x="65" y="3"/>
                    </a:lnTo>
                    <a:lnTo>
                      <a:pt x="64" y="6"/>
                    </a:lnTo>
                    <a:lnTo>
                      <a:pt x="59" y="10"/>
                    </a:lnTo>
                    <a:lnTo>
                      <a:pt x="51" y="13"/>
                    </a:lnTo>
                    <a:lnTo>
                      <a:pt x="41" y="16"/>
                    </a:lnTo>
                    <a:lnTo>
                      <a:pt x="30" y="18"/>
                    </a:lnTo>
                    <a:lnTo>
                      <a:pt x="19" y="20"/>
                    </a:lnTo>
                    <a:lnTo>
                      <a:pt x="8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7" name="Freeform 223"/>
              <p:cNvSpPr>
                <a:spLocks/>
              </p:cNvSpPr>
              <p:nvPr/>
            </p:nvSpPr>
            <p:spPr bwMode="auto">
              <a:xfrm>
                <a:off x="2754" y="591"/>
                <a:ext cx="33" cy="20"/>
              </a:xfrm>
              <a:custGeom>
                <a:avLst/>
                <a:gdLst>
                  <a:gd name="T0" fmla="*/ 0 w 66"/>
                  <a:gd name="T1" fmla="*/ 1 h 40"/>
                  <a:gd name="T2" fmla="*/ 1 w 66"/>
                  <a:gd name="T3" fmla="*/ 1 h 40"/>
                  <a:gd name="T4" fmla="*/ 1 w 66"/>
                  <a:gd name="T5" fmla="*/ 1 h 40"/>
                  <a:gd name="T6" fmla="*/ 1 w 66"/>
                  <a:gd name="T7" fmla="*/ 1 h 40"/>
                  <a:gd name="T8" fmla="*/ 1 w 66"/>
                  <a:gd name="T9" fmla="*/ 1 h 40"/>
                  <a:gd name="T10" fmla="*/ 1 w 66"/>
                  <a:gd name="T11" fmla="*/ 1 h 40"/>
                  <a:gd name="T12" fmla="*/ 1 w 66"/>
                  <a:gd name="T13" fmla="*/ 1 h 40"/>
                  <a:gd name="T14" fmla="*/ 1 w 66"/>
                  <a:gd name="T15" fmla="*/ 0 h 40"/>
                  <a:gd name="T16" fmla="*/ 1 w 66"/>
                  <a:gd name="T17" fmla="*/ 1 h 40"/>
                  <a:gd name="T18" fmla="*/ 1 w 66"/>
                  <a:gd name="T19" fmla="*/ 1 h 40"/>
                  <a:gd name="T20" fmla="*/ 1 w 66"/>
                  <a:gd name="T21" fmla="*/ 1 h 40"/>
                  <a:gd name="T22" fmla="*/ 1 w 66"/>
                  <a:gd name="T23" fmla="*/ 1 h 40"/>
                  <a:gd name="T24" fmla="*/ 1 w 66"/>
                  <a:gd name="T25" fmla="*/ 1 h 40"/>
                  <a:gd name="T26" fmla="*/ 1 w 66"/>
                  <a:gd name="T27" fmla="*/ 1 h 40"/>
                  <a:gd name="T28" fmla="*/ 1 w 66"/>
                  <a:gd name="T29" fmla="*/ 1 h 40"/>
                  <a:gd name="T30" fmla="*/ 1 w 66"/>
                  <a:gd name="T31" fmla="*/ 1 h 40"/>
                  <a:gd name="T32" fmla="*/ 0 w 66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40"/>
                  <a:gd name="T53" fmla="*/ 66 w 6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40">
                    <a:moveTo>
                      <a:pt x="0" y="40"/>
                    </a:moveTo>
                    <a:lnTo>
                      <a:pt x="7" y="33"/>
                    </a:lnTo>
                    <a:lnTo>
                      <a:pt x="16" y="26"/>
                    </a:lnTo>
                    <a:lnTo>
                      <a:pt x="25" y="18"/>
                    </a:lnTo>
                    <a:lnTo>
                      <a:pt x="37" y="11"/>
                    </a:lnTo>
                    <a:lnTo>
                      <a:pt x="46" y="4"/>
                    </a:lnTo>
                    <a:lnTo>
                      <a:pt x="55" y="1"/>
                    </a:lnTo>
                    <a:lnTo>
                      <a:pt x="62" y="0"/>
                    </a:lnTo>
                    <a:lnTo>
                      <a:pt x="66" y="3"/>
                    </a:lnTo>
                    <a:lnTo>
                      <a:pt x="66" y="9"/>
                    </a:lnTo>
                    <a:lnTo>
                      <a:pt x="61" y="13"/>
                    </a:lnTo>
                    <a:lnTo>
                      <a:pt x="52" y="18"/>
                    </a:lnTo>
                    <a:lnTo>
                      <a:pt x="40" y="23"/>
                    </a:lnTo>
                    <a:lnTo>
                      <a:pt x="28" y="27"/>
                    </a:lnTo>
                    <a:lnTo>
                      <a:pt x="17" y="32"/>
                    </a:lnTo>
                    <a:lnTo>
                      <a:pt x="7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8" name="Freeform 224"/>
              <p:cNvSpPr>
                <a:spLocks/>
              </p:cNvSpPr>
              <p:nvPr/>
            </p:nvSpPr>
            <p:spPr bwMode="auto">
              <a:xfrm>
                <a:off x="2749" y="571"/>
                <a:ext cx="33" cy="27"/>
              </a:xfrm>
              <a:custGeom>
                <a:avLst/>
                <a:gdLst>
                  <a:gd name="T0" fmla="*/ 0 w 67"/>
                  <a:gd name="T1" fmla="*/ 1 h 54"/>
                  <a:gd name="T2" fmla="*/ 0 w 67"/>
                  <a:gd name="T3" fmla="*/ 1 h 54"/>
                  <a:gd name="T4" fmla="*/ 0 w 67"/>
                  <a:gd name="T5" fmla="*/ 1 h 54"/>
                  <a:gd name="T6" fmla="*/ 0 w 67"/>
                  <a:gd name="T7" fmla="*/ 1 h 54"/>
                  <a:gd name="T8" fmla="*/ 0 w 67"/>
                  <a:gd name="T9" fmla="*/ 1 h 54"/>
                  <a:gd name="T10" fmla="*/ 0 w 67"/>
                  <a:gd name="T11" fmla="*/ 1 h 54"/>
                  <a:gd name="T12" fmla="*/ 0 w 67"/>
                  <a:gd name="T13" fmla="*/ 1 h 54"/>
                  <a:gd name="T14" fmla="*/ 0 w 67"/>
                  <a:gd name="T15" fmla="*/ 0 h 54"/>
                  <a:gd name="T16" fmla="*/ 0 w 67"/>
                  <a:gd name="T17" fmla="*/ 1 h 54"/>
                  <a:gd name="T18" fmla="*/ 0 w 67"/>
                  <a:gd name="T19" fmla="*/ 1 h 54"/>
                  <a:gd name="T20" fmla="*/ 0 w 67"/>
                  <a:gd name="T21" fmla="*/ 1 h 54"/>
                  <a:gd name="T22" fmla="*/ 0 w 67"/>
                  <a:gd name="T23" fmla="*/ 1 h 54"/>
                  <a:gd name="T24" fmla="*/ 0 w 67"/>
                  <a:gd name="T25" fmla="*/ 1 h 54"/>
                  <a:gd name="T26" fmla="*/ 0 w 67"/>
                  <a:gd name="T27" fmla="*/ 1 h 54"/>
                  <a:gd name="T28" fmla="*/ 0 w 67"/>
                  <a:gd name="T29" fmla="*/ 1 h 54"/>
                  <a:gd name="T30" fmla="*/ 0 w 67"/>
                  <a:gd name="T31" fmla="*/ 1 h 54"/>
                  <a:gd name="T32" fmla="*/ 0 w 67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0" y="54"/>
                    </a:moveTo>
                    <a:lnTo>
                      <a:pt x="6" y="47"/>
                    </a:lnTo>
                    <a:lnTo>
                      <a:pt x="14" y="38"/>
                    </a:lnTo>
                    <a:lnTo>
                      <a:pt x="25" y="28"/>
                    </a:lnTo>
                    <a:lnTo>
                      <a:pt x="36" y="17"/>
                    </a:lnTo>
                    <a:lnTo>
                      <a:pt x="46" y="9"/>
                    </a:lnTo>
                    <a:lnTo>
                      <a:pt x="57" y="2"/>
                    </a:lnTo>
                    <a:lnTo>
                      <a:pt x="64" y="0"/>
                    </a:lnTo>
                    <a:lnTo>
                      <a:pt x="67" y="2"/>
                    </a:lnTo>
                    <a:lnTo>
                      <a:pt x="66" y="8"/>
                    </a:lnTo>
                    <a:lnTo>
                      <a:pt x="59" y="16"/>
                    </a:lnTo>
                    <a:lnTo>
                      <a:pt x="50" y="23"/>
                    </a:lnTo>
                    <a:lnTo>
                      <a:pt x="38" y="31"/>
                    </a:lnTo>
                    <a:lnTo>
                      <a:pt x="26" y="38"/>
                    </a:lnTo>
                    <a:lnTo>
                      <a:pt x="14" y="45"/>
                    </a:lnTo>
                    <a:lnTo>
                      <a:pt x="6" y="5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59" name="Freeform 225"/>
              <p:cNvSpPr>
                <a:spLocks/>
              </p:cNvSpPr>
              <p:nvPr/>
            </p:nvSpPr>
            <p:spPr bwMode="auto">
              <a:xfrm>
                <a:off x="2743" y="550"/>
                <a:ext cx="35" cy="31"/>
              </a:xfrm>
              <a:custGeom>
                <a:avLst/>
                <a:gdLst>
                  <a:gd name="T0" fmla="*/ 0 w 69"/>
                  <a:gd name="T1" fmla="*/ 1 h 61"/>
                  <a:gd name="T2" fmla="*/ 1 w 69"/>
                  <a:gd name="T3" fmla="*/ 1 h 61"/>
                  <a:gd name="T4" fmla="*/ 1 w 69"/>
                  <a:gd name="T5" fmla="*/ 1 h 61"/>
                  <a:gd name="T6" fmla="*/ 1 w 69"/>
                  <a:gd name="T7" fmla="*/ 1 h 61"/>
                  <a:gd name="T8" fmla="*/ 1 w 69"/>
                  <a:gd name="T9" fmla="*/ 1 h 61"/>
                  <a:gd name="T10" fmla="*/ 1 w 69"/>
                  <a:gd name="T11" fmla="*/ 1 h 61"/>
                  <a:gd name="T12" fmla="*/ 1 w 69"/>
                  <a:gd name="T13" fmla="*/ 1 h 61"/>
                  <a:gd name="T14" fmla="*/ 1 w 69"/>
                  <a:gd name="T15" fmla="*/ 0 h 61"/>
                  <a:gd name="T16" fmla="*/ 1 w 69"/>
                  <a:gd name="T17" fmla="*/ 1 h 61"/>
                  <a:gd name="T18" fmla="*/ 1 w 69"/>
                  <a:gd name="T19" fmla="*/ 1 h 61"/>
                  <a:gd name="T20" fmla="*/ 1 w 69"/>
                  <a:gd name="T21" fmla="*/ 1 h 61"/>
                  <a:gd name="T22" fmla="*/ 1 w 69"/>
                  <a:gd name="T23" fmla="*/ 1 h 61"/>
                  <a:gd name="T24" fmla="*/ 1 w 69"/>
                  <a:gd name="T25" fmla="*/ 1 h 61"/>
                  <a:gd name="T26" fmla="*/ 1 w 69"/>
                  <a:gd name="T27" fmla="*/ 1 h 61"/>
                  <a:gd name="T28" fmla="*/ 1 w 69"/>
                  <a:gd name="T29" fmla="*/ 1 h 61"/>
                  <a:gd name="T30" fmla="*/ 1 w 69"/>
                  <a:gd name="T31" fmla="*/ 1 h 61"/>
                  <a:gd name="T32" fmla="*/ 0 w 69"/>
                  <a:gd name="T33" fmla="*/ 1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1"/>
                  <a:gd name="T53" fmla="*/ 69 w 69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1">
                    <a:moveTo>
                      <a:pt x="0" y="61"/>
                    </a:moveTo>
                    <a:lnTo>
                      <a:pt x="5" y="54"/>
                    </a:lnTo>
                    <a:lnTo>
                      <a:pt x="13" y="43"/>
                    </a:lnTo>
                    <a:lnTo>
                      <a:pt x="23" y="32"/>
                    </a:lnTo>
                    <a:lnTo>
                      <a:pt x="33" y="20"/>
                    </a:lnTo>
                    <a:lnTo>
                      <a:pt x="45" y="10"/>
                    </a:lnTo>
                    <a:lnTo>
                      <a:pt x="55" y="3"/>
                    </a:lnTo>
                    <a:lnTo>
                      <a:pt x="63" y="0"/>
                    </a:lnTo>
                    <a:lnTo>
                      <a:pt x="69" y="2"/>
                    </a:lnTo>
                    <a:lnTo>
                      <a:pt x="69" y="8"/>
                    </a:lnTo>
                    <a:lnTo>
                      <a:pt x="63" y="15"/>
                    </a:lnTo>
                    <a:lnTo>
                      <a:pt x="54" y="23"/>
                    </a:lnTo>
                    <a:lnTo>
                      <a:pt x="41" y="31"/>
                    </a:lnTo>
                    <a:lnTo>
                      <a:pt x="29" y="40"/>
                    </a:lnTo>
                    <a:lnTo>
                      <a:pt x="16" y="48"/>
                    </a:lnTo>
                    <a:lnTo>
                      <a:pt x="6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0" name="Freeform 226"/>
              <p:cNvSpPr>
                <a:spLocks/>
              </p:cNvSpPr>
              <p:nvPr/>
            </p:nvSpPr>
            <p:spPr bwMode="auto">
              <a:xfrm>
                <a:off x="2737" y="533"/>
                <a:ext cx="32" cy="36"/>
              </a:xfrm>
              <a:custGeom>
                <a:avLst/>
                <a:gdLst>
                  <a:gd name="T0" fmla="*/ 0 w 65"/>
                  <a:gd name="T1" fmla="*/ 0 h 73"/>
                  <a:gd name="T2" fmla="*/ 0 w 65"/>
                  <a:gd name="T3" fmla="*/ 0 h 73"/>
                  <a:gd name="T4" fmla="*/ 0 w 65"/>
                  <a:gd name="T5" fmla="*/ 0 h 73"/>
                  <a:gd name="T6" fmla="*/ 0 w 65"/>
                  <a:gd name="T7" fmla="*/ 0 h 73"/>
                  <a:gd name="T8" fmla="*/ 0 w 65"/>
                  <a:gd name="T9" fmla="*/ 0 h 73"/>
                  <a:gd name="T10" fmla="*/ 0 w 65"/>
                  <a:gd name="T11" fmla="*/ 0 h 73"/>
                  <a:gd name="T12" fmla="*/ 0 w 65"/>
                  <a:gd name="T13" fmla="*/ 0 h 73"/>
                  <a:gd name="T14" fmla="*/ 0 w 65"/>
                  <a:gd name="T15" fmla="*/ 0 h 73"/>
                  <a:gd name="T16" fmla="*/ 0 w 65"/>
                  <a:gd name="T17" fmla="*/ 0 h 73"/>
                  <a:gd name="T18" fmla="*/ 0 w 65"/>
                  <a:gd name="T19" fmla="*/ 0 h 73"/>
                  <a:gd name="T20" fmla="*/ 0 w 65"/>
                  <a:gd name="T21" fmla="*/ 0 h 73"/>
                  <a:gd name="T22" fmla="*/ 0 w 65"/>
                  <a:gd name="T23" fmla="*/ 0 h 73"/>
                  <a:gd name="T24" fmla="*/ 0 w 65"/>
                  <a:gd name="T25" fmla="*/ 0 h 73"/>
                  <a:gd name="T26" fmla="*/ 0 w 65"/>
                  <a:gd name="T27" fmla="*/ 0 h 73"/>
                  <a:gd name="T28" fmla="*/ 0 w 65"/>
                  <a:gd name="T29" fmla="*/ 0 h 73"/>
                  <a:gd name="T30" fmla="*/ 0 w 65"/>
                  <a:gd name="T31" fmla="*/ 0 h 73"/>
                  <a:gd name="T32" fmla="*/ 0 w 65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73"/>
                  <a:gd name="T53" fmla="*/ 65 w 65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73">
                    <a:moveTo>
                      <a:pt x="0" y="73"/>
                    </a:moveTo>
                    <a:lnTo>
                      <a:pt x="4" y="64"/>
                    </a:lnTo>
                    <a:lnTo>
                      <a:pt x="9" y="52"/>
                    </a:lnTo>
                    <a:lnTo>
                      <a:pt x="16" y="39"/>
                    </a:lnTo>
                    <a:lnTo>
                      <a:pt x="24" y="28"/>
                    </a:lnTo>
                    <a:lnTo>
                      <a:pt x="34" y="17"/>
                    </a:lnTo>
                    <a:lnTo>
                      <a:pt x="44" y="8"/>
                    </a:lnTo>
                    <a:lnTo>
                      <a:pt x="53" y="2"/>
                    </a:lnTo>
                    <a:lnTo>
                      <a:pt x="63" y="0"/>
                    </a:lnTo>
                    <a:lnTo>
                      <a:pt x="65" y="4"/>
                    </a:lnTo>
                    <a:lnTo>
                      <a:pt x="61" y="11"/>
                    </a:lnTo>
                    <a:lnTo>
                      <a:pt x="52" y="21"/>
                    </a:lnTo>
                    <a:lnTo>
                      <a:pt x="42" y="32"/>
                    </a:lnTo>
                    <a:lnTo>
                      <a:pt x="29" y="45"/>
                    </a:lnTo>
                    <a:lnTo>
                      <a:pt x="17" y="57"/>
                    </a:lnTo>
                    <a:lnTo>
                      <a:pt x="7" y="67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1" name="Freeform 227"/>
              <p:cNvSpPr>
                <a:spLocks/>
              </p:cNvSpPr>
              <p:nvPr/>
            </p:nvSpPr>
            <p:spPr bwMode="auto">
              <a:xfrm>
                <a:off x="2733" y="520"/>
                <a:ext cx="16" cy="40"/>
              </a:xfrm>
              <a:custGeom>
                <a:avLst/>
                <a:gdLst>
                  <a:gd name="T0" fmla="*/ 1 w 32"/>
                  <a:gd name="T1" fmla="*/ 1 h 79"/>
                  <a:gd name="T2" fmla="*/ 1 w 32"/>
                  <a:gd name="T3" fmla="*/ 1 h 79"/>
                  <a:gd name="T4" fmla="*/ 1 w 32"/>
                  <a:gd name="T5" fmla="*/ 1 h 79"/>
                  <a:gd name="T6" fmla="*/ 1 w 32"/>
                  <a:gd name="T7" fmla="*/ 1 h 79"/>
                  <a:gd name="T8" fmla="*/ 1 w 32"/>
                  <a:gd name="T9" fmla="*/ 1 h 79"/>
                  <a:gd name="T10" fmla="*/ 1 w 32"/>
                  <a:gd name="T11" fmla="*/ 1 h 79"/>
                  <a:gd name="T12" fmla="*/ 1 w 32"/>
                  <a:gd name="T13" fmla="*/ 1 h 79"/>
                  <a:gd name="T14" fmla="*/ 1 w 32"/>
                  <a:gd name="T15" fmla="*/ 1 h 79"/>
                  <a:gd name="T16" fmla="*/ 1 w 32"/>
                  <a:gd name="T17" fmla="*/ 1 h 79"/>
                  <a:gd name="T18" fmla="*/ 0 w 32"/>
                  <a:gd name="T19" fmla="*/ 1 h 79"/>
                  <a:gd name="T20" fmla="*/ 1 w 32"/>
                  <a:gd name="T21" fmla="*/ 1 h 79"/>
                  <a:gd name="T22" fmla="*/ 1 w 32"/>
                  <a:gd name="T23" fmla="*/ 1 h 79"/>
                  <a:gd name="T24" fmla="*/ 1 w 32"/>
                  <a:gd name="T25" fmla="*/ 1 h 79"/>
                  <a:gd name="T26" fmla="*/ 1 w 32"/>
                  <a:gd name="T27" fmla="*/ 1 h 79"/>
                  <a:gd name="T28" fmla="*/ 1 w 32"/>
                  <a:gd name="T29" fmla="*/ 1 h 79"/>
                  <a:gd name="T30" fmla="*/ 1 w 32"/>
                  <a:gd name="T31" fmla="*/ 0 h 79"/>
                  <a:gd name="T32" fmla="*/ 1 w 32"/>
                  <a:gd name="T33" fmla="*/ 1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79"/>
                  <a:gd name="T53" fmla="*/ 32 w 32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79">
                    <a:moveTo>
                      <a:pt x="32" y="1"/>
                    </a:moveTo>
                    <a:lnTo>
                      <a:pt x="32" y="4"/>
                    </a:lnTo>
                    <a:lnTo>
                      <a:pt x="30" y="12"/>
                    </a:lnTo>
                    <a:lnTo>
                      <a:pt x="27" y="24"/>
                    </a:lnTo>
                    <a:lnTo>
                      <a:pt x="21" y="35"/>
                    </a:lnTo>
                    <a:lnTo>
                      <a:pt x="15" y="48"/>
                    </a:lnTo>
                    <a:lnTo>
                      <a:pt x="9" y="61"/>
                    </a:lnTo>
                    <a:lnTo>
                      <a:pt x="5" y="71"/>
                    </a:lnTo>
                    <a:lnTo>
                      <a:pt x="3" y="79"/>
                    </a:lnTo>
                    <a:lnTo>
                      <a:pt x="0" y="69"/>
                    </a:lnTo>
                    <a:lnTo>
                      <a:pt x="1" y="55"/>
                    </a:lnTo>
                    <a:lnTo>
                      <a:pt x="4" y="41"/>
                    </a:lnTo>
                    <a:lnTo>
                      <a:pt x="7" y="27"/>
                    </a:lnTo>
                    <a:lnTo>
                      <a:pt x="13" y="15"/>
                    </a:lnTo>
                    <a:lnTo>
                      <a:pt x="19" y="5"/>
                    </a:lnTo>
                    <a:lnTo>
                      <a:pt x="26" y="0"/>
                    </a:lnTo>
                    <a:lnTo>
                      <a:pt x="32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2" name="Freeform 228"/>
              <p:cNvSpPr>
                <a:spLocks/>
              </p:cNvSpPr>
              <p:nvPr/>
            </p:nvSpPr>
            <p:spPr bwMode="auto">
              <a:xfrm>
                <a:off x="2722" y="507"/>
                <a:ext cx="16" cy="39"/>
              </a:xfrm>
              <a:custGeom>
                <a:avLst/>
                <a:gdLst>
                  <a:gd name="T0" fmla="*/ 1 w 31"/>
                  <a:gd name="T1" fmla="*/ 0 h 79"/>
                  <a:gd name="T2" fmla="*/ 1 w 31"/>
                  <a:gd name="T3" fmla="*/ 0 h 79"/>
                  <a:gd name="T4" fmla="*/ 1 w 31"/>
                  <a:gd name="T5" fmla="*/ 0 h 79"/>
                  <a:gd name="T6" fmla="*/ 1 w 31"/>
                  <a:gd name="T7" fmla="*/ 0 h 79"/>
                  <a:gd name="T8" fmla="*/ 1 w 31"/>
                  <a:gd name="T9" fmla="*/ 0 h 79"/>
                  <a:gd name="T10" fmla="*/ 1 w 31"/>
                  <a:gd name="T11" fmla="*/ 0 h 79"/>
                  <a:gd name="T12" fmla="*/ 1 w 31"/>
                  <a:gd name="T13" fmla="*/ 0 h 79"/>
                  <a:gd name="T14" fmla="*/ 1 w 31"/>
                  <a:gd name="T15" fmla="*/ 0 h 79"/>
                  <a:gd name="T16" fmla="*/ 1 w 31"/>
                  <a:gd name="T17" fmla="*/ 0 h 79"/>
                  <a:gd name="T18" fmla="*/ 0 w 31"/>
                  <a:gd name="T19" fmla="*/ 0 h 79"/>
                  <a:gd name="T20" fmla="*/ 0 w 31"/>
                  <a:gd name="T21" fmla="*/ 0 h 79"/>
                  <a:gd name="T22" fmla="*/ 1 w 31"/>
                  <a:gd name="T23" fmla="*/ 0 h 79"/>
                  <a:gd name="T24" fmla="*/ 1 w 31"/>
                  <a:gd name="T25" fmla="*/ 0 h 79"/>
                  <a:gd name="T26" fmla="*/ 1 w 31"/>
                  <a:gd name="T27" fmla="*/ 0 h 79"/>
                  <a:gd name="T28" fmla="*/ 1 w 31"/>
                  <a:gd name="T29" fmla="*/ 0 h 79"/>
                  <a:gd name="T30" fmla="*/ 1 w 31"/>
                  <a:gd name="T31" fmla="*/ 0 h 79"/>
                  <a:gd name="T32" fmla="*/ 1 w 31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79"/>
                  <a:gd name="T53" fmla="*/ 31 w 31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79">
                    <a:moveTo>
                      <a:pt x="31" y="0"/>
                    </a:moveTo>
                    <a:lnTo>
                      <a:pt x="31" y="5"/>
                    </a:lnTo>
                    <a:lnTo>
                      <a:pt x="29" y="13"/>
                    </a:lnTo>
                    <a:lnTo>
                      <a:pt x="26" y="23"/>
                    </a:lnTo>
                    <a:lnTo>
                      <a:pt x="20" y="36"/>
                    </a:lnTo>
                    <a:lnTo>
                      <a:pt x="14" y="50"/>
                    </a:lnTo>
                    <a:lnTo>
                      <a:pt x="10" y="61"/>
                    </a:lnTo>
                    <a:lnTo>
                      <a:pt x="5" y="72"/>
                    </a:lnTo>
                    <a:lnTo>
                      <a:pt x="2" y="79"/>
                    </a:lnTo>
                    <a:lnTo>
                      <a:pt x="0" y="67"/>
                    </a:lnTo>
                    <a:lnTo>
                      <a:pt x="0" y="54"/>
                    </a:lnTo>
                    <a:lnTo>
                      <a:pt x="3" y="41"/>
                    </a:lnTo>
                    <a:lnTo>
                      <a:pt x="7" y="27"/>
                    </a:lnTo>
                    <a:lnTo>
                      <a:pt x="12" y="14"/>
                    </a:lnTo>
                    <a:lnTo>
                      <a:pt x="18" y="5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3" name="Freeform 229"/>
              <p:cNvSpPr>
                <a:spLocks/>
              </p:cNvSpPr>
              <p:nvPr/>
            </p:nvSpPr>
            <p:spPr bwMode="auto">
              <a:xfrm>
                <a:off x="2756" y="390"/>
                <a:ext cx="40" cy="197"/>
              </a:xfrm>
              <a:custGeom>
                <a:avLst/>
                <a:gdLst>
                  <a:gd name="T0" fmla="*/ 0 w 81"/>
                  <a:gd name="T1" fmla="*/ 0 h 395"/>
                  <a:gd name="T2" fmla="*/ 0 w 81"/>
                  <a:gd name="T3" fmla="*/ 0 h 395"/>
                  <a:gd name="T4" fmla="*/ 0 w 81"/>
                  <a:gd name="T5" fmla="*/ 0 h 395"/>
                  <a:gd name="T6" fmla="*/ 0 w 81"/>
                  <a:gd name="T7" fmla="*/ 0 h 395"/>
                  <a:gd name="T8" fmla="*/ 0 w 81"/>
                  <a:gd name="T9" fmla="*/ 0 h 395"/>
                  <a:gd name="T10" fmla="*/ 0 w 81"/>
                  <a:gd name="T11" fmla="*/ 0 h 395"/>
                  <a:gd name="T12" fmla="*/ 0 w 81"/>
                  <a:gd name="T13" fmla="*/ 0 h 395"/>
                  <a:gd name="T14" fmla="*/ 0 w 81"/>
                  <a:gd name="T15" fmla="*/ 0 h 395"/>
                  <a:gd name="T16" fmla="*/ 0 w 81"/>
                  <a:gd name="T17" fmla="*/ 0 h 395"/>
                  <a:gd name="T18" fmla="*/ 0 w 81"/>
                  <a:gd name="T19" fmla="*/ 0 h 395"/>
                  <a:gd name="T20" fmla="*/ 0 w 81"/>
                  <a:gd name="T21" fmla="*/ 0 h 395"/>
                  <a:gd name="T22" fmla="*/ 0 w 81"/>
                  <a:gd name="T23" fmla="*/ 0 h 395"/>
                  <a:gd name="T24" fmla="*/ 0 w 81"/>
                  <a:gd name="T25" fmla="*/ 0 h 395"/>
                  <a:gd name="T26" fmla="*/ 0 w 81"/>
                  <a:gd name="T27" fmla="*/ 0 h 395"/>
                  <a:gd name="T28" fmla="*/ 0 w 81"/>
                  <a:gd name="T29" fmla="*/ 0 h 395"/>
                  <a:gd name="T30" fmla="*/ 0 w 81"/>
                  <a:gd name="T31" fmla="*/ 0 h 395"/>
                  <a:gd name="T32" fmla="*/ 0 w 81"/>
                  <a:gd name="T33" fmla="*/ 0 h 395"/>
                  <a:gd name="T34" fmla="*/ 0 w 81"/>
                  <a:gd name="T35" fmla="*/ 0 h 395"/>
                  <a:gd name="T36" fmla="*/ 0 w 81"/>
                  <a:gd name="T37" fmla="*/ 0 h 395"/>
                  <a:gd name="T38" fmla="*/ 0 w 81"/>
                  <a:gd name="T39" fmla="*/ 0 h 395"/>
                  <a:gd name="T40" fmla="*/ 0 w 81"/>
                  <a:gd name="T41" fmla="*/ 0 h 3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1"/>
                  <a:gd name="T64" fmla="*/ 0 h 395"/>
                  <a:gd name="T65" fmla="*/ 81 w 81"/>
                  <a:gd name="T66" fmla="*/ 395 h 3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1" h="395">
                    <a:moveTo>
                      <a:pt x="68" y="390"/>
                    </a:moveTo>
                    <a:lnTo>
                      <a:pt x="72" y="392"/>
                    </a:lnTo>
                    <a:lnTo>
                      <a:pt x="75" y="393"/>
                    </a:lnTo>
                    <a:lnTo>
                      <a:pt x="77" y="394"/>
                    </a:lnTo>
                    <a:lnTo>
                      <a:pt x="81" y="395"/>
                    </a:lnTo>
                    <a:lnTo>
                      <a:pt x="53" y="337"/>
                    </a:lnTo>
                    <a:lnTo>
                      <a:pt x="34" y="280"/>
                    </a:lnTo>
                    <a:lnTo>
                      <a:pt x="21" y="225"/>
                    </a:lnTo>
                    <a:lnTo>
                      <a:pt x="14" y="173"/>
                    </a:lnTo>
                    <a:lnTo>
                      <a:pt x="11" y="125"/>
                    </a:lnTo>
                    <a:lnTo>
                      <a:pt x="11" y="79"/>
                    </a:lnTo>
                    <a:lnTo>
                      <a:pt x="13" y="37"/>
                    </a:lnTo>
                    <a:lnTo>
                      <a:pt x="14" y="0"/>
                    </a:lnTo>
                    <a:lnTo>
                      <a:pt x="7" y="28"/>
                    </a:lnTo>
                    <a:lnTo>
                      <a:pt x="2" y="71"/>
                    </a:lnTo>
                    <a:lnTo>
                      <a:pt x="0" y="122"/>
                    </a:lnTo>
                    <a:lnTo>
                      <a:pt x="4" y="180"/>
                    </a:lnTo>
                    <a:lnTo>
                      <a:pt x="11" y="240"/>
                    </a:lnTo>
                    <a:lnTo>
                      <a:pt x="23" y="298"/>
                    </a:lnTo>
                    <a:lnTo>
                      <a:pt x="42" y="348"/>
                    </a:lnTo>
                    <a:lnTo>
                      <a:pt x="68" y="39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4" name="Freeform 230"/>
              <p:cNvSpPr>
                <a:spLocks/>
              </p:cNvSpPr>
              <p:nvPr/>
            </p:nvSpPr>
            <p:spPr bwMode="auto">
              <a:xfrm>
                <a:off x="2759" y="403"/>
                <a:ext cx="30" cy="27"/>
              </a:xfrm>
              <a:custGeom>
                <a:avLst/>
                <a:gdLst>
                  <a:gd name="T0" fmla="*/ 1 w 60"/>
                  <a:gd name="T1" fmla="*/ 1 h 54"/>
                  <a:gd name="T2" fmla="*/ 1 w 60"/>
                  <a:gd name="T3" fmla="*/ 0 h 54"/>
                  <a:gd name="T4" fmla="*/ 1 w 60"/>
                  <a:gd name="T5" fmla="*/ 1 h 54"/>
                  <a:gd name="T6" fmla="*/ 1 w 60"/>
                  <a:gd name="T7" fmla="*/ 1 h 54"/>
                  <a:gd name="T8" fmla="*/ 1 w 60"/>
                  <a:gd name="T9" fmla="*/ 1 h 54"/>
                  <a:gd name="T10" fmla="*/ 1 w 60"/>
                  <a:gd name="T11" fmla="*/ 1 h 54"/>
                  <a:gd name="T12" fmla="*/ 1 w 60"/>
                  <a:gd name="T13" fmla="*/ 1 h 54"/>
                  <a:gd name="T14" fmla="*/ 1 w 60"/>
                  <a:gd name="T15" fmla="*/ 1 h 54"/>
                  <a:gd name="T16" fmla="*/ 0 w 60"/>
                  <a:gd name="T17" fmla="*/ 1 h 54"/>
                  <a:gd name="T18" fmla="*/ 1 w 60"/>
                  <a:gd name="T19" fmla="*/ 1 h 54"/>
                  <a:gd name="T20" fmla="*/ 1 w 60"/>
                  <a:gd name="T21" fmla="*/ 1 h 54"/>
                  <a:gd name="T22" fmla="*/ 1 w 60"/>
                  <a:gd name="T23" fmla="*/ 1 h 54"/>
                  <a:gd name="T24" fmla="*/ 1 w 60"/>
                  <a:gd name="T25" fmla="*/ 1 h 54"/>
                  <a:gd name="T26" fmla="*/ 1 w 60"/>
                  <a:gd name="T27" fmla="*/ 1 h 54"/>
                  <a:gd name="T28" fmla="*/ 1 w 60"/>
                  <a:gd name="T29" fmla="*/ 1 h 54"/>
                  <a:gd name="T30" fmla="*/ 1 w 60"/>
                  <a:gd name="T31" fmla="*/ 1 h 54"/>
                  <a:gd name="T32" fmla="*/ 1 w 60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54"/>
                  <a:gd name="T53" fmla="*/ 60 w 60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54">
                    <a:moveTo>
                      <a:pt x="60" y="1"/>
                    </a:moveTo>
                    <a:lnTo>
                      <a:pt x="56" y="0"/>
                    </a:lnTo>
                    <a:lnTo>
                      <a:pt x="50" y="1"/>
                    </a:lnTo>
                    <a:lnTo>
                      <a:pt x="42" y="4"/>
                    </a:lnTo>
                    <a:lnTo>
                      <a:pt x="31" y="10"/>
                    </a:lnTo>
                    <a:lnTo>
                      <a:pt x="21" y="19"/>
                    </a:lnTo>
                    <a:lnTo>
                      <a:pt x="12" y="29"/>
                    </a:lnTo>
                    <a:lnTo>
                      <a:pt x="5" y="41"/>
                    </a:lnTo>
                    <a:lnTo>
                      <a:pt x="0" y="54"/>
                    </a:lnTo>
                    <a:lnTo>
                      <a:pt x="7" y="48"/>
                    </a:lnTo>
                    <a:lnTo>
                      <a:pt x="15" y="40"/>
                    </a:lnTo>
                    <a:lnTo>
                      <a:pt x="25" y="33"/>
                    </a:lnTo>
                    <a:lnTo>
                      <a:pt x="36" y="25"/>
                    </a:lnTo>
                    <a:lnTo>
                      <a:pt x="46" y="17"/>
                    </a:lnTo>
                    <a:lnTo>
                      <a:pt x="54" y="10"/>
                    </a:lnTo>
                    <a:lnTo>
                      <a:pt x="59" y="4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5" name="Freeform 231"/>
              <p:cNvSpPr>
                <a:spLocks/>
              </p:cNvSpPr>
              <p:nvPr/>
            </p:nvSpPr>
            <p:spPr bwMode="auto">
              <a:xfrm>
                <a:off x="2757" y="429"/>
                <a:ext cx="34" cy="36"/>
              </a:xfrm>
              <a:custGeom>
                <a:avLst/>
                <a:gdLst>
                  <a:gd name="T0" fmla="*/ 0 w 70"/>
                  <a:gd name="T1" fmla="*/ 1 h 71"/>
                  <a:gd name="T2" fmla="*/ 0 w 70"/>
                  <a:gd name="T3" fmla="*/ 0 h 71"/>
                  <a:gd name="T4" fmla="*/ 0 w 70"/>
                  <a:gd name="T5" fmla="*/ 1 h 71"/>
                  <a:gd name="T6" fmla="*/ 0 w 70"/>
                  <a:gd name="T7" fmla="*/ 1 h 71"/>
                  <a:gd name="T8" fmla="*/ 0 w 70"/>
                  <a:gd name="T9" fmla="*/ 1 h 71"/>
                  <a:gd name="T10" fmla="*/ 0 w 70"/>
                  <a:gd name="T11" fmla="*/ 1 h 71"/>
                  <a:gd name="T12" fmla="*/ 0 w 70"/>
                  <a:gd name="T13" fmla="*/ 1 h 71"/>
                  <a:gd name="T14" fmla="*/ 0 w 70"/>
                  <a:gd name="T15" fmla="*/ 1 h 71"/>
                  <a:gd name="T16" fmla="*/ 0 w 70"/>
                  <a:gd name="T17" fmla="*/ 1 h 71"/>
                  <a:gd name="T18" fmla="*/ 0 w 70"/>
                  <a:gd name="T19" fmla="*/ 1 h 71"/>
                  <a:gd name="T20" fmla="*/ 0 w 70"/>
                  <a:gd name="T21" fmla="*/ 1 h 71"/>
                  <a:gd name="T22" fmla="*/ 0 w 70"/>
                  <a:gd name="T23" fmla="*/ 1 h 71"/>
                  <a:gd name="T24" fmla="*/ 0 w 70"/>
                  <a:gd name="T25" fmla="*/ 1 h 71"/>
                  <a:gd name="T26" fmla="*/ 0 w 70"/>
                  <a:gd name="T27" fmla="*/ 1 h 71"/>
                  <a:gd name="T28" fmla="*/ 0 w 70"/>
                  <a:gd name="T29" fmla="*/ 1 h 71"/>
                  <a:gd name="T30" fmla="*/ 0 w 70"/>
                  <a:gd name="T31" fmla="*/ 1 h 71"/>
                  <a:gd name="T32" fmla="*/ 0 w 70"/>
                  <a:gd name="T33" fmla="*/ 1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1"/>
                  <a:gd name="T53" fmla="*/ 70 w 70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1">
                    <a:moveTo>
                      <a:pt x="70" y="2"/>
                    </a:moveTo>
                    <a:lnTo>
                      <a:pt x="66" y="0"/>
                    </a:lnTo>
                    <a:lnTo>
                      <a:pt x="58" y="2"/>
                    </a:lnTo>
                    <a:lnTo>
                      <a:pt x="48" y="9"/>
                    </a:lnTo>
                    <a:lnTo>
                      <a:pt x="37" y="18"/>
                    </a:lnTo>
                    <a:lnTo>
                      <a:pt x="25" y="30"/>
                    </a:lnTo>
                    <a:lnTo>
                      <a:pt x="14" y="44"/>
                    </a:lnTo>
                    <a:lnTo>
                      <a:pt x="6" y="57"/>
                    </a:lnTo>
                    <a:lnTo>
                      <a:pt x="0" y="71"/>
                    </a:lnTo>
                    <a:lnTo>
                      <a:pt x="6" y="65"/>
                    </a:lnTo>
                    <a:lnTo>
                      <a:pt x="15" y="57"/>
                    </a:lnTo>
                    <a:lnTo>
                      <a:pt x="27" y="48"/>
                    </a:lnTo>
                    <a:lnTo>
                      <a:pt x="41" y="38"/>
                    </a:lnTo>
                    <a:lnTo>
                      <a:pt x="52" y="26"/>
                    </a:lnTo>
                    <a:lnTo>
                      <a:pt x="63" y="17"/>
                    </a:lnTo>
                    <a:lnTo>
                      <a:pt x="68" y="8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6" name="Freeform 232"/>
              <p:cNvSpPr>
                <a:spLocks/>
              </p:cNvSpPr>
              <p:nvPr/>
            </p:nvSpPr>
            <p:spPr bwMode="auto">
              <a:xfrm>
                <a:off x="2759" y="452"/>
                <a:ext cx="39" cy="31"/>
              </a:xfrm>
              <a:custGeom>
                <a:avLst/>
                <a:gdLst>
                  <a:gd name="T0" fmla="*/ 1 w 77"/>
                  <a:gd name="T1" fmla="*/ 1 h 62"/>
                  <a:gd name="T2" fmla="*/ 1 w 77"/>
                  <a:gd name="T3" fmla="*/ 0 h 62"/>
                  <a:gd name="T4" fmla="*/ 1 w 77"/>
                  <a:gd name="T5" fmla="*/ 1 h 62"/>
                  <a:gd name="T6" fmla="*/ 1 w 77"/>
                  <a:gd name="T7" fmla="*/ 1 h 62"/>
                  <a:gd name="T8" fmla="*/ 1 w 77"/>
                  <a:gd name="T9" fmla="*/ 1 h 62"/>
                  <a:gd name="T10" fmla="*/ 1 w 77"/>
                  <a:gd name="T11" fmla="*/ 1 h 62"/>
                  <a:gd name="T12" fmla="*/ 1 w 77"/>
                  <a:gd name="T13" fmla="*/ 1 h 62"/>
                  <a:gd name="T14" fmla="*/ 1 w 77"/>
                  <a:gd name="T15" fmla="*/ 1 h 62"/>
                  <a:gd name="T16" fmla="*/ 0 w 77"/>
                  <a:gd name="T17" fmla="*/ 1 h 62"/>
                  <a:gd name="T18" fmla="*/ 1 w 77"/>
                  <a:gd name="T19" fmla="*/ 1 h 62"/>
                  <a:gd name="T20" fmla="*/ 1 w 77"/>
                  <a:gd name="T21" fmla="*/ 1 h 62"/>
                  <a:gd name="T22" fmla="*/ 1 w 77"/>
                  <a:gd name="T23" fmla="*/ 1 h 62"/>
                  <a:gd name="T24" fmla="*/ 1 w 77"/>
                  <a:gd name="T25" fmla="*/ 1 h 62"/>
                  <a:gd name="T26" fmla="*/ 1 w 77"/>
                  <a:gd name="T27" fmla="*/ 1 h 62"/>
                  <a:gd name="T28" fmla="*/ 1 w 77"/>
                  <a:gd name="T29" fmla="*/ 1 h 62"/>
                  <a:gd name="T30" fmla="*/ 1 w 77"/>
                  <a:gd name="T31" fmla="*/ 1 h 62"/>
                  <a:gd name="T32" fmla="*/ 1 w 7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62"/>
                  <a:gd name="T53" fmla="*/ 77 w 77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62">
                    <a:moveTo>
                      <a:pt x="77" y="2"/>
                    </a:moveTo>
                    <a:lnTo>
                      <a:pt x="73" y="0"/>
                    </a:lnTo>
                    <a:lnTo>
                      <a:pt x="63" y="1"/>
                    </a:lnTo>
                    <a:lnTo>
                      <a:pt x="52" y="7"/>
                    </a:lnTo>
                    <a:lnTo>
                      <a:pt x="39" y="15"/>
                    </a:lnTo>
                    <a:lnTo>
                      <a:pt x="25" y="25"/>
                    </a:lnTo>
                    <a:lnTo>
                      <a:pt x="14" y="37"/>
                    </a:lnTo>
                    <a:lnTo>
                      <a:pt x="5" y="49"/>
                    </a:lnTo>
                    <a:lnTo>
                      <a:pt x="0" y="62"/>
                    </a:lnTo>
                    <a:lnTo>
                      <a:pt x="6" y="58"/>
                    </a:lnTo>
                    <a:lnTo>
                      <a:pt x="16" y="52"/>
                    </a:lnTo>
                    <a:lnTo>
                      <a:pt x="30" y="42"/>
                    </a:lnTo>
                    <a:lnTo>
                      <a:pt x="44" y="33"/>
                    </a:lnTo>
                    <a:lnTo>
                      <a:pt x="56" y="24"/>
                    </a:lnTo>
                    <a:lnTo>
                      <a:pt x="68" y="15"/>
                    </a:lnTo>
                    <a:lnTo>
                      <a:pt x="75" y="7"/>
                    </a:lnTo>
                    <a:lnTo>
                      <a:pt x="77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7" name="Freeform 233"/>
              <p:cNvSpPr>
                <a:spLocks/>
              </p:cNvSpPr>
              <p:nvPr/>
            </p:nvSpPr>
            <p:spPr bwMode="auto">
              <a:xfrm>
                <a:off x="2762" y="489"/>
                <a:ext cx="36" cy="27"/>
              </a:xfrm>
              <a:custGeom>
                <a:avLst/>
                <a:gdLst>
                  <a:gd name="T0" fmla="*/ 1 w 71"/>
                  <a:gd name="T1" fmla="*/ 1 h 54"/>
                  <a:gd name="T2" fmla="*/ 1 w 71"/>
                  <a:gd name="T3" fmla="*/ 0 h 54"/>
                  <a:gd name="T4" fmla="*/ 1 w 71"/>
                  <a:gd name="T5" fmla="*/ 1 h 54"/>
                  <a:gd name="T6" fmla="*/ 1 w 71"/>
                  <a:gd name="T7" fmla="*/ 1 h 54"/>
                  <a:gd name="T8" fmla="*/ 1 w 71"/>
                  <a:gd name="T9" fmla="*/ 1 h 54"/>
                  <a:gd name="T10" fmla="*/ 1 w 71"/>
                  <a:gd name="T11" fmla="*/ 1 h 54"/>
                  <a:gd name="T12" fmla="*/ 1 w 71"/>
                  <a:gd name="T13" fmla="*/ 1 h 54"/>
                  <a:gd name="T14" fmla="*/ 1 w 71"/>
                  <a:gd name="T15" fmla="*/ 1 h 54"/>
                  <a:gd name="T16" fmla="*/ 0 w 71"/>
                  <a:gd name="T17" fmla="*/ 1 h 54"/>
                  <a:gd name="T18" fmla="*/ 1 w 71"/>
                  <a:gd name="T19" fmla="*/ 1 h 54"/>
                  <a:gd name="T20" fmla="*/ 1 w 71"/>
                  <a:gd name="T21" fmla="*/ 1 h 54"/>
                  <a:gd name="T22" fmla="*/ 1 w 71"/>
                  <a:gd name="T23" fmla="*/ 1 h 54"/>
                  <a:gd name="T24" fmla="*/ 1 w 71"/>
                  <a:gd name="T25" fmla="*/ 1 h 54"/>
                  <a:gd name="T26" fmla="*/ 1 w 71"/>
                  <a:gd name="T27" fmla="*/ 1 h 54"/>
                  <a:gd name="T28" fmla="*/ 1 w 71"/>
                  <a:gd name="T29" fmla="*/ 1 h 54"/>
                  <a:gd name="T30" fmla="*/ 1 w 71"/>
                  <a:gd name="T31" fmla="*/ 1 h 54"/>
                  <a:gd name="T32" fmla="*/ 1 w 71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54"/>
                  <a:gd name="T53" fmla="*/ 71 w 71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54">
                    <a:moveTo>
                      <a:pt x="71" y="2"/>
                    </a:moveTo>
                    <a:lnTo>
                      <a:pt x="68" y="0"/>
                    </a:lnTo>
                    <a:lnTo>
                      <a:pt x="59" y="2"/>
                    </a:lnTo>
                    <a:lnTo>
                      <a:pt x="48" y="6"/>
                    </a:lnTo>
                    <a:lnTo>
                      <a:pt x="36" y="15"/>
                    </a:lnTo>
                    <a:lnTo>
                      <a:pt x="23" y="24"/>
                    </a:lnTo>
                    <a:lnTo>
                      <a:pt x="13" y="33"/>
                    </a:lnTo>
                    <a:lnTo>
                      <a:pt x="3" y="43"/>
                    </a:lnTo>
                    <a:lnTo>
                      <a:pt x="0" y="54"/>
                    </a:lnTo>
                    <a:lnTo>
                      <a:pt x="7" y="49"/>
                    </a:lnTo>
                    <a:lnTo>
                      <a:pt x="17" y="45"/>
                    </a:lnTo>
                    <a:lnTo>
                      <a:pt x="30" y="38"/>
                    </a:lnTo>
                    <a:lnTo>
                      <a:pt x="43" y="31"/>
                    </a:lnTo>
                    <a:lnTo>
                      <a:pt x="54" y="23"/>
                    </a:lnTo>
                    <a:lnTo>
                      <a:pt x="64" y="16"/>
                    </a:lnTo>
                    <a:lnTo>
                      <a:pt x="70" y="9"/>
                    </a:lnTo>
                    <a:lnTo>
                      <a:pt x="7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8" name="Freeform 234"/>
              <p:cNvSpPr>
                <a:spLocks/>
              </p:cNvSpPr>
              <p:nvPr/>
            </p:nvSpPr>
            <p:spPr bwMode="auto">
              <a:xfrm>
                <a:off x="2767" y="511"/>
                <a:ext cx="32" cy="19"/>
              </a:xfrm>
              <a:custGeom>
                <a:avLst/>
                <a:gdLst>
                  <a:gd name="T0" fmla="*/ 1 w 64"/>
                  <a:gd name="T1" fmla="*/ 1 h 38"/>
                  <a:gd name="T2" fmla="*/ 1 w 64"/>
                  <a:gd name="T3" fmla="*/ 0 h 38"/>
                  <a:gd name="T4" fmla="*/ 1 w 64"/>
                  <a:gd name="T5" fmla="*/ 0 h 38"/>
                  <a:gd name="T6" fmla="*/ 1 w 64"/>
                  <a:gd name="T7" fmla="*/ 1 h 38"/>
                  <a:gd name="T8" fmla="*/ 1 w 64"/>
                  <a:gd name="T9" fmla="*/ 1 h 38"/>
                  <a:gd name="T10" fmla="*/ 1 w 64"/>
                  <a:gd name="T11" fmla="*/ 1 h 38"/>
                  <a:gd name="T12" fmla="*/ 1 w 64"/>
                  <a:gd name="T13" fmla="*/ 1 h 38"/>
                  <a:gd name="T14" fmla="*/ 1 w 64"/>
                  <a:gd name="T15" fmla="*/ 1 h 38"/>
                  <a:gd name="T16" fmla="*/ 0 w 64"/>
                  <a:gd name="T17" fmla="*/ 1 h 38"/>
                  <a:gd name="T18" fmla="*/ 1 w 64"/>
                  <a:gd name="T19" fmla="*/ 1 h 38"/>
                  <a:gd name="T20" fmla="*/ 1 w 64"/>
                  <a:gd name="T21" fmla="*/ 1 h 38"/>
                  <a:gd name="T22" fmla="*/ 1 w 64"/>
                  <a:gd name="T23" fmla="*/ 1 h 38"/>
                  <a:gd name="T24" fmla="*/ 1 w 64"/>
                  <a:gd name="T25" fmla="*/ 1 h 38"/>
                  <a:gd name="T26" fmla="*/ 1 w 64"/>
                  <a:gd name="T27" fmla="*/ 1 h 38"/>
                  <a:gd name="T28" fmla="*/ 1 w 64"/>
                  <a:gd name="T29" fmla="*/ 1 h 38"/>
                  <a:gd name="T30" fmla="*/ 1 w 64"/>
                  <a:gd name="T31" fmla="*/ 1 h 38"/>
                  <a:gd name="T32" fmla="*/ 1 w 64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38"/>
                  <a:gd name="T53" fmla="*/ 64 w 64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38">
                    <a:moveTo>
                      <a:pt x="64" y="4"/>
                    </a:moveTo>
                    <a:lnTo>
                      <a:pt x="60" y="0"/>
                    </a:lnTo>
                    <a:lnTo>
                      <a:pt x="53" y="0"/>
                    </a:lnTo>
                    <a:lnTo>
                      <a:pt x="44" y="2"/>
                    </a:lnTo>
                    <a:lnTo>
                      <a:pt x="34" y="4"/>
                    </a:lnTo>
                    <a:lnTo>
                      <a:pt x="22" y="10"/>
                    </a:lnTo>
                    <a:lnTo>
                      <a:pt x="13" y="16"/>
                    </a:lnTo>
                    <a:lnTo>
                      <a:pt x="5" y="27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7" y="27"/>
                    </a:lnTo>
                    <a:lnTo>
                      <a:pt x="38" y="22"/>
                    </a:lnTo>
                    <a:lnTo>
                      <a:pt x="49" y="18"/>
                    </a:lnTo>
                    <a:lnTo>
                      <a:pt x="58" y="13"/>
                    </a:lnTo>
                    <a:lnTo>
                      <a:pt x="62" y="8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69" name="Freeform 235"/>
              <p:cNvSpPr>
                <a:spLocks/>
              </p:cNvSpPr>
              <p:nvPr/>
            </p:nvSpPr>
            <p:spPr bwMode="auto">
              <a:xfrm>
                <a:off x="2779" y="546"/>
                <a:ext cx="24" cy="15"/>
              </a:xfrm>
              <a:custGeom>
                <a:avLst/>
                <a:gdLst>
                  <a:gd name="T0" fmla="*/ 0 w 49"/>
                  <a:gd name="T1" fmla="*/ 1 h 28"/>
                  <a:gd name="T2" fmla="*/ 0 w 49"/>
                  <a:gd name="T3" fmla="*/ 0 h 28"/>
                  <a:gd name="T4" fmla="*/ 0 w 49"/>
                  <a:gd name="T5" fmla="*/ 0 h 28"/>
                  <a:gd name="T6" fmla="*/ 0 w 49"/>
                  <a:gd name="T7" fmla="*/ 1 h 28"/>
                  <a:gd name="T8" fmla="*/ 0 w 49"/>
                  <a:gd name="T9" fmla="*/ 1 h 28"/>
                  <a:gd name="T10" fmla="*/ 0 w 49"/>
                  <a:gd name="T11" fmla="*/ 1 h 28"/>
                  <a:gd name="T12" fmla="*/ 0 w 49"/>
                  <a:gd name="T13" fmla="*/ 1 h 28"/>
                  <a:gd name="T14" fmla="*/ 0 w 49"/>
                  <a:gd name="T15" fmla="*/ 1 h 28"/>
                  <a:gd name="T16" fmla="*/ 0 w 49"/>
                  <a:gd name="T17" fmla="*/ 1 h 28"/>
                  <a:gd name="T18" fmla="*/ 0 w 49"/>
                  <a:gd name="T19" fmla="*/ 1 h 28"/>
                  <a:gd name="T20" fmla="*/ 0 w 49"/>
                  <a:gd name="T21" fmla="*/ 1 h 28"/>
                  <a:gd name="T22" fmla="*/ 0 w 49"/>
                  <a:gd name="T23" fmla="*/ 1 h 28"/>
                  <a:gd name="T24" fmla="*/ 0 w 49"/>
                  <a:gd name="T25" fmla="*/ 1 h 28"/>
                  <a:gd name="T26" fmla="*/ 0 w 49"/>
                  <a:gd name="T27" fmla="*/ 1 h 28"/>
                  <a:gd name="T28" fmla="*/ 0 w 49"/>
                  <a:gd name="T29" fmla="*/ 1 h 28"/>
                  <a:gd name="T30" fmla="*/ 0 w 49"/>
                  <a:gd name="T31" fmla="*/ 1 h 28"/>
                  <a:gd name="T32" fmla="*/ 0 w 49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28"/>
                  <a:gd name="T53" fmla="*/ 49 w 49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28">
                    <a:moveTo>
                      <a:pt x="49" y="2"/>
                    </a:moveTo>
                    <a:lnTo>
                      <a:pt x="45" y="0"/>
                    </a:lnTo>
                    <a:lnTo>
                      <a:pt x="39" y="0"/>
                    </a:lnTo>
                    <a:lnTo>
                      <a:pt x="31" y="1"/>
                    </a:lnTo>
                    <a:lnTo>
                      <a:pt x="23" y="5"/>
                    </a:lnTo>
                    <a:lnTo>
                      <a:pt x="14" y="10"/>
                    </a:lnTo>
                    <a:lnTo>
                      <a:pt x="7" y="17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5" y="26"/>
                    </a:lnTo>
                    <a:lnTo>
                      <a:pt x="12" y="24"/>
                    </a:lnTo>
                    <a:lnTo>
                      <a:pt x="20" y="20"/>
                    </a:lnTo>
                    <a:lnTo>
                      <a:pt x="28" y="17"/>
                    </a:lnTo>
                    <a:lnTo>
                      <a:pt x="36" y="13"/>
                    </a:lnTo>
                    <a:lnTo>
                      <a:pt x="42" y="10"/>
                    </a:lnTo>
                    <a:lnTo>
                      <a:pt x="46" y="5"/>
                    </a:lnTo>
                    <a:lnTo>
                      <a:pt x="49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0" name="Freeform 236"/>
              <p:cNvSpPr>
                <a:spLocks/>
              </p:cNvSpPr>
              <p:nvPr/>
            </p:nvSpPr>
            <p:spPr bwMode="auto">
              <a:xfrm>
                <a:off x="2784" y="564"/>
                <a:ext cx="16" cy="11"/>
              </a:xfrm>
              <a:custGeom>
                <a:avLst/>
                <a:gdLst>
                  <a:gd name="T0" fmla="*/ 0 w 33"/>
                  <a:gd name="T1" fmla="*/ 1 h 22"/>
                  <a:gd name="T2" fmla="*/ 0 w 33"/>
                  <a:gd name="T3" fmla="*/ 0 h 22"/>
                  <a:gd name="T4" fmla="*/ 0 w 33"/>
                  <a:gd name="T5" fmla="*/ 0 h 22"/>
                  <a:gd name="T6" fmla="*/ 0 w 33"/>
                  <a:gd name="T7" fmla="*/ 1 h 22"/>
                  <a:gd name="T8" fmla="*/ 0 w 33"/>
                  <a:gd name="T9" fmla="*/ 1 h 22"/>
                  <a:gd name="T10" fmla="*/ 0 w 33"/>
                  <a:gd name="T11" fmla="*/ 1 h 22"/>
                  <a:gd name="T12" fmla="*/ 0 w 33"/>
                  <a:gd name="T13" fmla="*/ 1 h 22"/>
                  <a:gd name="T14" fmla="*/ 0 w 33"/>
                  <a:gd name="T15" fmla="*/ 1 h 22"/>
                  <a:gd name="T16" fmla="*/ 0 w 33"/>
                  <a:gd name="T17" fmla="*/ 1 h 22"/>
                  <a:gd name="T18" fmla="*/ 0 w 33"/>
                  <a:gd name="T19" fmla="*/ 1 h 22"/>
                  <a:gd name="T20" fmla="*/ 0 w 33"/>
                  <a:gd name="T21" fmla="*/ 1 h 22"/>
                  <a:gd name="T22" fmla="*/ 0 w 33"/>
                  <a:gd name="T23" fmla="*/ 1 h 22"/>
                  <a:gd name="T24" fmla="*/ 0 w 33"/>
                  <a:gd name="T25" fmla="*/ 1 h 22"/>
                  <a:gd name="T26" fmla="*/ 0 w 33"/>
                  <a:gd name="T27" fmla="*/ 1 h 22"/>
                  <a:gd name="T28" fmla="*/ 0 w 33"/>
                  <a:gd name="T29" fmla="*/ 1 h 22"/>
                  <a:gd name="T30" fmla="*/ 0 w 33"/>
                  <a:gd name="T31" fmla="*/ 1 h 22"/>
                  <a:gd name="T32" fmla="*/ 0 w 33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22"/>
                  <a:gd name="T53" fmla="*/ 33 w 3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22">
                    <a:moveTo>
                      <a:pt x="31" y="1"/>
                    </a:moveTo>
                    <a:lnTo>
                      <a:pt x="27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3"/>
                    </a:lnTo>
                    <a:lnTo>
                      <a:pt x="5" y="6"/>
                    </a:lnTo>
                    <a:lnTo>
                      <a:pt x="1" y="11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3" y="16"/>
                    </a:lnTo>
                    <a:lnTo>
                      <a:pt x="8" y="13"/>
                    </a:lnTo>
                    <a:lnTo>
                      <a:pt x="15" y="11"/>
                    </a:lnTo>
                    <a:lnTo>
                      <a:pt x="21" y="9"/>
                    </a:lnTo>
                    <a:lnTo>
                      <a:pt x="27" y="8"/>
                    </a:lnTo>
                    <a:lnTo>
                      <a:pt x="32" y="6"/>
                    </a:lnTo>
                    <a:lnTo>
                      <a:pt x="33" y="5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1" name="Freeform 237"/>
              <p:cNvSpPr>
                <a:spLocks/>
              </p:cNvSpPr>
              <p:nvPr/>
            </p:nvSpPr>
            <p:spPr bwMode="auto">
              <a:xfrm>
                <a:off x="2757" y="417"/>
                <a:ext cx="33" cy="31"/>
              </a:xfrm>
              <a:custGeom>
                <a:avLst/>
                <a:gdLst>
                  <a:gd name="T0" fmla="*/ 1 w 65"/>
                  <a:gd name="T1" fmla="*/ 0 h 64"/>
                  <a:gd name="T2" fmla="*/ 1 w 65"/>
                  <a:gd name="T3" fmla="*/ 0 h 64"/>
                  <a:gd name="T4" fmla="*/ 1 w 65"/>
                  <a:gd name="T5" fmla="*/ 0 h 64"/>
                  <a:gd name="T6" fmla="*/ 1 w 65"/>
                  <a:gd name="T7" fmla="*/ 0 h 64"/>
                  <a:gd name="T8" fmla="*/ 1 w 65"/>
                  <a:gd name="T9" fmla="*/ 0 h 64"/>
                  <a:gd name="T10" fmla="*/ 1 w 65"/>
                  <a:gd name="T11" fmla="*/ 0 h 64"/>
                  <a:gd name="T12" fmla="*/ 1 w 65"/>
                  <a:gd name="T13" fmla="*/ 0 h 64"/>
                  <a:gd name="T14" fmla="*/ 1 w 65"/>
                  <a:gd name="T15" fmla="*/ 0 h 64"/>
                  <a:gd name="T16" fmla="*/ 0 w 65"/>
                  <a:gd name="T17" fmla="*/ 0 h 64"/>
                  <a:gd name="T18" fmla="*/ 1 w 65"/>
                  <a:gd name="T19" fmla="*/ 0 h 64"/>
                  <a:gd name="T20" fmla="*/ 1 w 65"/>
                  <a:gd name="T21" fmla="*/ 0 h 64"/>
                  <a:gd name="T22" fmla="*/ 1 w 65"/>
                  <a:gd name="T23" fmla="*/ 0 h 64"/>
                  <a:gd name="T24" fmla="*/ 1 w 65"/>
                  <a:gd name="T25" fmla="*/ 0 h 64"/>
                  <a:gd name="T26" fmla="*/ 1 w 65"/>
                  <a:gd name="T27" fmla="*/ 0 h 64"/>
                  <a:gd name="T28" fmla="*/ 1 w 65"/>
                  <a:gd name="T29" fmla="*/ 0 h 64"/>
                  <a:gd name="T30" fmla="*/ 1 w 65"/>
                  <a:gd name="T31" fmla="*/ 0 h 64"/>
                  <a:gd name="T32" fmla="*/ 1 w 65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4"/>
                  <a:gd name="T53" fmla="*/ 65 w 65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4">
                    <a:moveTo>
                      <a:pt x="65" y="3"/>
                    </a:moveTo>
                    <a:lnTo>
                      <a:pt x="62" y="0"/>
                    </a:lnTo>
                    <a:lnTo>
                      <a:pt x="55" y="2"/>
                    </a:lnTo>
                    <a:lnTo>
                      <a:pt x="45" y="6"/>
                    </a:lnTo>
                    <a:lnTo>
                      <a:pt x="34" y="14"/>
                    </a:lnTo>
                    <a:lnTo>
                      <a:pt x="23" y="25"/>
                    </a:lnTo>
                    <a:lnTo>
                      <a:pt x="13" y="37"/>
                    </a:lnTo>
                    <a:lnTo>
                      <a:pt x="5" y="50"/>
                    </a:lnTo>
                    <a:lnTo>
                      <a:pt x="0" y="64"/>
                    </a:lnTo>
                    <a:lnTo>
                      <a:pt x="5" y="59"/>
                    </a:lnTo>
                    <a:lnTo>
                      <a:pt x="13" y="51"/>
                    </a:lnTo>
                    <a:lnTo>
                      <a:pt x="25" y="43"/>
                    </a:lnTo>
                    <a:lnTo>
                      <a:pt x="38" y="34"/>
                    </a:lnTo>
                    <a:lnTo>
                      <a:pt x="49" y="25"/>
                    </a:lnTo>
                    <a:lnTo>
                      <a:pt x="58" y="17"/>
                    </a:lnTo>
                    <a:lnTo>
                      <a:pt x="64" y="8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2" name="Freeform 238"/>
              <p:cNvSpPr>
                <a:spLocks/>
              </p:cNvSpPr>
              <p:nvPr/>
            </p:nvSpPr>
            <p:spPr bwMode="auto">
              <a:xfrm>
                <a:off x="2759" y="388"/>
                <a:ext cx="26" cy="25"/>
              </a:xfrm>
              <a:custGeom>
                <a:avLst/>
                <a:gdLst>
                  <a:gd name="T0" fmla="*/ 1 w 52"/>
                  <a:gd name="T1" fmla="*/ 1 h 50"/>
                  <a:gd name="T2" fmla="*/ 1 w 52"/>
                  <a:gd name="T3" fmla="*/ 0 h 50"/>
                  <a:gd name="T4" fmla="*/ 1 w 52"/>
                  <a:gd name="T5" fmla="*/ 1 h 50"/>
                  <a:gd name="T6" fmla="*/ 1 w 52"/>
                  <a:gd name="T7" fmla="*/ 1 h 50"/>
                  <a:gd name="T8" fmla="*/ 1 w 52"/>
                  <a:gd name="T9" fmla="*/ 1 h 50"/>
                  <a:gd name="T10" fmla="*/ 1 w 52"/>
                  <a:gd name="T11" fmla="*/ 1 h 50"/>
                  <a:gd name="T12" fmla="*/ 1 w 52"/>
                  <a:gd name="T13" fmla="*/ 1 h 50"/>
                  <a:gd name="T14" fmla="*/ 1 w 52"/>
                  <a:gd name="T15" fmla="*/ 1 h 50"/>
                  <a:gd name="T16" fmla="*/ 0 w 52"/>
                  <a:gd name="T17" fmla="*/ 1 h 50"/>
                  <a:gd name="T18" fmla="*/ 1 w 52"/>
                  <a:gd name="T19" fmla="*/ 1 h 50"/>
                  <a:gd name="T20" fmla="*/ 1 w 52"/>
                  <a:gd name="T21" fmla="*/ 1 h 50"/>
                  <a:gd name="T22" fmla="*/ 1 w 52"/>
                  <a:gd name="T23" fmla="*/ 1 h 50"/>
                  <a:gd name="T24" fmla="*/ 1 w 52"/>
                  <a:gd name="T25" fmla="*/ 1 h 50"/>
                  <a:gd name="T26" fmla="*/ 1 w 52"/>
                  <a:gd name="T27" fmla="*/ 1 h 50"/>
                  <a:gd name="T28" fmla="*/ 1 w 52"/>
                  <a:gd name="T29" fmla="*/ 1 h 50"/>
                  <a:gd name="T30" fmla="*/ 1 w 52"/>
                  <a:gd name="T31" fmla="*/ 1 h 50"/>
                  <a:gd name="T32" fmla="*/ 1 w 52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0"/>
                  <a:gd name="T53" fmla="*/ 52 w 52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0">
                    <a:moveTo>
                      <a:pt x="52" y="2"/>
                    </a:moveTo>
                    <a:lnTo>
                      <a:pt x="50" y="0"/>
                    </a:lnTo>
                    <a:lnTo>
                      <a:pt x="44" y="1"/>
                    </a:lnTo>
                    <a:lnTo>
                      <a:pt x="37" y="4"/>
                    </a:lnTo>
                    <a:lnTo>
                      <a:pt x="28" y="9"/>
                    </a:lnTo>
                    <a:lnTo>
                      <a:pt x="20" y="16"/>
                    </a:lnTo>
                    <a:lnTo>
                      <a:pt x="12" y="26"/>
                    </a:lnTo>
                    <a:lnTo>
                      <a:pt x="5" y="37"/>
                    </a:lnTo>
                    <a:lnTo>
                      <a:pt x="0" y="50"/>
                    </a:lnTo>
                    <a:lnTo>
                      <a:pt x="7" y="44"/>
                    </a:lnTo>
                    <a:lnTo>
                      <a:pt x="15" y="38"/>
                    </a:lnTo>
                    <a:lnTo>
                      <a:pt x="23" y="30"/>
                    </a:lnTo>
                    <a:lnTo>
                      <a:pt x="32" y="23"/>
                    </a:lnTo>
                    <a:lnTo>
                      <a:pt x="40" y="17"/>
                    </a:lnTo>
                    <a:lnTo>
                      <a:pt x="47" y="11"/>
                    </a:lnTo>
                    <a:lnTo>
                      <a:pt x="51" y="6"/>
                    </a:lnTo>
                    <a:lnTo>
                      <a:pt x="5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3" name="Freeform 239"/>
              <p:cNvSpPr>
                <a:spLocks/>
              </p:cNvSpPr>
              <p:nvPr/>
            </p:nvSpPr>
            <p:spPr bwMode="auto">
              <a:xfrm>
                <a:off x="2759" y="475"/>
                <a:ext cx="36" cy="27"/>
              </a:xfrm>
              <a:custGeom>
                <a:avLst/>
                <a:gdLst>
                  <a:gd name="T0" fmla="*/ 1 w 71"/>
                  <a:gd name="T1" fmla="*/ 1 h 53"/>
                  <a:gd name="T2" fmla="*/ 1 w 71"/>
                  <a:gd name="T3" fmla="*/ 0 h 53"/>
                  <a:gd name="T4" fmla="*/ 1 w 71"/>
                  <a:gd name="T5" fmla="*/ 1 h 53"/>
                  <a:gd name="T6" fmla="*/ 1 w 71"/>
                  <a:gd name="T7" fmla="*/ 1 h 53"/>
                  <a:gd name="T8" fmla="*/ 1 w 71"/>
                  <a:gd name="T9" fmla="*/ 1 h 53"/>
                  <a:gd name="T10" fmla="*/ 1 w 71"/>
                  <a:gd name="T11" fmla="*/ 1 h 53"/>
                  <a:gd name="T12" fmla="*/ 1 w 71"/>
                  <a:gd name="T13" fmla="*/ 1 h 53"/>
                  <a:gd name="T14" fmla="*/ 1 w 71"/>
                  <a:gd name="T15" fmla="*/ 1 h 53"/>
                  <a:gd name="T16" fmla="*/ 0 w 71"/>
                  <a:gd name="T17" fmla="*/ 1 h 53"/>
                  <a:gd name="T18" fmla="*/ 1 w 71"/>
                  <a:gd name="T19" fmla="*/ 1 h 53"/>
                  <a:gd name="T20" fmla="*/ 1 w 71"/>
                  <a:gd name="T21" fmla="*/ 1 h 53"/>
                  <a:gd name="T22" fmla="*/ 1 w 71"/>
                  <a:gd name="T23" fmla="*/ 1 h 53"/>
                  <a:gd name="T24" fmla="*/ 1 w 71"/>
                  <a:gd name="T25" fmla="*/ 1 h 53"/>
                  <a:gd name="T26" fmla="*/ 1 w 71"/>
                  <a:gd name="T27" fmla="*/ 1 h 53"/>
                  <a:gd name="T28" fmla="*/ 1 w 71"/>
                  <a:gd name="T29" fmla="*/ 1 h 53"/>
                  <a:gd name="T30" fmla="*/ 1 w 71"/>
                  <a:gd name="T31" fmla="*/ 1 h 53"/>
                  <a:gd name="T32" fmla="*/ 1 w 71"/>
                  <a:gd name="T33" fmla="*/ 1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53"/>
                  <a:gd name="T53" fmla="*/ 71 w 7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53">
                    <a:moveTo>
                      <a:pt x="71" y="1"/>
                    </a:moveTo>
                    <a:lnTo>
                      <a:pt x="68" y="0"/>
                    </a:lnTo>
                    <a:lnTo>
                      <a:pt x="59" y="2"/>
                    </a:lnTo>
                    <a:lnTo>
                      <a:pt x="48" y="7"/>
                    </a:lnTo>
                    <a:lnTo>
                      <a:pt x="36" y="15"/>
                    </a:lnTo>
                    <a:lnTo>
                      <a:pt x="23" y="23"/>
                    </a:lnTo>
                    <a:lnTo>
                      <a:pt x="13" y="33"/>
                    </a:lnTo>
                    <a:lnTo>
                      <a:pt x="4" y="44"/>
                    </a:lnTo>
                    <a:lnTo>
                      <a:pt x="0" y="53"/>
                    </a:lnTo>
                    <a:lnTo>
                      <a:pt x="7" y="49"/>
                    </a:lnTo>
                    <a:lnTo>
                      <a:pt x="17" y="44"/>
                    </a:lnTo>
                    <a:lnTo>
                      <a:pt x="30" y="37"/>
                    </a:lnTo>
                    <a:lnTo>
                      <a:pt x="43" y="30"/>
                    </a:lnTo>
                    <a:lnTo>
                      <a:pt x="54" y="23"/>
                    </a:lnTo>
                    <a:lnTo>
                      <a:pt x="65" y="15"/>
                    </a:lnTo>
                    <a:lnTo>
                      <a:pt x="70" y="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4" name="Freeform 240"/>
              <p:cNvSpPr>
                <a:spLocks/>
              </p:cNvSpPr>
              <p:nvPr/>
            </p:nvSpPr>
            <p:spPr bwMode="auto">
              <a:xfrm>
                <a:off x="2771" y="526"/>
                <a:ext cx="30" cy="20"/>
              </a:xfrm>
              <a:custGeom>
                <a:avLst/>
                <a:gdLst>
                  <a:gd name="T0" fmla="*/ 1 w 60"/>
                  <a:gd name="T1" fmla="*/ 0 h 41"/>
                  <a:gd name="T2" fmla="*/ 1 w 60"/>
                  <a:gd name="T3" fmla="*/ 0 h 41"/>
                  <a:gd name="T4" fmla="*/ 1 w 60"/>
                  <a:gd name="T5" fmla="*/ 0 h 41"/>
                  <a:gd name="T6" fmla="*/ 1 w 60"/>
                  <a:gd name="T7" fmla="*/ 0 h 41"/>
                  <a:gd name="T8" fmla="*/ 1 w 60"/>
                  <a:gd name="T9" fmla="*/ 0 h 41"/>
                  <a:gd name="T10" fmla="*/ 1 w 60"/>
                  <a:gd name="T11" fmla="*/ 0 h 41"/>
                  <a:gd name="T12" fmla="*/ 1 w 60"/>
                  <a:gd name="T13" fmla="*/ 0 h 41"/>
                  <a:gd name="T14" fmla="*/ 1 w 60"/>
                  <a:gd name="T15" fmla="*/ 0 h 41"/>
                  <a:gd name="T16" fmla="*/ 0 w 60"/>
                  <a:gd name="T17" fmla="*/ 0 h 41"/>
                  <a:gd name="T18" fmla="*/ 1 w 60"/>
                  <a:gd name="T19" fmla="*/ 0 h 41"/>
                  <a:gd name="T20" fmla="*/ 1 w 60"/>
                  <a:gd name="T21" fmla="*/ 0 h 41"/>
                  <a:gd name="T22" fmla="*/ 1 w 60"/>
                  <a:gd name="T23" fmla="*/ 0 h 41"/>
                  <a:gd name="T24" fmla="*/ 1 w 60"/>
                  <a:gd name="T25" fmla="*/ 0 h 41"/>
                  <a:gd name="T26" fmla="*/ 1 w 60"/>
                  <a:gd name="T27" fmla="*/ 0 h 41"/>
                  <a:gd name="T28" fmla="*/ 1 w 60"/>
                  <a:gd name="T29" fmla="*/ 0 h 41"/>
                  <a:gd name="T30" fmla="*/ 1 w 60"/>
                  <a:gd name="T31" fmla="*/ 0 h 41"/>
                  <a:gd name="T32" fmla="*/ 1 w 60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41"/>
                  <a:gd name="T53" fmla="*/ 60 w 60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41">
                    <a:moveTo>
                      <a:pt x="60" y="3"/>
                    </a:moveTo>
                    <a:lnTo>
                      <a:pt x="57" y="0"/>
                    </a:lnTo>
                    <a:lnTo>
                      <a:pt x="50" y="1"/>
                    </a:lnTo>
                    <a:lnTo>
                      <a:pt x="39" y="5"/>
                    </a:lnTo>
                    <a:lnTo>
                      <a:pt x="29" y="11"/>
                    </a:lnTo>
                    <a:lnTo>
                      <a:pt x="19" y="19"/>
                    </a:lnTo>
                    <a:lnTo>
                      <a:pt x="9" y="27"/>
                    </a:lnTo>
                    <a:lnTo>
                      <a:pt x="3" y="34"/>
                    </a:lnTo>
                    <a:lnTo>
                      <a:pt x="0" y="41"/>
                    </a:lnTo>
                    <a:lnTo>
                      <a:pt x="6" y="37"/>
                    </a:lnTo>
                    <a:lnTo>
                      <a:pt x="14" y="34"/>
                    </a:lnTo>
                    <a:lnTo>
                      <a:pt x="23" y="29"/>
                    </a:lnTo>
                    <a:lnTo>
                      <a:pt x="34" y="23"/>
                    </a:lnTo>
                    <a:lnTo>
                      <a:pt x="43" y="18"/>
                    </a:lnTo>
                    <a:lnTo>
                      <a:pt x="51" y="13"/>
                    </a:lnTo>
                    <a:lnTo>
                      <a:pt x="58" y="7"/>
                    </a:lnTo>
                    <a:lnTo>
                      <a:pt x="6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5" name="Freeform 241"/>
              <p:cNvSpPr>
                <a:spLocks/>
              </p:cNvSpPr>
              <p:nvPr/>
            </p:nvSpPr>
            <p:spPr bwMode="auto">
              <a:xfrm>
                <a:off x="2760" y="370"/>
                <a:ext cx="4" cy="31"/>
              </a:xfrm>
              <a:custGeom>
                <a:avLst/>
                <a:gdLst>
                  <a:gd name="T0" fmla="*/ 1 w 8"/>
                  <a:gd name="T1" fmla="*/ 1 h 61"/>
                  <a:gd name="T2" fmla="*/ 1 w 8"/>
                  <a:gd name="T3" fmla="*/ 1 h 61"/>
                  <a:gd name="T4" fmla="*/ 0 w 8"/>
                  <a:gd name="T5" fmla="*/ 1 h 61"/>
                  <a:gd name="T6" fmla="*/ 0 w 8"/>
                  <a:gd name="T7" fmla="*/ 1 h 61"/>
                  <a:gd name="T8" fmla="*/ 1 w 8"/>
                  <a:gd name="T9" fmla="*/ 0 h 61"/>
                  <a:gd name="T10" fmla="*/ 1 w 8"/>
                  <a:gd name="T11" fmla="*/ 1 h 61"/>
                  <a:gd name="T12" fmla="*/ 1 w 8"/>
                  <a:gd name="T13" fmla="*/ 1 h 61"/>
                  <a:gd name="T14" fmla="*/ 1 w 8"/>
                  <a:gd name="T15" fmla="*/ 1 h 61"/>
                  <a:gd name="T16" fmla="*/ 1 w 8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61"/>
                  <a:gd name="T29" fmla="*/ 8 w 8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61">
                    <a:moveTo>
                      <a:pt x="4" y="61"/>
                    </a:moveTo>
                    <a:lnTo>
                      <a:pt x="3" y="48"/>
                    </a:lnTo>
                    <a:lnTo>
                      <a:pt x="0" y="27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8" y="9"/>
                    </a:lnTo>
                    <a:lnTo>
                      <a:pt x="8" y="27"/>
                    </a:lnTo>
                    <a:lnTo>
                      <a:pt x="6" y="46"/>
                    </a:lnTo>
                    <a:lnTo>
                      <a:pt x="4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6" name="Freeform 242"/>
              <p:cNvSpPr>
                <a:spLocks/>
              </p:cNvSpPr>
              <p:nvPr/>
            </p:nvSpPr>
            <p:spPr bwMode="auto">
              <a:xfrm>
                <a:off x="2726" y="392"/>
                <a:ext cx="32" cy="43"/>
              </a:xfrm>
              <a:custGeom>
                <a:avLst/>
                <a:gdLst>
                  <a:gd name="T0" fmla="*/ 0 w 65"/>
                  <a:gd name="T1" fmla="*/ 1 h 85"/>
                  <a:gd name="T2" fmla="*/ 0 w 65"/>
                  <a:gd name="T3" fmla="*/ 1 h 85"/>
                  <a:gd name="T4" fmla="*/ 0 w 65"/>
                  <a:gd name="T5" fmla="*/ 1 h 85"/>
                  <a:gd name="T6" fmla="*/ 0 w 65"/>
                  <a:gd name="T7" fmla="*/ 1 h 85"/>
                  <a:gd name="T8" fmla="*/ 0 w 65"/>
                  <a:gd name="T9" fmla="*/ 1 h 85"/>
                  <a:gd name="T10" fmla="*/ 0 w 65"/>
                  <a:gd name="T11" fmla="*/ 1 h 85"/>
                  <a:gd name="T12" fmla="*/ 0 w 65"/>
                  <a:gd name="T13" fmla="*/ 1 h 85"/>
                  <a:gd name="T14" fmla="*/ 0 w 65"/>
                  <a:gd name="T15" fmla="*/ 0 h 85"/>
                  <a:gd name="T16" fmla="*/ 0 w 65"/>
                  <a:gd name="T17" fmla="*/ 1 h 85"/>
                  <a:gd name="T18" fmla="*/ 0 w 65"/>
                  <a:gd name="T19" fmla="*/ 1 h 85"/>
                  <a:gd name="T20" fmla="*/ 0 w 65"/>
                  <a:gd name="T21" fmla="*/ 1 h 85"/>
                  <a:gd name="T22" fmla="*/ 0 w 65"/>
                  <a:gd name="T23" fmla="*/ 1 h 85"/>
                  <a:gd name="T24" fmla="*/ 0 w 65"/>
                  <a:gd name="T25" fmla="*/ 1 h 85"/>
                  <a:gd name="T26" fmla="*/ 0 w 65"/>
                  <a:gd name="T27" fmla="*/ 1 h 85"/>
                  <a:gd name="T28" fmla="*/ 0 w 65"/>
                  <a:gd name="T29" fmla="*/ 1 h 85"/>
                  <a:gd name="T30" fmla="*/ 0 w 65"/>
                  <a:gd name="T31" fmla="*/ 1 h 85"/>
                  <a:gd name="T32" fmla="*/ 0 w 65"/>
                  <a:gd name="T33" fmla="*/ 1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85"/>
                  <a:gd name="T53" fmla="*/ 65 w 65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85">
                    <a:moveTo>
                      <a:pt x="65" y="85"/>
                    </a:moveTo>
                    <a:lnTo>
                      <a:pt x="60" y="75"/>
                    </a:lnTo>
                    <a:lnTo>
                      <a:pt x="53" y="62"/>
                    </a:lnTo>
                    <a:lnTo>
                      <a:pt x="44" y="46"/>
                    </a:lnTo>
                    <a:lnTo>
                      <a:pt x="34" y="31"/>
                    </a:lnTo>
                    <a:lnTo>
                      <a:pt x="23" y="16"/>
                    </a:lnTo>
                    <a:lnTo>
                      <a:pt x="14" y="6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8"/>
                    </a:lnTo>
                    <a:lnTo>
                      <a:pt x="6" y="17"/>
                    </a:lnTo>
                    <a:lnTo>
                      <a:pt x="15" y="29"/>
                    </a:lnTo>
                    <a:lnTo>
                      <a:pt x="27" y="41"/>
                    </a:lnTo>
                    <a:lnTo>
                      <a:pt x="38" y="54"/>
                    </a:lnTo>
                    <a:lnTo>
                      <a:pt x="50" y="66"/>
                    </a:lnTo>
                    <a:lnTo>
                      <a:pt x="59" y="76"/>
                    </a:lnTo>
                    <a:lnTo>
                      <a:pt x="65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7" name="Freeform 243"/>
              <p:cNvSpPr>
                <a:spLocks/>
              </p:cNvSpPr>
              <p:nvPr/>
            </p:nvSpPr>
            <p:spPr bwMode="auto">
              <a:xfrm>
                <a:off x="2724" y="410"/>
                <a:ext cx="34" cy="38"/>
              </a:xfrm>
              <a:custGeom>
                <a:avLst/>
                <a:gdLst>
                  <a:gd name="T0" fmla="*/ 1 w 68"/>
                  <a:gd name="T1" fmla="*/ 0 h 77"/>
                  <a:gd name="T2" fmla="*/ 1 w 68"/>
                  <a:gd name="T3" fmla="*/ 0 h 77"/>
                  <a:gd name="T4" fmla="*/ 1 w 68"/>
                  <a:gd name="T5" fmla="*/ 0 h 77"/>
                  <a:gd name="T6" fmla="*/ 1 w 68"/>
                  <a:gd name="T7" fmla="*/ 0 h 77"/>
                  <a:gd name="T8" fmla="*/ 1 w 68"/>
                  <a:gd name="T9" fmla="*/ 0 h 77"/>
                  <a:gd name="T10" fmla="*/ 1 w 68"/>
                  <a:gd name="T11" fmla="*/ 0 h 77"/>
                  <a:gd name="T12" fmla="*/ 1 w 68"/>
                  <a:gd name="T13" fmla="*/ 0 h 77"/>
                  <a:gd name="T14" fmla="*/ 1 w 68"/>
                  <a:gd name="T15" fmla="*/ 0 h 77"/>
                  <a:gd name="T16" fmla="*/ 0 w 68"/>
                  <a:gd name="T17" fmla="*/ 0 h 77"/>
                  <a:gd name="T18" fmla="*/ 1 w 68"/>
                  <a:gd name="T19" fmla="*/ 0 h 77"/>
                  <a:gd name="T20" fmla="*/ 1 w 68"/>
                  <a:gd name="T21" fmla="*/ 0 h 77"/>
                  <a:gd name="T22" fmla="*/ 1 w 68"/>
                  <a:gd name="T23" fmla="*/ 0 h 77"/>
                  <a:gd name="T24" fmla="*/ 1 w 68"/>
                  <a:gd name="T25" fmla="*/ 0 h 77"/>
                  <a:gd name="T26" fmla="*/ 1 w 68"/>
                  <a:gd name="T27" fmla="*/ 0 h 77"/>
                  <a:gd name="T28" fmla="*/ 1 w 68"/>
                  <a:gd name="T29" fmla="*/ 0 h 77"/>
                  <a:gd name="T30" fmla="*/ 1 w 68"/>
                  <a:gd name="T31" fmla="*/ 0 h 77"/>
                  <a:gd name="T32" fmla="*/ 1 w 68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7"/>
                  <a:gd name="T53" fmla="*/ 68 w 68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7">
                    <a:moveTo>
                      <a:pt x="68" y="77"/>
                    </a:moveTo>
                    <a:lnTo>
                      <a:pt x="62" y="68"/>
                    </a:lnTo>
                    <a:lnTo>
                      <a:pt x="53" y="55"/>
                    </a:lnTo>
                    <a:lnTo>
                      <a:pt x="43" y="41"/>
                    </a:lnTo>
                    <a:lnTo>
                      <a:pt x="31" y="26"/>
                    </a:lnTo>
                    <a:lnTo>
                      <a:pt x="21" y="13"/>
                    </a:lnTo>
                    <a:lnTo>
                      <a:pt x="10" y="4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" y="9"/>
                    </a:lnTo>
                    <a:lnTo>
                      <a:pt x="8" y="19"/>
                    </a:lnTo>
                    <a:lnTo>
                      <a:pt x="18" y="30"/>
                    </a:lnTo>
                    <a:lnTo>
                      <a:pt x="31" y="41"/>
                    </a:lnTo>
                    <a:lnTo>
                      <a:pt x="43" y="53"/>
                    </a:lnTo>
                    <a:lnTo>
                      <a:pt x="54" y="63"/>
                    </a:lnTo>
                    <a:lnTo>
                      <a:pt x="63" y="71"/>
                    </a:lnTo>
                    <a:lnTo>
                      <a:pt x="68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8" name="Freeform 244"/>
              <p:cNvSpPr>
                <a:spLocks/>
              </p:cNvSpPr>
              <p:nvPr/>
            </p:nvSpPr>
            <p:spPr bwMode="auto">
              <a:xfrm>
                <a:off x="2722" y="431"/>
                <a:ext cx="36" cy="35"/>
              </a:xfrm>
              <a:custGeom>
                <a:avLst/>
                <a:gdLst>
                  <a:gd name="T0" fmla="*/ 0 w 73"/>
                  <a:gd name="T1" fmla="*/ 1 h 70"/>
                  <a:gd name="T2" fmla="*/ 0 w 73"/>
                  <a:gd name="T3" fmla="*/ 1 h 70"/>
                  <a:gd name="T4" fmla="*/ 0 w 73"/>
                  <a:gd name="T5" fmla="*/ 1 h 70"/>
                  <a:gd name="T6" fmla="*/ 0 w 73"/>
                  <a:gd name="T7" fmla="*/ 1 h 70"/>
                  <a:gd name="T8" fmla="*/ 0 w 73"/>
                  <a:gd name="T9" fmla="*/ 1 h 70"/>
                  <a:gd name="T10" fmla="*/ 0 w 73"/>
                  <a:gd name="T11" fmla="*/ 1 h 70"/>
                  <a:gd name="T12" fmla="*/ 0 w 73"/>
                  <a:gd name="T13" fmla="*/ 1 h 70"/>
                  <a:gd name="T14" fmla="*/ 0 w 73"/>
                  <a:gd name="T15" fmla="*/ 0 h 70"/>
                  <a:gd name="T16" fmla="*/ 0 w 73"/>
                  <a:gd name="T17" fmla="*/ 1 h 70"/>
                  <a:gd name="T18" fmla="*/ 0 w 73"/>
                  <a:gd name="T19" fmla="*/ 1 h 70"/>
                  <a:gd name="T20" fmla="*/ 0 w 73"/>
                  <a:gd name="T21" fmla="*/ 1 h 70"/>
                  <a:gd name="T22" fmla="*/ 0 w 73"/>
                  <a:gd name="T23" fmla="*/ 1 h 70"/>
                  <a:gd name="T24" fmla="*/ 0 w 73"/>
                  <a:gd name="T25" fmla="*/ 1 h 70"/>
                  <a:gd name="T26" fmla="*/ 0 w 73"/>
                  <a:gd name="T27" fmla="*/ 1 h 70"/>
                  <a:gd name="T28" fmla="*/ 0 w 73"/>
                  <a:gd name="T29" fmla="*/ 1 h 70"/>
                  <a:gd name="T30" fmla="*/ 0 w 73"/>
                  <a:gd name="T31" fmla="*/ 1 h 70"/>
                  <a:gd name="T32" fmla="*/ 0 w 73"/>
                  <a:gd name="T33" fmla="*/ 1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70"/>
                  <a:gd name="T53" fmla="*/ 73 w 73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70">
                    <a:moveTo>
                      <a:pt x="73" y="70"/>
                    </a:moveTo>
                    <a:lnTo>
                      <a:pt x="66" y="60"/>
                    </a:lnTo>
                    <a:lnTo>
                      <a:pt x="57" y="47"/>
                    </a:lnTo>
                    <a:lnTo>
                      <a:pt x="45" y="33"/>
                    </a:lnTo>
                    <a:lnTo>
                      <a:pt x="33" y="22"/>
                    </a:lnTo>
                    <a:lnTo>
                      <a:pt x="21" y="12"/>
                    </a:lnTo>
                    <a:lnTo>
                      <a:pt x="11" y="3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8"/>
                    </a:lnTo>
                    <a:lnTo>
                      <a:pt x="10" y="16"/>
                    </a:lnTo>
                    <a:lnTo>
                      <a:pt x="20" y="25"/>
                    </a:lnTo>
                    <a:lnTo>
                      <a:pt x="33" y="35"/>
                    </a:lnTo>
                    <a:lnTo>
                      <a:pt x="45" y="45"/>
                    </a:lnTo>
                    <a:lnTo>
                      <a:pt x="58" y="54"/>
                    </a:lnTo>
                    <a:lnTo>
                      <a:pt x="67" y="63"/>
                    </a:ln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79" name="Freeform 245"/>
              <p:cNvSpPr>
                <a:spLocks/>
              </p:cNvSpPr>
              <p:nvPr/>
            </p:nvSpPr>
            <p:spPr bwMode="auto">
              <a:xfrm>
                <a:off x="2727" y="456"/>
                <a:ext cx="34" cy="26"/>
              </a:xfrm>
              <a:custGeom>
                <a:avLst/>
                <a:gdLst>
                  <a:gd name="T0" fmla="*/ 0 w 69"/>
                  <a:gd name="T1" fmla="*/ 0 h 53"/>
                  <a:gd name="T2" fmla="*/ 0 w 69"/>
                  <a:gd name="T3" fmla="*/ 0 h 53"/>
                  <a:gd name="T4" fmla="*/ 0 w 69"/>
                  <a:gd name="T5" fmla="*/ 0 h 53"/>
                  <a:gd name="T6" fmla="*/ 0 w 69"/>
                  <a:gd name="T7" fmla="*/ 0 h 53"/>
                  <a:gd name="T8" fmla="*/ 0 w 69"/>
                  <a:gd name="T9" fmla="*/ 0 h 53"/>
                  <a:gd name="T10" fmla="*/ 0 w 69"/>
                  <a:gd name="T11" fmla="*/ 0 h 53"/>
                  <a:gd name="T12" fmla="*/ 0 w 69"/>
                  <a:gd name="T13" fmla="*/ 0 h 53"/>
                  <a:gd name="T14" fmla="*/ 0 w 69"/>
                  <a:gd name="T15" fmla="*/ 0 h 53"/>
                  <a:gd name="T16" fmla="*/ 0 w 69"/>
                  <a:gd name="T17" fmla="*/ 0 h 53"/>
                  <a:gd name="T18" fmla="*/ 0 w 69"/>
                  <a:gd name="T19" fmla="*/ 0 h 53"/>
                  <a:gd name="T20" fmla="*/ 0 w 69"/>
                  <a:gd name="T21" fmla="*/ 0 h 53"/>
                  <a:gd name="T22" fmla="*/ 0 w 69"/>
                  <a:gd name="T23" fmla="*/ 0 h 53"/>
                  <a:gd name="T24" fmla="*/ 0 w 69"/>
                  <a:gd name="T25" fmla="*/ 0 h 53"/>
                  <a:gd name="T26" fmla="*/ 0 w 69"/>
                  <a:gd name="T27" fmla="*/ 0 h 53"/>
                  <a:gd name="T28" fmla="*/ 0 w 69"/>
                  <a:gd name="T29" fmla="*/ 0 h 53"/>
                  <a:gd name="T30" fmla="*/ 0 w 69"/>
                  <a:gd name="T31" fmla="*/ 0 h 53"/>
                  <a:gd name="T32" fmla="*/ 0 w 6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3"/>
                  <a:gd name="T53" fmla="*/ 69 w 6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3">
                    <a:moveTo>
                      <a:pt x="69" y="53"/>
                    </a:moveTo>
                    <a:lnTo>
                      <a:pt x="62" y="45"/>
                    </a:lnTo>
                    <a:lnTo>
                      <a:pt x="53" y="35"/>
                    </a:lnTo>
                    <a:lnTo>
                      <a:pt x="41" y="24"/>
                    </a:lnTo>
                    <a:lnTo>
                      <a:pt x="30" y="15"/>
                    </a:lnTo>
                    <a:lnTo>
                      <a:pt x="19" y="6"/>
                    </a:lnTo>
                    <a:lnTo>
                      <a:pt x="9" y="1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8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1" y="35"/>
                    </a:lnTo>
                    <a:lnTo>
                      <a:pt x="53" y="41"/>
                    </a:lnTo>
                    <a:lnTo>
                      <a:pt x="62" y="47"/>
                    </a:lnTo>
                    <a:lnTo>
                      <a:pt x="69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0" name="Freeform 246"/>
              <p:cNvSpPr>
                <a:spLocks/>
              </p:cNvSpPr>
              <p:nvPr/>
            </p:nvSpPr>
            <p:spPr bwMode="auto">
              <a:xfrm>
                <a:off x="2729" y="477"/>
                <a:ext cx="33" cy="24"/>
              </a:xfrm>
              <a:custGeom>
                <a:avLst/>
                <a:gdLst>
                  <a:gd name="T0" fmla="*/ 0 w 67"/>
                  <a:gd name="T1" fmla="*/ 0 h 49"/>
                  <a:gd name="T2" fmla="*/ 0 w 67"/>
                  <a:gd name="T3" fmla="*/ 0 h 49"/>
                  <a:gd name="T4" fmla="*/ 0 w 67"/>
                  <a:gd name="T5" fmla="*/ 0 h 49"/>
                  <a:gd name="T6" fmla="*/ 0 w 67"/>
                  <a:gd name="T7" fmla="*/ 0 h 49"/>
                  <a:gd name="T8" fmla="*/ 0 w 67"/>
                  <a:gd name="T9" fmla="*/ 0 h 49"/>
                  <a:gd name="T10" fmla="*/ 0 w 67"/>
                  <a:gd name="T11" fmla="*/ 0 h 49"/>
                  <a:gd name="T12" fmla="*/ 0 w 67"/>
                  <a:gd name="T13" fmla="*/ 0 h 49"/>
                  <a:gd name="T14" fmla="*/ 0 w 67"/>
                  <a:gd name="T15" fmla="*/ 0 h 49"/>
                  <a:gd name="T16" fmla="*/ 0 w 67"/>
                  <a:gd name="T17" fmla="*/ 0 h 49"/>
                  <a:gd name="T18" fmla="*/ 0 w 67"/>
                  <a:gd name="T19" fmla="*/ 0 h 49"/>
                  <a:gd name="T20" fmla="*/ 0 w 67"/>
                  <a:gd name="T21" fmla="*/ 0 h 49"/>
                  <a:gd name="T22" fmla="*/ 0 w 67"/>
                  <a:gd name="T23" fmla="*/ 0 h 49"/>
                  <a:gd name="T24" fmla="*/ 0 w 67"/>
                  <a:gd name="T25" fmla="*/ 0 h 49"/>
                  <a:gd name="T26" fmla="*/ 0 w 67"/>
                  <a:gd name="T27" fmla="*/ 0 h 49"/>
                  <a:gd name="T28" fmla="*/ 0 w 67"/>
                  <a:gd name="T29" fmla="*/ 0 h 49"/>
                  <a:gd name="T30" fmla="*/ 0 w 67"/>
                  <a:gd name="T31" fmla="*/ 0 h 49"/>
                  <a:gd name="T32" fmla="*/ 0 w 6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9"/>
                  <a:gd name="T53" fmla="*/ 67 w 6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9">
                    <a:moveTo>
                      <a:pt x="67" y="49"/>
                    </a:moveTo>
                    <a:lnTo>
                      <a:pt x="61" y="43"/>
                    </a:lnTo>
                    <a:lnTo>
                      <a:pt x="51" y="34"/>
                    </a:lnTo>
                    <a:lnTo>
                      <a:pt x="39" y="25"/>
                    </a:lnTo>
                    <a:lnTo>
                      <a:pt x="28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4" y="12"/>
                    </a:lnTo>
                    <a:lnTo>
                      <a:pt x="11" y="19"/>
                    </a:lnTo>
                    <a:lnTo>
                      <a:pt x="20" y="26"/>
                    </a:lnTo>
                    <a:lnTo>
                      <a:pt x="31" y="31"/>
                    </a:lnTo>
                    <a:lnTo>
                      <a:pt x="43" y="37"/>
                    </a:lnTo>
                    <a:lnTo>
                      <a:pt x="53" y="42"/>
                    </a:lnTo>
                    <a:lnTo>
                      <a:pt x="62" y="45"/>
                    </a:lnTo>
                    <a:lnTo>
                      <a:pt x="6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1" name="Freeform 247"/>
              <p:cNvSpPr>
                <a:spLocks/>
              </p:cNvSpPr>
              <p:nvPr/>
            </p:nvSpPr>
            <p:spPr bwMode="auto">
              <a:xfrm>
                <a:off x="2736" y="506"/>
                <a:ext cx="29" cy="13"/>
              </a:xfrm>
              <a:custGeom>
                <a:avLst/>
                <a:gdLst>
                  <a:gd name="T0" fmla="*/ 0 w 59"/>
                  <a:gd name="T1" fmla="*/ 1 h 25"/>
                  <a:gd name="T2" fmla="*/ 0 w 59"/>
                  <a:gd name="T3" fmla="*/ 1 h 25"/>
                  <a:gd name="T4" fmla="*/ 0 w 59"/>
                  <a:gd name="T5" fmla="*/ 1 h 25"/>
                  <a:gd name="T6" fmla="*/ 0 w 59"/>
                  <a:gd name="T7" fmla="*/ 1 h 25"/>
                  <a:gd name="T8" fmla="*/ 0 w 59"/>
                  <a:gd name="T9" fmla="*/ 1 h 25"/>
                  <a:gd name="T10" fmla="*/ 0 w 59"/>
                  <a:gd name="T11" fmla="*/ 0 h 25"/>
                  <a:gd name="T12" fmla="*/ 0 w 59"/>
                  <a:gd name="T13" fmla="*/ 0 h 25"/>
                  <a:gd name="T14" fmla="*/ 0 w 59"/>
                  <a:gd name="T15" fmla="*/ 1 h 25"/>
                  <a:gd name="T16" fmla="*/ 0 w 59"/>
                  <a:gd name="T17" fmla="*/ 1 h 25"/>
                  <a:gd name="T18" fmla="*/ 0 w 59"/>
                  <a:gd name="T19" fmla="*/ 1 h 25"/>
                  <a:gd name="T20" fmla="*/ 0 w 59"/>
                  <a:gd name="T21" fmla="*/ 1 h 25"/>
                  <a:gd name="T22" fmla="*/ 0 w 59"/>
                  <a:gd name="T23" fmla="*/ 1 h 25"/>
                  <a:gd name="T24" fmla="*/ 0 w 59"/>
                  <a:gd name="T25" fmla="*/ 1 h 25"/>
                  <a:gd name="T26" fmla="*/ 0 w 59"/>
                  <a:gd name="T27" fmla="*/ 1 h 25"/>
                  <a:gd name="T28" fmla="*/ 0 w 59"/>
                  <a:gd name="T29" fmla="*/ 1 h 25"/>
                  <a:gd name="T30" fmla="*/ 0 w 59"/>
                  <a:gd name="T31" fmla="*/ 1 h 25"/>
                  <a:gd name="T32" fmla="*/ 0 w 59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25"/>
                  <a:gd name="T53" fmla="*/ 59 w 59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25">
                    <a:moveTo>
                      <a:pt x="59" y="25"/>
                    </a:moveTo>
                    <a:lnTo>
                      <a:pt x="52" y="20"/>
                    </a:lnTo>
                    <a:lnTo>
                      <a:pt x="43" y="14"/>
                    </a:lnTo>
                    <a:lnTo>
                      <a:pt x="32" y="8"/>
                    </a:lnTo>
                    <a:lnTo>
                      <a:pt x="23" y="3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8" y="17"/>
                    </a:lnTo>
                    <a:lnTo>
                      <a:pt x="16" y="20"/>
                    </a:lnTo>
                    <a:lnTo>
                      <a:pt x="25" y="21"/>
                    </a:lnTo>
                    <a:lnTo>
                      <a:pt x="35" y="21"/>
                    </a:lnTo>
                    <a:lnTo>
                      <a:pt x="45" y="22"/>
                    </a:lnTo>
                    <a:lnTo>
                      <a:pt x="53" y="23"/>
                    </a:lnTo>
                    <a:lnTo>
                      <a:pt x="59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2" name="Freeform 248"/>
              <p:cNvSpPr>
                <a:spLocks/>
              </p:cNvSpPr>
              <p:nvPr/>
            </p:nvSpPr>
            <p:spPr bwMode="auto">
              <a:xfrm>
                <a:off x="2743" y="526"/>
                <a:ext cx="26" cy="6"/>
              </a:xfrm>
              <a:custGeom>
                <a:avLst/>
                <a:gdLst>
                  <a:gd name="T0" fmla="*/ 1 w 52"/>
                  <a:gd name="T1" fmla="*/ 0 h 13"/>
                  <a:gd name="T2" fmla="*/ 1 w 52"/>
                  <a:gd name="T3" fmla="*/ 0 h 13"/>
                  <a:gd name="T4" fmla="*/ 1 w 52"/>
                  <a:gd name="T5" fmla="*/ 0 h 13"/>
                  <a:gd name="T6" fmla="*/ 1 w 52"/>
                  <a:gd name="T7" fmla="*/ 0 h 13"/>
                  <a:gd name="T8" fmla="*/ 1 w 52"/>
                  <a:gd name="T9" fmla="*/ 0 h 13"/>
                  <a:gd name="T10" fmla="*/ 1 w 52"/>
                  <a:gd name="T11" fmla="*/ 0 h 13"/>
                  <a:gd name="T12" fmla="*/ 1 w 52"/>
                  <a:gd name="T13" fmla="*/ 0 h 13"/>
                  <a:gd name="T14" fmla="*/ 1 w 52"/>
                  <a:gd name="T15" fmla="*/ 0 h 13"/>
                  <a:gd name="T16" fmla="*/ 0 w 52"/>
                  <a:gd name="T17" fmla="*/ 0 h 13"/>
                  <a:gd name="T18" fmla="*/ 1 w 52"/>
                  <a:gd name="T19" fmla="*/ 0 h 13"/>
                  <a:gd name="T20" fmla="*/ 1 w 52"/>
                  <a:gd name="T21" fmla="*/ 0 h 13"/>
                  <a:gd name="T22" fmla="*/ 1 w 52"/>
                  <a:gd name="T23" fmla="*/ 0 h 13"/>
                  <a:gd name="T24" fmla="*/ 1 w 52"/>
                  <a:gd name="T25" fmla="*/ 0 h 13"/>
                  <a:gd name="T26" fmla="*/ 1 w 52"/>
                  <a:gd name="T27" fmla="*/ 0 h 13"/>
                  <a:gd name="T28" fmla="*/ 1 w 52"/>
                  <a:gd name="T29" fmla="*/ 0 h 13"/>
                  <a:gd name="T30" fmla="*/ 1 w 52"/>
                  <a:gd name="T31" fmla="*/ 0 h 13"/>
                  <a:gd name="T32" fmla="*/ 1 w 52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3"/>
                  <a:gd name="T53" fmla="*/ 52 w 52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3">
                    <a:moveTo>
                      <a:pt x="52" y="13"/>
                    </a:moveTo>
                    <a:lnTo>
                      <a:pt x="46" y="11"/>
                    </a:lnTo>
                    <a:lnTo>
                      <a:pt x="38" y="7"/>
                    </a:lnTo>
                    <a:lnTo>
                      <a:pt x="30" y="4"/>
                    </a:lnTo>
                    <a:lnTo>
                      <a:pt x="21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21" y="13"/>
                    </a:lnTo>
                    <a:lnTo>
                      <a:pt x="29" y="12"/>
                    </a:lnTo>
                    <a:lnTo>
                      <a:pt x="37" y="12"/>
                    </a:lnTo>
                    <a:lnTo>
                      <a:pt x="45" y="12"/>
                    </a:lnTo>
                    <a:lnTo>
                      <a:pt x="5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3" name="Freeform 249"/>
              <p:cNvSpPr>
                <a:spLocks/>
              </p:cNvSpPr>
              <p:nvPr/>
            </p:nvSpPr>
            <p:spPr bwMode="auto">
              <a:xfrm>
                <a:off x="2747" y="542"/>
                <a:ext cx="25" cy="7"/>
              </a:xfrm>
              <a:custGeom>
                <a:avLst/>
                <a:gdLst>
                  <a:gd name="T0" fmla="*/ 0 w 51"/>
                  <a:gd name="T1" fmla="*/ 1 h 14"/>
                  <a:gd name="T2" fmla="*/ 0 w 51"/>
                  <a:gd name="T3" fmla="*/ 1 h 14"/>
                  <a:gd name="T4" fmla="*/ 0 w 51"/>
                  <a:gd name="T5" fmla="*/ 1 h 14"/>
                  <a:gd name="T6" fmla="*/ 0 w 51"/>
                  <a:gd name="T7" fmla="*/ 1 h 14"/>
                  <a:gd name="T8" fmla="*/ 0 w 51"/>
                  <a:gd name="T9" fmla="*/ 0 h 14"/>
                  <a:gd name="T10" fmla="*/ 0 w 51"/>
                  <a:gd name="T11" fmla="*/ 0 h 14"/>
                  <a:gd name="T12" fmla="*/ 0 w 51"/>
                  <a:gd name="T13" fmla="*/ 1 h 14"/>
                  <a:gd name="T14" fmla="*/ 0 w 51"/>
                  <a:gd name="T15" fmla="*/ 1 h 14"/>
                  <a:gd name="T16" fmla="*/ 0 w 51"/>
                  <a:gd name="T17" fmla="*/ 1 h 14"/>
                  <a:gd name="T18" fmla="*/ 0 w 51"/>
                  <a:gd name="T19" fmla="*/ 1 h 14"/>
                  <a:gd name="T20" fmla="*/ 0 w 51"/>
                  <a:gd name="T21" fmla="*/ 1 h 14"/>
                  <a:gd name="T22" fmla="*/ 0 w 51"/>
                  <a:gd name="T23" fmla="*/ 1 h 14"/>
                  <a:gd name="T24" fmla="*/ 0 w 51"/>
                  <a:gd name="T25" fmla="*/ 1 h 14"/>
                  <a:gd name="T26" fmla="*/ 0 w 51"/>
                  <a:gd name="T27" fmla="*/ 1 h 14"/>
                  <a:gd name="T28" fmla="*/ 0 w 51"/>
                  <a:gd name="T29" fmla="*/ 1 h 14"/>
                  <a:gd name="T30" fmla="*/ 0 w 51"/>
                  <a:gd name="T31" fmla="*/ 1 h 14"/>
                  <a:gd name="T32" fmla="*/ 0 w 51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4"/>
                  <a:gd name="T53" fmla="*/ 51 w 51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4">
                    <a:moveTo>
                      <a:pt x="51" y="7"/>
                    </a:moveTo>
                    <a:lnTo>
                      <a:pt x="46" y="5"/>
                    </a:lnTo>
                    <a:lnTo>
                      <a:pt x="39" y="3"/>
                    </a:lnTo>
                    <a:lnTo>
                      <a:pt x="31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7" y="2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4"/>
                    </a:lnTo>
                    <a:lnTo>
                      <a:pt x="10" y="14"/>
                    </a:lnTo>
                    <a:lnTo>
                      <a:pt x="17" y="13"/>
                    </a:lnTo>
                    <a:lnTo>
                      <a:pt x="25" y="11"/>
                    </a:lnTo>
                    <a:lnTo>
                      <a:pt x="34" y="8"/>
                    </a:lnTo>
                    <a:lnTo>
                      <a:pt x="42" y="7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4" name="Freeform 250"/>
              <p:cNvSpPr>
                <a:spLocks/>
              </p:cNvSpPr>
              <p:nvPr/>
            </p:nvSpPr>
            <p:spPr bwMode="auto">
              <a:xfrm>
                <a:off x="2755" y="554"/>
                <a:ext cx="25" cy="8"/>
              </a:xfrm>
              <a:custGeom>
                <a:avLst/>
                <a:gdLst>
                  <a:gd name="T0" fmla="*/ 1 w 50"/>
                  <a:gd name="T1" fmla="*/ 1 h 16"/>
                  <a:gd name="T2" fmla="*/ 1 w 50"/>
                  <a:gd name="T3" fmla="*/ 1 h 16"/>
                  <a:gd name="T4" fmla="*/ 1 w 50"/>
                  <a:gd name="T5" fmla="*/ 1 h 16"/>
                  <a:gd name="T6" fmla="*/ 1 w 50"/>
                  <a:gd name="T7" fmla="*/ 1 h 16"/>
                  <a:gd name="T8" fmla="*/ 1 w 50"/>
                  <a:gd name="T9" fmla="*/ 1 h 16"/>
                  <a:gd name="T10" fmla="*/ 1 w 50"/>
                  <a:gd name="T11" fmla="*/ 0 h 16"/>
                  <a:gd name="T12" fmla="*/ 1 w 50"/>
                  <a:gd name="T13" fmla="*/ 0 h 16"/>
                  <a:gd name="T14" fmla="*/ 1 w 50"/>
                  <a:gd name="T15" fmla="*/ 1 h 16"/>
                  <a:gd name="T16" fmla="*/ 0 w 50"/>
                  <a:gd name="T17" fmla="*/ 1 h 16"/>
                  <a:gd name="T18" fmla="*/ 0 w 50"/>
                  <a:gd name="T19" fmla="*/ 1 h 16"/>
                  <a:gd name="T20" fmla="*/ 1 w 50"/>
                  <a:gd name="T21" fmla="*/ 1 h 16"/>
                  <a:gd name="T22" fmla="*/ 1 w 50"/>
                  <a:gd name="T23" fmla="*/ 1 h 16"/>
                  <a:gd name="T24" fmla="*/ 1 w 50"/>
                  <a:gd name="T25" fmla="*/ 1 h 16"/>
                  <a:gd name="T26" fmla="*/ 1 w 50"/>
                  <a:gd name="T27" fmla="*/ 1 h 16"/>
                  <a:gd name="T28" fmla="*/ 1 w 50"/>
                  <a:gd name="T29" fmla="*/ 1 h 16"/>
                  <a:gd name="T30" fmla="*/ 1 w 50"/>
                  <a:gd name="T31" fmla="*/ 1 h 16"/>
                  <a:gd name="T32" fmla="*/ 1 w 50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6"/>
                  <a:gd name="T53" fmla="*/ 50 w 5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6">
                    <a:moveTo>
                      <a:pt x="50" y="16"/>
                    </a:moveTo>
                    <a:lnTo>
                      <a:pt x="47" y="11"/>
                    </a:lnTo>
                    <a:lnTo>
                      <a:pt x="43" y="8"/>
                    </a:lnTo>
                    <a:lnTo>
                      <a:pt x="36" y="4"/>
                    </a:lnTo>
                    <a:lnTo>
                      <a:pt x="28" y="1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5" y="2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5"/>
                    </a:lnTo>
                    <a:lnTo>
                      <a:pt x="9" y="16"/>
                    </a:lnTo>
                    <a:lnTo>
                      <a:pt x="17" y="16"/>
                    </a:lnTo>
                    <a:lnTo>
                      <a:pt x="26" y="15"/>
                    </a:lnTo>
                    <a:lnTo>
                      <a:pt x="35" y="15"/>
                    </a:lnTo>
                    <a:lnTo>
                      <a:pt x="43" y="15"/>
                    </a:lnTo>
                    <a:lnTo>
                      <a:pt x="5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5" name="Freeform 251"/>
              <p:cNvSpPr>
                <a:spLocks/>
              </p:cNvSpPr>
              <p:nvPr/>
            </p:nvSpPr>
            <p:spPr bwMode="auto">
              <a:xfrm>
                <a:off x="2757" y="564"/>
                <a:ext cx="27" cy="8"/>
              </a:xfrm>
              <a:custGeom>
                <a:avLst/>
                <a:gdLst>
                  <a:gd name="T0" fmla="*/ 0 w 56"/>
                  <a:gd name="T1" fmla="*/ 1 h 15"/>
                  <a:gd name="T2" fmla="*/ 0 w 56"/>
                  <a:gd name="T3" fmla="*/ 1 h 15"/>
                  <a:gd name="T4" fmla="*/ 0 w 56"/>
                  <a:gd name="T5" fmla="*/ 1 h 15"/>
                  <a:gd name="T6" fmla="*/ 0 w 56"/>
                  <a:gd name="T7" fmla="*/ 1 h 15"/>
                  <a:gd name="T8" fmla="*/ 0 w 56"/>
                  <a:gd name="T9" fmla="*/ 1 h 15"/>
                  <a:gd name="T10" fmla="*/ 0 w 56"/>
                  <a:gd name="T11" fmla="*/ 0 h 15"/>
                  <a:gd name="T12" fmla="*/ 0 w 56"/>
                  <a:gd name="T13" fmla="*/ 0 h 15"/>
                  <a:gd name="T14" fmla="*/ 0 w 56"/>
                  <a:gd name="T15" fmla="*/ 1 h 15"/>
                  <a:gd name="T16" fmla="*/ 0 w 56"/>
                  <a:gd name="T17" fmla="*/ 1 h 15"/>
                  <a:gd name="T18" fmla="*/ 0 w 56"/>
                  <a:gd name="T19" fmla="*/ 1 h 15"/>
                  <a:gd name="T20" fmla="*/ 0 w 56"/>
                  <a:gd name="T21" fmla="*/ 1 h 15"/>
                  <a:gd name="T22" fmla="*/ 0 w 56"/>
                  <a:gd name="T23" fmla="*/ 1 h 15"/>
                  <a:gd name="T24" fmla="*/ 0 w 56"/>
                  <a:gd name="T25" fmla="*/ 1 h 15"/>
                  <a:gd name="T26" fmla="*/ 0 w 56"/>
                  <a:gd name="T27" fmla="*/ 1 h 15"/>
                  <a:gd name="T28" fmla="*/ 0 w 56"/>
                  <a:gd name="T29" fmla="*/ 1 h 15"/>
                  <a:gd name="T30" fmla="*/ 0 w 56"/>
                  <a:gd name="T31" fmla="*/ 1 h 15"/>
                  <a:gd name="T32" fmla="*/ 0 w 5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15"/>
                  <a:gd name="T53" fmla="*/ 56 w 5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15">
                    <a:moveTo>
                      <a:pt x="56" y="13"/>
                    </a:moveTo>
                    <a:lnTo>
                      <a:pt x="51" y="11"/>
                    </a:lnTo>
                    <a:lnTo>
                      <a:pt x="44" y="8"/>
                    </a:lnTo>
                    <a:lnTo>
                      <a:pt x="37" y="5"/>
                    </a:lnTo>
                    <a:lnTo>
                      <a:pt x="29" y="3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5" y="13"/>
                    </a:lnTo>
                    <a:lnTo>
                      <a:pt x="12" y="15"/>
                    </a:lnTo>
                    <a:lnTo>
                      <a:pt x="22" y="15"/>
                    </a:lnTo>
                    <a:lnTo>
                      <a:pt x="33" y="15"/>
                    </a:lnTo>
                    <a:lnTo>
                      <a:pt x="42" y="15"/>
                    </a:lnTo>
                    <a:lnTo>
                      <a:pt x="51" y="14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6" name="Freeform 252"/>
              <p:cNvSpPr>
                <a:spLocks/>
              </p:cNvSpPr>
              <p:nvPr/>
            </p:nvSpPr>
            <p:spPr bwMode="auto">
              <a:xfrm>
                <a:off x="2733" y="375"/>
                <a:ext cx="26" cy="43"/>
              </a:xfrm>
              <a:custGeom>
                <a:avLst/>
                <a:gdLst>
                  <a:gd name="T0" fmla="*/ 0 w 52"/>
                  <a:gd name="T1" fmla="*/ 1 h 86"/>
                  <a:gd name="T2" fmla="*/ 1 w 52"/>
                  <a:gd name="T3" fmla="*/ 1 h 86"/>
                  <a:gd name="T4" fmla="*/ 1 w 52"/>
                  <a:gd name="T5" fmla="*/ 1 h 86"/>
                  <a:gd name="T6" fmla="*/ 1 w 52"/>
                  <a:gd name="T7" fmla="*/ 1 h 86"/>
                  <a:gd name="T8" fmla="*/ 1 w 52"/>
                  <a:gd name="T9" fmla="*/ 1 h 86"/>
                  <a:gd name="T10" fmla="*/ 1 w 52"/>
                  <a:gd name="T11" fmla="*/ 1 h 86"/>
                  <a:gd name="T12" fmla="*/ 1 w 52"/>
                  <a:gd name="T13" fmla="*/ 1 h 86"/>
                  <a:gd name="T14" fmla="*/ 1 w 52"/>
                  <a:gd name="T15" fmla="*/ 1 h 86"/>
                  <a:gd name="T16" fmla="*/ 1 w 52"/>
                  <a:gd name="T17" fmla="*/ 1 h 86"/>
                  <a:gd name="T18" fmla="*/ 1 w 52"/>
                  <a:gd name="T19" fmla="*/ 1 h 86"/>
                  <a:gd name="T20" fmla="*/ 1 w 52"/>
                  <a:gd name="T21" fmla="*/ 1 h 86"/>
                  <a:gd name="T22" fmla="*/ 1 w 52"/>
                  <a:gd name="T23" fmla="*/ 1 h 86"/>
                  <a:gd name="T24" fmla="*/ 1 w 52"/>
                  <a:gd name="T25" fmla="*/ 1 h 86"/>
                  <a:gd name="T26" fmla="*/ 1 w 52"/>
                  <a:gd name="T27" fmla="*/ 1 h 86"/>
                  <a:gd name="T28" fmla="*/ 1 w 52"/>
                  <a:gd name="T29" fmla="*/ 1 h 86"/>
                  <a:gd name="T30" fmla="*/ 1 w 52"/>
                  <a:gd name="T31" fmla="*/ 0 h 86"/>
                  <a:gd name="T32" fmla="*/ 0 w 52"/>
                  <a:gd name="T33" fmla="*/ 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6"/>
                  <a:gd name="T53" fmla="*/ 52 w 52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6">
                    <a:moveTo>
                      <a:pt x="0" y="3"/>
                    </a:moveTo>
                    <a:lnTo>
                      <a:pt x="3" y="7"/>
                    </a:lnTo>
                    <a:lnTo>
                      <a:pt x="7" y="15"/>
                    </a:lnTo>
                    <a:lnTo>
                      <a:pt x="15" y="26"/>
                    </a:lnTo>
                    <a:lnTo>
                      <a:pt x="24" y="37"/>
                    </a:lnTo>
                    <a:lnTo>
                      <a:pt x="35" y="50"/>
                    </a:lnTo>
                    <a:lnTo>
                      <a:pt x="43" y="63"/>
                    </a:lnTo>
                    <a:lnTo>
                      <a:pt x="49" y="75"/>
                    </a:lnTo>
                    <a:lnTo>
                      <a:pt x="52" y="86"/>
                    </a:lnTo>
                    <a:lnTo>
                      <a:pt x="49" y="72"/>
                    </a:lnTo>
                    <a:lnTo>
                      <a:pt x="43" y="57"/>
                    </a:lnTo>
                    <a:lnTo>
                      <a:pt x="36" y="41"/>
                    </a:lnTo>
                    <a:lnTo>
                      <a:pt x="28" y="26"/>
                    </a:lnTo>
                    <a:lnTo>
                      <a:pt x="20" y="13"/>
                    </a:lnTo>
                    <a:lnTo>
                      <a:pt x="12" y="4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7" name="Freeform 253"/>
              <p:cNvSpPr>
                <a:spLocks/>
              </p:cNvSpPr>
              <p:nvPr/>
            </p:nvSpPr>
            <p:spPr bwMode="auto">
              <a:xfrm>
                <a:off x="2745" y="369"/>
                <a:ext cx="17" cy="31"/>
              </a:xfrm>
              <a:custGeom>
                <a:avLst/>
                <a:gdLst>
                  <a:gd name="T0" fmla="*/ 1 w 34"/>
                  <a:gd name="T1" fmla="*/ 1 h 62"/>
                  <a:gd name="T2" fmla="*/ 1 w 34"/>
                  <a:gd name="T3" fmla="*/ 1 h 62"/>
                  <a:gd name="T4" fmla="*/ 1 w 34"/>
                  <a:gd name="T5" fmla="*/ 1 h 62"/>
                  <a:gd name="T6" fmla="*/ 1 w 34"/>
                  <a:gd name="T7" fmla="*/ 1 h 62"/>
                  <a:gd name="T8" fmla="*/ 0 w 34"/>
                  <a:gd name="T9" fmla="*/ 0 h 62"/>
                  <a:gd name="T10" fmla="*/ 0 w 34"/>
                  <a:gd name="T11" fmla="*/ 1 h 62"/>
                  <a:gd name="T12" fmla="*/ 1 w 34"/>
                  <a:gd name="T13" fmla="*/ 1 h 62"/>
                  <a:gd name="T14" fmla="*/ 1 w 34"/>
                  <a:gd name="T15" fmla="*/ 1 h 62"/>
                  <a:gd name="T16" fmla="*/ 1 w 34"/>
                  <a:gd name="T17" fmla="*/ 1 h 62"/>
                  <a:gd name="T18" fmla="*/ 1 w 34"/>
                  <a:gd name="T19" fmla="*/ 1 h 62"/>
                  <a:gd name="T20" fmla="*/ 1 w 34"/>
                  <a:gd name="T21" fmla="*/ 1 h 62"/>
                  <a:gd name="T22" fmla="*/ 1 w 34"/>
                  <a:gd name="T23" fmla="*/ 1 h 62"/>
                  <a:gd name="T24" fmla="*/ 1 w 34"/>
                  <a:gd name="T25" fmla="*/ 1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62"/>
                  <a:gd name="T41" fmla="*/ 34 w 3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62">
                    <a:moveTo>
                      <a:pt x="34" y="62"/>
                    </a:moveTo>
                    <a:lnTo>
                      <a:pt x="27" y="42"/>
                    </a:lnTo>
                    <a:lnTo>
                      <a:pt x="17" y="2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8" y="20"/>
                    </a:lnTo>
                    <a:lnTo>
                      <a:pt x="14" y="30"/>
                    </a:lnTo>
                    <a:lnTo>
                      <a:pt x="20" y="40"/>
                    </a:lnTo>
                    <a:lnTo>
                      <a:pt x="26" y="49"/>
                    </a:lnTo>
                    <a:lnTo>
                      <a:pt x="30" y="56"/>
                    </a:lnTo>
                    <a:lnTo>
                      <a:pt x="34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8" name="Freeform 254"/>
              <p:cNvSpPr>
                <a:spLocks/>
              </p:cNvSpPr>
              <p:nvPr/>
            </p:nvSpPr>
            <p:spPr bwMode="auto">
              <a:xfrm>
                <a:off x="2834" y="486"/>
                <a:ext cx="48" cy="165"/>
              </a:xfrm>
              <a:custGeom>
                <a:avLst/>
                <a:gdLst>
                  <a:gd name="T0" fmla="*/ 1 w 95"/>
                  <a:gd name="T1" fmla="*/ 1 h 330"/>
                  <a:gd name="T2" fmla="*/ 1 w 95"/>
                  <a:gd name="T3" fmla="*/ 1 h 330"/>
                  <a:gd name="T4" fmla="*/ 1 w 95"/>
                  <a:gd name="T5" fmla="*/ 1 h 330"/>
                  <a:gd name="T6" fmla="*/ 1 w 95"/>
                  <a:gd name="T7" fmla="*/ 1 h 330"/>
                  <a:gd name="T8" fmla="*/ 0 w 95"/>
                  <a:gd name="T9" fmla="*/ 1 h 330"/>
                  <a:gd name="T10" fmla="*/ 1 w 95"/>
                  <a:gd name="T11" fmla="*/ 1 h 330"/>
                  <a:gd name="T12" fmla="*/ 1 w 95"/>
                  <a:gd name="T13" fmla="*/ 1 h 330"/>
                  <a:gd name="T14" fmla="*/ 1 w 95"/>
                  <a:gd name="T15" fmla="*/ 1 h 330"/>
                  <a:gd name="T16" fmla="*/ 1 w 95"/>
                  <a:gd name="T17" fmla="*/ 1 h 330"/>
                  <a:gd name="T18" fmla="*/ 1 w 95"/>
                  <a:gd name="T19" fmla="*/ 1 h 330"/>
                  <a:gd name="T20" fmla="*/ 1 w 95"/>
                  <a:gd name="T21" fmla="*/ 1 h 330"/>
                  <a:gd name="T22" fmla="*/ 1 w 95"/>
                  <a:gd name="T23" fmla="*/ 1 h 330"/>
                  <a:gd name="T24" fmla="*/ 1 w 95"/>
                  <a:gd name="T25" fmla="*/ 0 h 330"/>
                  <a:gd name="T26" fmla="*/ 1 w 95"/>
                  <a:gd name="T27" fmla="*/ 1 h 330"/>
                  <a:gd name="T28" fmla="*/ 1 w 95"/>
                  <a:gd name="T29" fmla="*/ 1 h 330"/>
                  <a:gd name="T30" fmla="*/ 1 w 95"/>
                  <a:gd name="T31" fmla="*/ 1 h 330"/>
                  <a:gd name="T32" fmla="*/ 1 w 95"/>
                  <a:gd name="T33" fmla="*/ 1 h 330"/>
                  <a:gd name="T34" fmla="*/ 1 w 95"/>
                  <a:gd name="T35" fmla="*/ 1 h 330"/>
                  <a:gd name="T36" fmla="*/ 1 w 95"/>
                  <a:gd name="T37" fmla="*/ 1 h 330"/>
                  <a:gd name="T38" fmla="*/ 1 w 95"/>
                  <a:gd name="T39" fmla="*/ 1 h 330"/>
                  <a:gd name="T40" fmla="*/ 1 w 95"/>
                  <a:gd name="T41" fmla="*/ 1 h 3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5"/>
                  <a:gd name="T64" fmla="*/ 0 h 330"/>
                  <a:gd name="T65" fmla="*/ 95 w 95"/>
                  <a:gd name="T66" fmla="*/ 330 h 3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5" h="330">
                    <a:moveTo>
                      <a:pt x="14" y="329"/>
                    </a:moveTo>
                    <a:lnTo>
                      <a:pt x="10" y="330"/>
                    </a:lnTo>
                    <a:lnTo>
                      <a:pt x="7" y="329"/>
                    </a:lnTo>
                    <a:lnTo>
                      <a:pt x="3" y="328"/>
                    </a:lnTo>
                    <a:lnTo>
                      <a:pt x="0" y="328"/>
                    </a:lnTo>
                    <a:lnTo>
                      <a:pt x="35" y="288"/>
                    </a:lnTo>
                    <a:lnTo>
                      <a:pt x="60" y="245"/>
                    </a:lnTo>
                    <a:lnTo>
                      <a:pt x="76" y="200"/>
                    </a:lnTo>
                    <a:lnTo>
                      <a:pt x="83" y="154"/>
                    </a:lnTo>
                    <a:lnTo>
                      <a:pt x="85" y="110"/>
                    </a:lnTo>
                    <a:lnTo>
                      <a:pt x="83" y="69"/>
                    </a:lnTo>
                    <a:lnTo>
                      <a:pt x="79" y="32"/>
                    </a:lnTo>
                    <a:lnTo>
                      <a:pt x="75" y="0"/>
                    </a:lnTo>
                    <a:lnTo>
                      <a:pt x="86" y="25"/>
                    </a:lnTo>
                    <a:lnTo>
                      <a:pt x="94" y="64"/>
                    </a:lnTo>
                    <a:lnTo>
                      <a:pt x="95" y="111"/>
                    </a:lnTo>
                    <a:lnTo>
                      <a:pt x="92" y="162"/>
                    </a:lnTo>
                    <a:lnTo>
                      <a:pt x="83" y="214"/>
                    </a:lnTo>
                    <a:lnTo>
                      <a:pt x="67" y="262"/>
                    </a:lnTo>
                    <a:lnTo>
                      <a:pt x="43" y="302"/>
                    </a:lnTo>
                    <a:lnTo>
                      <a:pt x="14" y="3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89" name="Freeform 255"/>
              <p:cNvSpPr>
                <a:spLocks/>
              </p:cNvSpPr>
              <p:nvPr/>
            </p:nvSpPr>
            <p:spPr bwMode="auto">
              <a:xfrm>
                <a:off x="2845" y="490"/>
                <a:ext cx="33" cy="23"/>
              </a:xfrm>
              <a:custGeom>
                <a:avLst/>
                <a:gdLst>
                  <a:gd name="T0" fmla="*/ 1 w 64"/>
                  <a:gd name="T1" fmla="*/ 1 h 46"/>
                  <a:gd name="T2" fmla="*/ 1 w 64"/>
                  <a:gd name="T3" fmla="*/ 1 h 46"/>
                  <a:gd name="T4" fmla="*/ 1 w 64"/>
                  <a:gd name="T5" fmla="*/ 1 h 46"/>
                  <a:gd name="T6" fmla="*/ 1 w 64"/>
                  <a:gd name="T7" fmla="*/ 1 h 46"/>
                  <a:gd name="T8" fmla="*/ 1 w 64"/>
                  <a:gd name="T9" fmla="*/ 1 h 46"/>
                  <a:gd name="T10" fmla="*/ 1 w 64"/>
                  <a:gd name="T11" fmla="*/ 1 h 46"/>
                  <a:gd name="T12" fmla="*/ 1 w 64"/>
                  <a:gd name="T13" fmla="*/ 1 h 46"/>
                  <a:gd name="T14" fmla="*/ 1 w 64"/>
                  <a:gd name="T15" fmla="*/ 0 h 46"/>
                  <a:gd name="T16" fmla="*/ 0 w 64"/>
                  <a:gd name="T17" fmla="*/ 1 h 46"/>
                  <a:gd name="T18" fmla="*/ 0 w 64"/>
                  <a:gd name="T19" fmla="*/ 1 h 46"/>
                  <a:gd name="T20" fmla="*/ 1 w 64"/>
                  <a:gd name="T21" fmla="*/ 1 h 46"/>
                  <a:gd name="T22" fmla="*/ 1 w 64"/>
                  <a:gd name="T23" fmla="*/ 1 h 46"/>
                  <a:gd name="T24" fmla="*/ 1 w 64"/>
                  <a:gd name="T25" fmla="*/ 1 h 46"/>
                  <a:gd name="T26" fmla="*/ 1 w 64"/>
                  <a:gd name="T27" fmla="*/ 1 h 46"/>
                  <a:gd name="T28" fmla="*/ 1 w 64"/>
                  <a:gd name="T29" fmla="*/ 1 h 46"/>
                  <a:gd name="T30" fmla="*/ 1 w 64"/>
                  <a:gd name="T31" fmla="*/ 1 h 46"/>
                  <a:gd name="T32" fmla="*/ 1 w 6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6"/>
                  <a:gd name="T53" fmla="*/ 64 w 6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6">
                    <a:moveTo>
                      <a:pt x="64" y="46"/>
                    </a:moveTo>
                    <a:lnTo>
                      <a:pt x="58" y="37"/>
                    </a:lnTo>
                    <a:lnTo>
                      <a:pt x="49" y="27"/>
                    </a:lnTo>
                    <a:lnTo>
                      <a:pt x="40" y="19"/>
                    </a:lnTo>
                    <a:lnTo>
                      <a:pt x="29" y="11"/>
                    </a:lnTo>
                    <a:lnTo>
                      <a:pt x="19" y="5"/>
                    </a:lnTo>
                    <a:lnTo>
                      <a:pt x="10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12" y="14"/>
                    </a:lnTo>
                    <a:lnTo>
                      <a:pt x="22" y="19"/>
                    </a:lnTo>
                    <a:lnTo>
                      <a:pt x="33" y="25"/>
                    </a:lnTo>
                    <a:lnTo>
                      <a:pt x="45" y="31"/>
                    </a:lnTo>
                    <a:lnTo>
                      <a:pt x="55" y="38"/>
                    </a:lnTo>
                    <a:lnTo>
                      <a:pt x="64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0" name="Freeform 256"/>
              <p:cNvSpPr>
                <a:spLocks/>
              </p:cNvSpPr>
              <p:nvPr/>
            </p:nvSpPr>
            <p:spPr bwMode="auto">
              <a:xfrm>
                <a:off x="2840" y="495"/>
                <a:ext cx="39" cy="34"/>
              </a:xfrm>
              <a:custGeom>
                <a:avLst/>
                <a:gdLst>
                  <a:gd name="T0" fmla="*/ 0 w 78"/>
                  <a:gd name="T1" fmla="*/ 1 h 68"/>
                  <a:gd name="T2" fmla="*/ 1 w 78"/>
                  <a:gd name="T3" fmla="*/ 0 h 68"/>
                  <a:gd name="T4" fmla="*/ 1 w 78"/>
                  <a:gd name="T5" fmla="*/ 1 h 68"/>
                  <a:gd name="T6" fmla="*/ 1 w 78"/>
                  <a:gd name="T7" fmla="*/ 1 h 68"/>
                  <a:gd name="T8" fmla="*/ 1 w 78"/>
                  <a:gd name="T9" fmla="*/ 1 h 68"/>
                  <a:gd name="T10" fmla="*/ 1 w 78"/>
                  <a:gd name="T11" fmla="*/ 1 h 68"/>
                  <a:gd name="T12" fmla="*/ 1 w 78"/>
                  <a:gd name="T13" fmla="*/ 1 h 68"/>
                  <a:gd name="T14" fmla="*/ 1 w 78"/>
                  <a:gd name="T15" fmla="*/ 1 h 68"/>
                  <a:gd name="T16" fmla="*/ 1 w 78"/>
                  <a:gd name="T17" fmla="*/ 1 h 68"/>
                  <a:gd name="T18" fmla="*/ 1 w 78"/>
                  <a:gd name="T19" fmla="*/ 1 h 68"/>
                  <a:gd name="T20" fmla="*/ 1 w 78"/>
                  <a:gd name="T21" fmla="*/ 1 h 68"/>
                  <a:gd name="T22" fmla="*/ 1 w 78"/>
                  <a:gd name="T23" fmla="*/ 1 h 68"/>
                  <a:gd name="T24" fmla="*/ 1 w 78"/>
                  <a:gd name="T25" fmla="*/ 1 h 68"/>
                  <a:gd name="T26" fmla="*/ 1 w 78"/>
                  <a:gd name="T27" fmla="*/ 1 h 68"/>
                  <a:gd name="T28" fmla="*/ 1 w 78"/>
                  <a:gd name="T29" fmla="*/ 1 h 68"/>
                  <a:gd name="T30" fmla="*/ 1 w 78"/>
                  <a:gd name="T31" fmla="*/ 1 h 68"/>
                  <a:gd name="T32" fmla="*/ 0 w 78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8"/>
                  <a:gd name="T53" fmla="*/ 78 w 78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8">
                    <a:moveTo>
                      <a:pt x="0" y="1"/>
                    </a:moveTo>
                    <a:lnTo>
                      <a:pt x="4" y="0"/>
                    </a:lnTo>
                    <a:lnTo>
                      <a:pt x="13" y="4"/>
                    </a:lnTo>
                    <a:lnTo>
                      <a:pt x="23" y="9"/>
                    </a:lnTo>
                    <a:lnTo>
                      <a:pt x="37" y="19"/>
                    </a:lnTo>
                    <a:lnTo>
                      <a:pt x="50" y="29"/>
                    </a:lnTo>
                    <a:lnTo>
                      <a:pt x="63" y="42"/>
                    </a:lnTo>
                    <a:lnTo>
                      <a:pt x="72" y="54"/>
                    </a:lnTo>
                    <a:lnTo>
                      <a:pt x="78" y="68"/>
                    </a:lnTo>
                    <a:lnTo>
                      <a:pt x="69" y="60"/>
                    </a:lnTo>
                    <a:lnTo>
                      <a:pt x="58" y="51"/>
                    </a:lnTo>
                    <a:lnTo>
                      <a:pt x="44" y="40"/>
                    </a:lnTo>
                    <a:lnTo>
                      <a:pt x="30" y="30"/>
                    </a:lnTo>
                    <a:lnTo>
                      <a:pt x="18" y="20"/>
                    </a:lnTo>
                    <a:lnTo>
                      <a:pt x="8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1" name="Freeform 257"/>
              <p:cNvSpPr>
                <a:spLocks/>
              </p:cNvSpPr>
              <p:nvPr/>
            </p:nvSpPr>
            <p:spPr bwMode="auto">
              <a:xfrm>
                <a:off x="2834" y="517"/>
                <a:ext cx="45" cy="43"/>
              </a:xfrm>
              <a:custGeom>
                <a:avLst/>
                <a:gdLst>
                  <a:gd name="T0" fmla="*/ 0 w 91"/>
                  <a:gd name="T1" fmla="*/ 0 h 85"/>
                  <a:gd name="T2" fmla="*/ 0 w 91"/>
                  <a:gd name="T3" fmla="*/ 0 h 85"/>
                  <a:gd name="T4" fmla="*/ 0 w 91"/>
                  <a:gd name="T5" fmla="*/ 1 h 85"/>
                  <a:gd name="T6" fmla="*/ 0 w 91"/>
                  <a:gd name="T7" fmla="*/ 1 h 85"/>
                  <a:gd name="T8" fmla="*/ 0 w 91"/>
                  <a:gd name="T9" fmla="*/ 1 h 85"/>
                  <a:gd name="T10" fmla="*/ 0 w 91"/>
                  <a:gd name="T11" fmla="*/ 1 h 85"/>
                  <a:gd name="T12" fmla="*/ 0 w 91"/>
                  <a:gd name="T13" fmla="*/ 1 h 85"/>
                  <a:gd name="T14" fmla="*/ 0 w 91"/>
                  <a:gd name="T15" fmla="*/ 1 h 85"/>
                  <a:gd name="T16" fmla="*/ 0 w 91"/>
                  <a:gd name="T17" fmla="*/ 1 h 85"/>
                  <a:gd name="T18" fmla="*/ 0 w 91"/>
                  <a:gd name="T19" fmla="*/ 1 h 85"/>
                  <a:gd name="T20" fmla="*/ 0 w 91"/>
                  <a:gd name="T21" fmla="*/ 1 h 85"/>
                  <a:gd name="T22" fmla="*/ 0 w 91"/>
                  <a:gd name="T23" fmla="*/ 1 h 85"/>
                  <a:gd name="T24" fmla="*/ 0 w 91"/>
                  <a:gd name="T25" fmla="*/ 1 h 85"/>
                  <a:gd name="T26" fmla="*/ 0 w 91"/>
                  <a:gd name="T27" fmla="*/ 1 h 85"/>
                  <a:gd name="T28" fmla="*/ 0 w 91"/>
                  <a:gd name="T29" fmla="*/ 1 h 85"/>
                  <a:gd name="T30" fmla="*/ 0 w 91"/>
                  <a:gd name="T31" fmla="*/ 1 h 85"/>
                  <a:gd name="T32" fmla="*/ 0 w 91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85"/>
                  <a:gd name="T53" fmla="*/ 91 w 91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85">
                    <a:moveTo>
                      <a:pt x="0" y="0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9" y="14"/>
                    </a:lnTo>
                    <a:lnTo>
                      <a:pt x="43" y="26"/>
                    </a:lnTo>
                    <a:lnTo>
                      <a:pt x="58" y="40"/>
                    </a:lnTo>
                    <a:lnTo>
                      <a:pt x="72" y="56"/>
                    </a:lnTo>
                    <a:lnTo>
                      <a:pt x="84" y="71"/>
                    </a:lnTo>
                    <a:lnTo>
                      <a:pt x="91" y="85"/>
                    </a:lnTo>
                    <a:lnTo>
                      <a:pt x="84" y="78"/>
                    </a:lnTo>
                    <a:lnTo>
                      <a:pt x="71" y="68"/>
                    </a:lnTo>
                    <a:lnTo>
                      <a:pt x="56" y="56"/>
                    </a:lnTo>
                    <a:lnTo>
                      <a:pt x="39" y="43"/>
                    </a:lnTo>
                    <a:lnTo>
                      <a:pt x="23" y="29"/>
                    </a:lnTo>
                    <a:lnTo>
                      <a:pt x="10" y="16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2" name="Freeform 258"/>
              <p:cNvSpPr>
                <a:spLocks/>
              </p:cNvSpPr>
              <p:nvPr/>
            </p:nvSpPr>
            <p:spPr bwMode="auto">
              <a:xfrm>
                <a:off x="2825" y="550"/>
                <a:ext cx="50" cy="40"/>
              </a:xfrm>
              <a:custGeom>
                <a:avLst/>
                <a:gdLst>
                  <a:gd name="T0" fmla="*/ 0 w 101"/>
                  <a:gd name="T1" fmla="*/ 1 h 78"/>
                  <a:gd name="T2" fmla="*/ 0 w 101"/>
                  <a:gd name="T3" fmla="*/ 0 h 78"/>
                  <a:gd name="T4" fmla="*/ 0 w 101"/>
                  <a:gd name="T5" fmla="*/ 1 h 78"/>
                  <a:gd name="T6" fmla="*/ 0 w 101"/>
                  <a:gd name="T7" fmla="*/ 1 h 78"/>
                  <a:gd name="T8" fmla="*/ 0 w 101"/>
                  <a:gd name="T9" fmla="*/ 1 h 78"/>
                  <a:gd name="T10" fmla="*/ 0 w 101"/>
                  <a:gd name="T11" fmla="*/ 1 h 78"/>
                  <a:gd name="T12" fmla="*/ 0 w 101"/>
                  <a:gd name="T13" fmla="*/ 1 h 78"/>
                  <a:gd name="T14" fmla="*/ 0 w 101"/>
                  <a:gd name="T15" fmla="*/ 1 h 78"/>
                  <a:gd name="T16" fmla="*/ 0 w 101"/>
                  <a:gd name="T17" fmla="*/ 1 h 78"/>
                  <a:gd name="T18" fmla="*/ 0 w 101"/>
                  <a:gd name="T19" fmla="*/ 1 h 78"/>
                  <a:gd name="T20" fmla="*/ 0 w 101"/>
                  <a:gd name="T21" fmla="*/ 1 h 78"/>
                  <a:gd name="T22" fmla="*/ 0 w 101"/>
                  <a:gd name="T23" fmla="*/ 1 h 78"/>
                  <a:gd name="T24" fmla="*/ 0 w 101"/>
                  <a:gd name="T25" fmla="*/ 1 h 78"/>
                  <a:gd name="T26" fmla="*/ 0 w 101"/>
                  <a:gd name="T27" fmla="*/ 1 h 78"/>
                  <a:gd name="T28" fmla="*/ 0 w 101"/>
                  <a:gd name="T29" fmla="*/ 1 h 78"/>
                  <a:gd name="T30" fmla="*/ 0 w 101"/>
                  <a:gd name="T31" fmla="*/ 1 h 78"/>
                  <a:gd name="T32" fmla="*/ 0 w 101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78"/>
                  <a:gd name="T53" fmla="*/ 101 w 101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78">
                    <a:moveTo>
                      <a:pt x="0" y="1"/>
                    </a:moveTo>
                    <a:lnTo>
                      <a:pt x="6" y="0"/>
                    </a:lnTo>
                    <a:lnTo>
                      <a:pt x="19" y="4"/>
                    </a:lnTo>
                    <a:lnTo>
                      <a:pt x="34" y="12"/>
                    </a:lnTo>
                    <a:lnTo>
                      <a:pt x="51" y="24"/>
                    </a:lnTo>
                    <a:lnTo>
                      <a:pt x="67" y="38"/>
                    </a:lnTo>
                    <a:lnTo>
                      <a:pt x="82" y="52"/>
                    </a:lnTo>
                    <a:lnTo>
                      <a:pt x="95" y="65"/>
                    </a:lnTo>
                    <a:lnTo>
                      <a:pt x="101" y="78"/>
                    </a:lnTo>
                    <a:lnTo>
                      <a:pt x="93" y="73"/>
                    </a:lnTo>
                    <a:lnTo>
                      <a:pt x="80" y="64"/>
                    </a:lnTo>
                    <a:lnTo>
                      <a:pt x="63" y="53"/>
                    </a:lnTo>
                    <a:lnTo>
                      <a:pt x="44" y="39"/>
                    </a:lnTo>
                    <a:lnTo>
                      <a:pt x="27" y="26"/>
                    </a:lnTo>
                    <a:lnTo>
                      <a:pt x="13" y="15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3" name="Freeform 259"/>
              <p:cNvSpPr>
                <a:spLocks/>
              </p:cNvSpPr>
              <p:nvPr/>
            </p:nvSpPr>
            <p:spPr bwMode="auto">
              <a:xfrm>
                <a:off x="2824" y="567"/>
                <a:ext cx="45" cy="35"/>
              </a:xfrm>
              <a:custGeom>
                <a:avLst/>
                <a:gdLst>
                  <a:gd name="T0" fmla="*/ 0 w 91"/>
                  <a:gd name="T1" fmla="*/ 1 h 69"/>
                  <a:gd name="T2" fmla="*/ 0 w 91"/>
                  <a:gd name="T3" fmla="*/ 0 h 69"/>
                  <a:gd name="T4" fmla="*/ 0 w 91"/>
                  <a:gd name="T5" fmla="*/ 1 h 69"/>
                  <a:gd name="T6" fmla="*/ 0 w 91"/>
                  <a:gd name="T7" fmla="*/ 1 h 69"/>
                  <a:gd name="T8" fmla="*/ 0 w 91"/>
                  <a:gd name="T9" fmla="*/ 1 h 69"/>
                  <a:gd name="T10" fmla="*/ 0 w 91"/>
                  <a:gd name="T11" fmla="*/ 1 h 69"/>
                  <a:gd name="T12" fmla="*/ 0 w 91"/>
                  <a:gd name="T13" fmla="*/ 1 h 69"/>
                  <a:gd name="T14" fmla="*/ 0 w 91"/>
                  <a:gd name="T15" fmla="*/ 1 h 69"/>
                  <a:gd name="T16" fmla="*/ 0 w 91"/>
                  <a:gd name="T17" fmla="*/ 1 h 69"/>
                  <a:gd name="T18" fmla="*/ 0 w 91"/>
                  <a:gd name="T19" fmla="*/ 1 h 69"/>
                  <a:gd name="T20" fmla="*/ 0 w 91"/>
                  <a:gd name="T21" fmla="*/ 1 h 69"/>
                  <a:gd name="T22" fmla="*/ 0 w 91"/>
                  <a:gd name="T23" fmla="*/ 1 h 69"/>
                  <a:gd name="T24" fmla="*/ 0 w 91"/>
                  <a:gd name="T25" fmla="*/ 1 h 69"/>
                  <a:gd name="T26" fmla="*/ 0 w 91"/>
                  <a:gd name="T27" fmla="*/ 1 h 69"/>
                  <a:gd name="T28" fmla="*/ 0 w 91"/>
                  <a:gd name="T29" fmla="*/ 1 h 69"/>
                  <a:gd name="T30" fmla="*/ 0 w 91"/>
                  <a:gd name="T31" fmla="*/ 1 h 69"/>
                  <a:gd name="T32" fmla="*/ 0 w 91"/>
                  <a:gd name="T33" fmla="*/ 1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9"/>
                  <a:gd name="T53" fmla="*/ 91 w 91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9">
                    <a:moveTo>
                      <a:pt x="0" y="1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30" y="13"/>
                    </a:lnTo>
                    <a:lnTo>
                      <a:pt x="46" y="23"/>
                    </a:lnTo>
                    <a:lnTo>
                      <a:pt x="61" y="35"/>
                    </a:lnTo>
                    <a:lnTo>
                      <a:pt x="76" y="47"/>
                    </a:lnTo>
                    <a:lnTo>
                      <a:pt x="86" y="59"/>
                    </a:lnTo>
                    <a:lnTo>
                      <a:pt x="91" y="69"/>
                    </a:lnTo>
                    <a:lnTo>
                      <a:pt x="83" y="64"/>
                    </a:lnTo>
                    <a:lnTo>
                      <a:pt x="69" y="55"/>
                    </a:lnTo>
                    <a:lnTo>
                      <a:pt x="53" y="46"/>
                    </a:lnTo>
                    <a:lnTo>
                      <a:pt x="37" y="35"/>
                    </a:lnTo>
                    <a:lnTo>
                      <a:pt x="21" y="24"/>
                    </a:lnTo>
                    <a:lnTo>
                      <a:pt x="9" y="15"/>
                    </a:lnTo>
                    <a:lnTo>
                      <a:pt x="1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4" name="Freeform 260"/>
              <p:cNvSpPr>
                <a:spLocks/>
              </p:cNvSpPr>
              <p:nvPr/>
            </p:nvSpPr>
            <p:spPr bwMode="auto">
              <a:xfrm>
                <a:off x="2824" y="596"/>
                <a:ext cx="38" cy="29"/>
              </a:xfrm>
              <a:custGeom>
                <a:avLst/>
                <a:gdLst>
                  <a:gd name="T0" fmla="*/ 0 w 75"/>
                  <a:gd name="T1" fmla="*/ 1 h 58"/>
                  <a:gd name="T2" fmla="*/ 1 w 75"/>
                  <a:gd name="T3" fmla="*/ 0 h 58"/>
                  <a:gd name="T4" fmla="*/ 1 w 75"/>
                  <a:gd name="T5" fmla="*/ 1 h 58"/>
                  <a:gd name="T6" fmla="*/ 1 w 75"/>
                  <a:gd name="T7" fmla="*/ 1 h 58"/>
                  <a:gd name="T8" fmla="*/ 1 w 75"/>
                  <a:gd name="T9" fmla="*/ 1 h 58"/>
                  <a:gd name="T10" fmla="*/ 1 w 75"/>
                  <a:gd name="T11" fmla="*/ 1 h 58"/>
                  <a:gd name="T12" fmla="*/ 1 w 75"/>
                  <a:gd name="T13" fmla="*/ 1 h 58"/>
                  <a:gd name="T14" fmla="*/ 1 w 75"/>
                  <a:gd name="T15" fmla="*/ 1 h 58"/>
                  <a:gd name="T16" fmla="*/ 1 w 75"/>
                  <a:gd name="T17" fmla="*/ 1 h 58"/>
                  <a:gd name="T18" fmla="*/ 1 w 75"/>
                  <a:gd name="T19" fmla="*/ 1 h 58"/>
                  <a:gd name="T20" fmla="*/ 1 w 75"/>
                  <a:gd name="T21" fmla="*/ 1 h 58"/>
                  <a:gd name="T22" fmla="*/ 1 w 75"/>
                  <a:gd name="T23" fmla="*/ 1 h 58"/>
                  <a:gd name="T24" fmla="*/ 1 w 75"/>
                  <a:gd name="T25" fmla="*/ 1 h 58"/>
                  <a:gd name="T26" fmla="*/ 1 w 75"/>
                  <a:gd name="T27" fmla="*/ 1 h 58"/>
                  <a:gd name="T28" fmla="*/ 1 w 75"/>
                  <a:gd name="T29" fmla="*/ 1 h 58"/>
                  <a:gd name="T30" fmla="*/ 1 w 75"/>
                  <a:gd name="T31" fmla="*/ 1 h 58"/>
                  <a:gd name="T32" fmla="*/ 0 w 75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58"/>
                  <a:gd name="T53" fmla="*/ 75 w 75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58">
                    <a:moveTo>
                      <a:pt x="0" y="1"/>
                    </a:moveTo>
                    <a:lnTo>
                      <a:pt x="5" y="0"/>
                    </a:lnTo>
                    <a:lnTo>
                      <a:pt x="13" y="1"/>
                    </a:lnTo>
                    <a:lnTo>
                      <a:pt x="24" y="6"/>
                    </a:lnTo>
                    <a:lnTo>
                      <a:pt x="37" y="13"/>
                    </a:lnTo>
                    <a:lnTo>
                      <a:pt x="50" y="22"/>
                    </a:lnTo>
                    <a:lnTo>
                      <a:pt x="61" y="33"/>
                    </a:lnTo>
                    <a:lnTo>
                      <a:pt x="70" y="45"/>
                    </a:lnTo>
                    <a:lnTo>
                      <a:pt x="75" y="58"/>
                    </a:lnTo>
                    <a:lnTo>
                      <a:pt x="67" y="52"/>
                    </a:lnTo>
                    <a:lnTo>
                      <a:pt x="57" y="44"/>
                    </a:lnTo>
                    <a:lnTo>
                      <a:pt x="43" y="36"/>
                    </a:lnTo>
                    <a:lnTo>
                      <a:pt x="29" y="28"/>
                    </a:lnTo>
                    <a:lnTo>
                      <a:pt x="17" y="18"/>
                    </a:lnTo>
                    <a:lnTo>
                      <a:pt x="7" y="11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5" name="Freeform 261"/>
              <p:cNvSpPr>
                <a:spLocks/>
              </p:cNvSpPr>
              <p:nvPr/>
            </p:nvSpPr>
            <p:spPr bwMode="auto">
              <a:xfrm>
                <a:off x="2815" y="637"/>
                <a:ext cx="23" cy="8"/>
              </a:xfrm>
              <a:custGeom>
                <a:avLst/>
                <a:gdLst>
                  <a:gd name="T0" fmla="*/ 0 w 46"/>
                  <a:gd name="T1" fmla="*/ 1 h 15"/>
                  <a:gd name="T2" fmla="*/ 1 w 46"/>
                  <a:gd name="T3" fmla="*/ 1 h 15"/>
                  <a:gd name="T4" fmla="*/ 1 w 46"/>
                  <a:gd name="T5" fmla="*/ 0 h 15"/>
                  <a:gd name="T6" fmla="*/ 1 w 46"/>
                  <a:gd name="T7" fmla="*/ 0 h 15"/>
                  <a:gd name="T8" fmla="*/ 1 w 46"/>
                  <a:gd name="T9" fmla="*/ 0 h 15"/>
                  <a:gd name="T10" fmla="*/ 1 w 46"/>
                  <a:gd name="T11" fmla="*/ 1 h 15"/>
                  <a:gd name="T12" fmla="*/ 1 w 46"/>
                  <a:gd name="T13" fmla="*/ 1 h 15"/>
                  <a:gd name="T14" fmla="*/ 1 w 46"/>
                  <a:gd name="T15" fmla="*/ 1 h 15"/>
                  <a:gd name="T16" fmla="*/ 1 w 46"/>
                  <a:gd name="T17" fmla="*/ 1 h 15"/>
                  <a:gd name="T18" fmla="*/ 1 w 46"/>
                  <a:gd name="T19" fmla="*/ 1 h 15"/>
                  <a:gd name="T20" fmla="*/ 1 w 46"/>
                  <a:gd name="T21" fmla="*/ 1 h 15"/>
                  <a:gd name="T22" fmla="*/ 1 w 46"/>
                  <a:gd name="T23" fmla="*/ 1 h 15"/>
                  <a:gd name="T24" fmla="*/ 1 w 46"/>
                  <a:gd name="T25" fmla="*/ 1 h 15"/>
                  <a:gd name="T26" fmla="*/ 1 w 46"/>
                  <a:gd name="T27" fmla="*/ 1 h 15"/>
                  <a:gd name="T28" fmla="*/ 1 w 46"/>
                  <a:gd name="T29" fmla="*/ 1 h 15"/>
                  <a:gd name="T30" fmla="*/ 0 w 46"/>
                  <a:gd name="T31" fmla="*/ 1 h 15"/>
                  <a:gd name="T32" fmla="*/ 0 w 4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5"/>
                  <a:gd name="T53" fmla="*/ 46 w 4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5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2"/>
                    </a:lnTo>
                    <a:lnTo>
                      <a:pt x="39" y="4"/>
                    </a:lnTo>
                    <a:lnTo>
                      <a:pt x="44" y="9"/>
                    </a:lnTo>
                    <a:lnTo>
                      <a:pt x="46" y="15"/>
                    </a:lnTo>
                    <a:lnTo>
                      <a:pt x="40" y="10"/>
                    </a:lnTo>
                    <a:lnTo>
                      <a:pt x="33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6" name="Freeform 262"/>
              <p:cNvSpPr>
                <a:spLocks/>
              </p:cNvSpPr>
              <p:nvPr/>
            </p:nvSpPr>
            <p:spPr bwMode="auto">
              <a:xfrm>
                <a:off x="2838" y="508"/>
                <a:ext cx="42" cy="38"/>
              </a:xfrm>
              <a:custGeom>
                <a:avLst/>
                <a:gdLst>
                  <a:gd name="T0" fmla="*/ 0 w 84"/>
                  <a:gd name="T1" fmla="*/ 1 h 76"/>
                  <a:gd name="T2" fmla="*/ 1 w 84"/>
                  <a:gd name="T3" fmla="*/ 0 h 76"/>
                  <a:gd name="T4" fmla="*/ 1 w 84"/>
                  <a:gd name="T5" fmla="*/ 1 h 76"/>
                  <a:gd name="T6" fmla="*/ 1 w 84"/>
                  <a:gd name="T7" fmla="*/ 1 h 76"/>
                  <a:gd name="T8" fmla="*/ 1 w 84"/>
                  <a:gd name="T9" fmla="*/ 1 h 76"/>
                  <a:gd name="T10" fmla="*/ 1 w 84"/>
                  <a:gd name="T11" fmla="*/ 1 h 76"/>
                  <a:gd name="T12" fmla="*/ 1 w 84"/>
                  <a:gd name="T13" fmla="*/ 1 h 76"/>
                  <a:gd name="T14" fmla="*/ 1 w 84"/>
                  <a:gd name="T15" fmla="*/ 1 h 76"/>
                  <a:gd name="T16" fmla="*/ 1 w 84"/>
                  <a:gd name="T17" fmla="*/ 1 h 76"/>
                  <a:gd name="T18" fmla="*/ 1 w 84"/>
                  <a:gd name="T19" fmla="*/ 1 h 76"/>
                  <a:gd name="T20" fmla="*/ 1 w 84"/>
                  <a:gd name="T21" fmla="*/ 1 h 76"/>
                  <a:gd name="T22" fmla="*/ 1 w 84"/>
                  <a:gd name="T23" fmla="*/ 1 h 76"/>
                  <a:gd name="T24" fmla="*/ 1 w 84"/>
                  <a:gd name="T25" fmla="*/ 1 h 76"/>
                  <a:gd name="T26" fmla="*/ 1 w 84"/>
                  <a:gd name="T27" fmla="*/ 1 h 76"/>
                  <a:gd name="T28" fmla="*/ 1 w 84"/>
                  <a:gd name="T29" fmla="*/ 1 h 76"/>
                  <a:gd name="T30" fmla="*/ 1 w 84"/>
                  <a:gd name="T31" fmla="*/ 1 h 76"/>
                  <a:gd name="T32" fmla="*/ 0 w 84"/>
                  <a:gd name="T33" fmla="*/ 1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6"/>
                  <a:gd name="T53" fmla="*/ 84 w 84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6">
                    <a:moveTo>
                      <a:pt x="0" y="2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6" y="12"/>
                    </a:lnTo>
                    <a:lnTo>
                      <a:pt x="40" y="22"/>
                    </a:lnTo>
                    <a:lnTo>
                      <a:pt x="54" y="35"/>
                    </a:lnTo>
                    <a:lnTo>
                      <a:pt x="67" y="49"/>
                    </a:lnTo>
                    <a:lnTo>
                      <a:pt x="77" y="63"/>
                    </a:lnTo>
                    <a:lnTo>
                      <a:pt x="84" y="76"/>
                    </a:lnTo>
                    <a:lnTo>
                      <a:pt x="77" y="71"/>
                    </a:lnTo>
                    <a:lnTo>
                      <a:pt x="67" y="62"/>
                    </a:lnTo>
                    <a:lnTo>
                      <a:pt x="52" y="50"/>
                    </a:lnTo>
                    <a:lnTo>
                      <a:pt x="37" y="38"/>
                    </a:lnTo>
                    <a:lnTo>
                      <a:pt x="22" y="27"/>
                    </a:lnTo>
                    <a:lnTo>
                      <a:pt x="9" y="17"/>
                    </a:lnTo>
                    <a:lnTo>
                      <a:pt x="1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7" name="Freeform 263"/>
              <p:cNvSpPr>
                <a:spLocks/>
              </p:cNvSpPr>
              <p:nvPr/>
            </p:nvSpPr>
            <p:spPr bwMode="auto">
              <a:xfrm>
                <a:off x="2830" y="535"/>
                <a:ext cx="48" cy="39"/>
              </a:xfrm>
              <a:custGeom>
                <a:avLst/>
                <a:gdLst>
                  <a:gd name="T0" fmla="*/ 0 w 96"/>
                  <a:gd name="T1" fmla="*/ 1 h 77"/>
                  <a:gd name="T2" fmla="*/ 1 w 96"/>
                  <a:gd name="T3" fmla="*/ 0 h 77"/>
                  <a:gd name="T4" fmla="*/ 1 w 96"/>
                  <a:gd name="T5" fmla="*/ 1 h 77"/>
                  <a:gd name="T6" fmla="*/ 1 w 96"/>
                  <a:gd name="T7" fmla="*/ 1 h 77"/>
                  <a:gd name="T8" fmla="*/ 1 w 96"/>
                  <a:gd name="T9" fmla="*/ 1 h 77"/>
                  <a:gd name="T10" fmla="*/ 1 w 96"/>
                  <a:gd name="T11" fmla="*/ 1 h 77"/>
                  <a:gd name="T12" fmla="*/ 1 w 96"/>
                  <a:gd name="T13" fmla="*/ 1 h 77"/>
                  <a:gd name="T14" fmla="*/ 1 w 96"/>
                  <a:gd name="T15" fmla="*/ 1 h 77"/>
                  <a:gd name="T16" fmla="*/ 1 w 96"/>
                  <a:gd name="T17" fmla="*/ 1 h 77"/>
                  <a:gd name="T18" fmla="*/ 1 w 96"/>
                  <a:gd name="T19" fmla="*/ 1 h 77"/>
                  <a:gd name="T20" fmla="*/ 1 w 96"/>
                  <a:gd name="T21" fmla="*/ 1 h 77"/>
                  <a:gd name="T22" fmla="*/ 1 w 96"/>
                  <a:gd name="T23" fmla="*/ 1 h 77"/>
                  <a:gd name="T24" fmla="*/ 1 w 96"/>
                  <a:gd name="T25" fmla="*/ 1 h 77"/>
                  <a:gd name="T26" fmla="*/ 1 w 96"/>
                  <a:gd name="T27" fmla="*/ 1 h 77"/>
                  <a:gd name="T28" fmla="*/ 1 w 96"/>
                  <a:gd name="T29" fmla="*/ 1 h 77"/>
                  <a:gd name="T30" fmla="*/ 1 w 96"/>
                  <a:gd name="T31" fmla="*/ 1 h 77"/>
                  <a:gd name="T32" fmla="*/ 0 w 96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7"/>
                  <a:gd name="T53" fmla="*/ 96 w 96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7">
                    <a:moveTo>
                      <a:pt x="0" y="1"/>
                    </a:moveTo>
                    <a:lnTo>
                      <a:pt x="5" y="0"/>
                    </a:lnTo>
                    <a:lnTo>
                      <a:pt x="17" y="4"/>
                    </a:lnTo>
                    <a:lnTo>
                      <a:pt x="32" y="12"/>
                    </a:lnTo>
                    <a:lnTo>
                      <a:pt x="48" y="23"/>
                    </a:lnTo>
                    <a:lnTo>
                      <a:pt x="64" y="37"/>
                    </a:lnTo>
                    <a:lnTo>
                      <a:pt x="79" y="50"/>
                    </a:lnTo>
                    <a:lnTo>
                      <a:pt x="91" y="64"/>
                    </a:lnTo>
                    <a:lnTo>
                      <a:pt x="96" y="77"/>
                    </a:lnTo>
                    <a:lnTo>
                      <a:pt x="89" y="72"/>
                    </a:lnTo>
                    <a:lnTo>
                      <a:pt x="77" y="63"/>
                    </a:lnTo>
                    <a:lnTo>
                      <a:pt x="60" y="52"/>
                    </a:lnTo>
                    <a:lnTo>
                      <a:pt x="42" y="39"/>
                    </a:lnTo>
                    <a:lnTo>
                      <a:pt x="25" y="26"/>
                    </a:lnTo>
                    <a:lnTo>
                      <a:pt x="11" y="15"/>
                    </a:lnTo>
                    <a:lnTo>
                      <a:pt x="2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8" name="Freeform 264"/>
              <p:cNvSpPr>
                <a:spLocks/>
              </p:cNvSpPr>
              <p:nvPr/>
            </p:nvSpPr>
            <p:spPr bwMode="auto">
              <a:xfrm>
                <a:off x="2822" y="585"/>
                <a:ext cx="46" cy="29"/>
              </a:xfrm>
              <a:custGeom>
                <a:avLst/>
                <a:gdLst>
                  <a:gd name="T0" fmla="*/ 0 w 93"/>
                  <a:gd name="T1" fmla="*/ 1 h 57"/>
                  <a:gd name="T2" fmla="*/ 0 w 93"/>
                  <a:gd name="T3" fmla="*/ 0 h 57"/>
                  <a:gd name="T4" fmla="*/ 0 w 93"/>
                  <a:gd name="T5" fmla="*/ 1 h 57"/>
                  <a:gd name="T6" fmla="*/ 0 w 93"/>
                  <a:gd name="T7" fmla="*/ 1 h 57"/>
                  <a:gd name="T8" fmla="*/ 0 w 93"/>
                  <a:gd name="T9" fmla="*/ 1 h 57"/>
                  <a:gd name="T10" fmla="*/ 0 w 93"/>
                  <a:gd name="T11" fmla="*/ 1 h 57"/>
                  <a:gd name="T12" fmla="*/ 0 w 93"/>
                  <a:gd name="T13" fmla="*/ 1 h 57"/>
                  <a:gd name="T14" fmla="*/ 0 w 93"/>
                  <a:gd name="T15" fmla="*/ 1 h 57"/>
                  <a:gd name="T16" fmla="*/ 0 w 93"/>
                  <a:gd name="T17" fmla="*/ 1 h 57"/>
                  <a:gd name="T18" fmla="*/ 0 w 93"/>
                  <a:gd name="T19" fmla="*/ 1 h 57"/>
                  <a:gd name="T20" fmla="*/ 0 w 93"/>
                  <a:gd name="T21" fmla="*/ 1 h 57"/>
                  <a:gd name="T22" fmla="*/ 0 w 93"/>
                  <a:gd name="T23" fmla="*/ 1 h 57"/>
                  <a:gd name="T24" fmla="*/ 0 w 93"/>
                  <a:gd name="T25" fmla="*/ 1 h 57"/>
                  <a:gd name="T26" fmla="*/ 0 w 93"/>
                  <a:gd name="T27" fmla="*/ 1 h 57"/>
                  <a:gd name="T28" fmla="*/ 0 w 93"/>
                  <a:gd name="T29" fmla="*/ 1 h 57"/>
                  <a:gd name="T30" fmla="*/ 0 w 93"/>
                  <a:gd name="T31" fmla="*/ 1 h 57"/>
                  <a:gd name="T32" fmla="*/ 0 w 93"/>
                  <a:gd name="T33" fmla="*/ 1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57"/>
                  <a:gd name="T53" fmla="*/ 93 w 93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57">
                    <a:moveTo>
                      <a:pt x="0" y="1"/>
                    </a:moveTo>
                    <a:lnTo>
                      <a:pt x="4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4" y="14"/>
                    </a:lnTo>
                    <a:lnTo>
                      <a:pt x="59" y="23"/>
                    </a:lnTo>
                    <a:lnTo>
                      <a:pt x="74" y="33"/>
                    </a:lnTo>
                    <a:lnTo>
                      <a:pt x="86" y="45"/>
                    </a:lnTo>
                    <a:lnTo>
                      <a:pt x="93" y="57"/>
                    </a:lnTo>
                    <a:lnTo>
                      <a:pt x="84" y="52"/>
                    </a:lnTo>
                    <a:lnTo>
                      <a:pt x="71" y="45"/>
                    </a:lnTo>
                    <a:lnTo>
                      <a:pt x="55" y="37"/>
                    </a:lnTo>
                    <a:lnTo>
                      <a:pt x="38" y="28"/>
                    </a:lnTo>
                    <a:lnTo>
                      <a:pt x="23" y="19"/>
                    </a:lnTo>
                    <a:lnTo>
                      <a:pt x="10" y="11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199" name="Freeform 265"/>
              <p:cNvSpPr>
                <a:spLocks/>
              </p:cNvSpPr>
              <p:nvPr/>
            </p:nvSpPr>
            <p:spPr bwMode="auto">
              <a:xfrm>
                <a:off x="2821" y="605"/>
                <a:ext cx="34" cy="29"/>
              </a:xfrm>
              <a:custGeom>
                <a:avLst/>
                <a:gdLst>
                  <a:gd name="T0" fmla="*/ 0 w 68"/>
                  <a:gd name="T1" fmla="*/ 0 h 58"/>
                  <a:gd name="T2" fmla="*/ 1 w 68"/>
                  <a:gd name="T3" fmla="*/ 0 h 58"/>
                  <a:gd name="T4" fmla="*/ 1 w 68"/>
                  <a:gd name="T5" fmla="*/ 1 h 58"/>
                  <a:gd name="T6" fmla="*/ 1 w 68"/>
                  <a:gd name="T7" fmla="*/ 1 h 58"/>
                  <a:gd name="T8" fmla="*/ 1 w 68"/>
                  <a:gd name="T9" fmla="*/ 1 h 58"/>
                  <a:gd name="T10" fmla="*/ 1 w 68"/>
                  <a:gd name="T11" fmla="*/ 1 h 58"/>
                  <a:gd name="T12" fmla="*/ 1 w 68"/>
                  <a:gd name="T13" fmla="*/ 1 h 58"/>
                  <a:gd name="T14" fmla="*/ 1 w 68"/>
                  <a:gd name="T15" fmla="*/ 1 h 58"/>
                  <a:gd name="T16" fmla="*/ 1 w 68"/>
                  <a:gd name="T17" fmla="*/ 1 h 58"/>
                  <a:gd name="T18" fmla="*/ 1 w 68"/>
                  <a:gd name="T19" fmla="*/ 1 h 58"/>
                  <a:gd name="T20" fmla="*/ 1 w 68"/>
                  <a:gd name="T21" fmla="*/ 1 h 58"/>
                  <a:gd name="T22" fmla="*/ 1 w 68"/>
                  <a:gd name="T23" fmla="*/ 1 h 58"/>
                  <a:gd name="T24" fmla="*/ 1 w 68"/>
                  <a:gd name="T25" fmla="*/ 1 h 58"/>
                  <a:gd name="T26" fmla="*/ 1 w 68"/>
                  <a:gd name="T27" fmla="*/ 1 h 58"/>
                  <a:gd name="T28" fmla="*/ 1 w 68"/>
                  <a:gd name="T29" fmla="*/ 1 h 58"/>
                  <a:gd name="T30" fmla="*/ 1 w 68"/>
                  <a:gd name="T31" fmla="*/ 1 h 58"/>
                  <a:gd name="T32" fmla="*/ 0 w 6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8"/>
                  <a:gd name="T53" fmla="*/ 68 w 6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8">
                    <a:moveTo>
                      <a:pt x="0" y="0"/>
                    </a:moveTo>
                    <a:lnTo>
                      <a:pt x="5" y="0"/>
                    </a:lnTo>
                    <a:lnTo>
                      <a:pt x="14" y="4"/>
                    </a:lnTo>
                    <a:lnTo>
                      <a:pt x="25" y="12"/>
                    </a:lnTo>
                    <a:lnTo>
                      <a:pt x="37" y="21"/>
                    </a:lnTo>
                    <a:lnTo>
                      <a:pt x="50" y="31"/>
                    </a:lnTo>
                    <a:lnTo>
                      <a:pt x="59" y="43"/>
                    </a:lnTo>
                    <a:lnTo>
                      <a:pt x="66" y="51"/>
                    </a:lnTo>
                    <a:lnTo>
                      <a:pt x="68" y="58"/>
                    </a:lnTo>
                    <a:lnTo>
                      <a:pt x="63" y="53"/>
                    </a:lnTo>
                    <a:lnTo>
                      <a:pt x="53" y="46"/>
                    </a:lnTo>
                    <a:lnTo>
                      <a:pt x="42" y="38"/>
                    </a:lnTo>
                    <a:lnTo>
                      <a:pt x="30" y="29"/>
                    </a:lnTo>
                    <a:lnTo>
                      <a:pt x="19" y="21"/>
                    </a:lnTo>
                    <a:lnTo>
                      <a:pt x="10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0" name="Freeform 266"/>
              <p:cNvSpPr>
                <a:spLocks/>
              </p:cNvSpPr>
              <p:nvPr/>
            </p:nvSpPr>
            <p:spPr bwMode="auto">
              <a:xfrm>
                <a:off x="2825" y="627"/>
                <a:ext cx="26" cy="12"/>
              </a:xfrm>
              <a:custGeom>
                <a:avLst/>
                <a:gdLst>
                  <a:gd name="T0" fmla="*/ 0 w 51"/>
                  <a:gd name="T1" fmla="*/ 1 h 23"/>
                  <a:gd name="T2" fmla="*/ 1 w 51"/>
                  <a:gd name="T3" fmla="*/ 0 h 23"/>
                  <a:gd name="T4" fmla="*/ 1 w 51"/>
                  <a:gd name="T5" fmla="*/ 0 h 23"/>
                  <a:gd name="T6" fmla="*/ 1 w 51"/>
                  <a:gd name="T7" fmla="*/ 1 h 23"/>
                  <a:gd name="T8" fmla="*/ 1 w 51"/>
                  <a:gd name="T9" fmla="*/ 1 h 23"/>
                  <a:gd name="T10" fmla="*/ 1 w 51"/>
                  <a:gd name="T11" fmla="*/ 1 h 23"/>
                  <a:gd name="T12" fmla="*/ 1 w 51"/>
                  <a:gd name="T13" fmla="*/ 1 h 23"/>
                  <a:gd name="T14" fmla="*/ 1 w 51"/>
                  <a:gd name="T15" fmla="*/ 1 h 23"/>
                  <a:gd name="T16" fmla="*/ 1 w 51"/>
                  <a:gd name="T17" fmla="*/ 1 h 23"/>
                  <a:gd name="T18" fmla="*/ 1 w 51"/>
                  <a:gd name="T19" fmla="*/ 1 h 23"/>
                  <a:gd name="T20" fmla="*/ 1 w 51"/>
                  <a:gd name="T21" fmla="*/ 1 h 23"/>
                  <a:gd name="T22" fmla="*/ 1 w 51"/>
                  <a:gd name="T23" fmla="*/ 1 h 23"/>
                  <a:gd name="T24" fmla="*/ 1 w 51"/>
                  <a:gd name="T25" fmla="*/ 1 h 23"/>
                  <a:gd name="T26" fmla="*/ 1 w 51"/>
                  <a:gd name="T27" fmla="*/ 1 h 23"/>
                  <a:gd name="T28" fmla="*/ 1 w 51"/>
                  <a:gd name="T29" fmla="*/ 1 h 23"/>
                  <a:gd name="T30" fmla="*/ 0 w 51"/>
                  <a:gd name="T31" fmla="*/ 1 h 23"/>
                  <a:gd name="T32" fmla="*/ 0 w 5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23"/>
                  <a:gd name="T53" fmla="*/ 51 w 51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23">
                    <a:moveTo>
                      <a:pt x="0" y="2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8" y="1"/>
                    </a:lnTo>
                    <a:lnTo>
                      <a:pt x="27" y="3"/>
                    </a:lnTo>
                    <a:lnTo>
                      <a:pt x="36" y="7"/>
                    </a:lnTo>
                    <a:lnTo>
                      <a:pt x="43" y="11"/>
                    </a:lnTo>
                    <a:lnTo>
                      <a:pt x="49" y="17"/>
                    </a:lnTo>
                    <a:lnTo>
                      <a:pt x="51" y="23"/>
                    </a:lnTo>
                    <a:lnTo>
                      <a:pt x="45" y="18"/>
                    </a:lnTo>
                    <a:lnTo>
                      <a:pt x="37" y="15"/>
                    </a:lnTo>
                    <a:lnTo>
                      <a:pt x="28" y="13"/>
                    </a:lnTo>
                    <a:lnTo>
                      <a:pt x="19" y="10"/>
                    </a:lnTo>
                    <a:lnTo>
                      <a:pt x="10" y="9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1" name="Freeform 267"/>
              <p:cNvSpPr>
                <a:spLocks/>
              </p:cNvSpPr>
              <p:nvPr/>
            </p:nvSpPr>
            <p:spPr bwMode="auto">
              <a:xfrm>
                <a:off x="2854" y="477"/>
                <a:ext cx="20" cy="23"/>
              </a:xfrm>
              <a:custGeom>
                <a:avLst/>
                <a:gdLst>
                  <a:gd name="T0" fmla="*/ 1 w 40"/>
                  <a:gd name="T1" fmla="*/ 1 h 46"/>
                  <a:gd name="T2" fmla="*/ 1 w 40"/>
                  <a:gd name="T3" fmla="*/ 1 h 46"/>
                  <a:gd name="T4" fmla="*/ 1 w 40"/>
                  <a:gd name="T5" fmla="*/ 1 h 46"/>
                  <a:gd name="T6" fmla="*/ 1 w 40"/>
                  <a:gd name="T7" fmla="*/ 1 h 46"/>
                  <a:gd name="T8" fmla="*/ 1 w 40"/>
                  <a:gd name="T9" fmla="*/ 1 h 46"/>
                  <a:gd name="T10" fmla="*/ 1 w 40"/>
                  <a:gd name="T11" fmla="*/ 1 h 46"/>
                  <a:gd name="T12" fmla="*/ 1 w 40"/>
                  <a:gd name="T13" fmla="*/ 1 h 46"/>
                  <a:gd name="T14" fmla="*/ 0 w 40"/>
                  <a:gd name="T15" fmla="*/ 1 h 46"/>
                  <a:gd name="T16" fmla="*/ 1 w 40"/>
                  <a:gd name="T17" fmla="*/ 1 h 46"/>
                  <a:gd name="T18" fmla="*/ 1 w 40"/>
                  <a:gd name="T19" fmla="*/ 0 h 46"/>
                  <a:gd name="T20" fmla="*/ 1 w 40"/>
                  <a:gd name="T21" fmla="*/ 1 h 46"/>
                  <a:gd name="T22" fmla="*/ 1 w 40"/>
                  <a:gd name="T23" fmla="*/ 1 h 46"/>
                  <a:gd name="T24" fmla="*/ 1 w 40"/>
                  <a:gd name="T25" fmla="*/ 1 h 46"/>
                  <a:gd name="T26" fmla="*/ 1 w 40"/>
                  <a:gd name="T27" fmla="*/ 1 h 46"/>
                  <a:gd name="T28" fmla="*/ 1 w 40"/>
                  <a:gd name="T29" fmla="*/ 1 h 46"/>
                  <a:gd name="T30" fmla="*/ 1 w 40"/>
                  <a:gd name="T31" fmla="*/ 1 h 46"/>
                  <a:gd name="T32" fmla="*/ 1 w 40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46"/>
                  <a:gd name="T53" fmla="*/ 40 w 4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46">
                    <a:moveTo>
                      <a:pt x="40" y="46"/>
                    </a:moveTo>
                    <a:lnTo>
                      <a:pt x="37" y="44"/>
                    </a:lnTo>
                    <a:lnTo>
                      <a:pt x="31" y="38"/>
                    </a:lnTo>
                    <a:lnTo>
                      <a:pt x="23" y="32"/>
                    </a:lnTo>
                    <a:lnTo>
                      <a:pt x="15" y="26"/>
                    </a:lnTo>
                    <a:lnTo>
                      <a:pt x="8" y="19"/>
                    </a:lnTo>
                    <a:lnTo>
                      <a:pt x="2" y="12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2" y="4"/>
                    </a:lnTo>
                    <a:lnTo>
                      <a:pt x="17" y="9"/>
                    </a:lnTo>
                    <a:lnTo>
                      <a:pt x="23" y="16"/>
                    </a:lnTo>
                    <a:lnTo>
                      <a:pt x="28" y="26"/>
                    </a:lnTo>
                    <a:lnTo>
                      <a:pt x="33" y="34"/>
                    </a:lnTo>
                    <a:lnTo>
                      <a:pt x="37" y="42"/>
                    </a:lnTo>
                    <a:lnTo>
                      <a:pt x="4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2" name="Freeform 268"/>
              <p:cNvSpPr>
                <a:spLocks/>
              </p:cNvSpPr>
              <p:nvPr/>
            </p:nvSpPr>
            <p:spPr bwMode="auto">
              <a:xfrm>
                <a:off x="2870" y="468"/>
                <a:ext cx="5" cy="27"/>
              </a:xfrm>
              <a:custGeom>
                <a:avLst/>
                <a:gdLst>
                  <a:gd name="T0" fmla="*/ 0 w 11"/>
                  <a:gd name="T1" fmla="*/ 1 h 54"/>
                  <a:gd name="T2" fmla="*/ 0 w 11"/>
                  <a:gd name="T3" fmla="*/ 1 h 54"/>
                  <a:gd name="T4" fmla="*/ 0 w 11"/>
                  <a:gd name="T5" fmla="*/ 1 h 54"/>
                  <a:gd name="T6" fmla="*/ 0 w 11"/>
                  <a:gd name="T7" fmla="*/ 1 h 54"/>
                  <a:gd name="T8" fmla="*/ 0 w 11"/>
                  <a:gd name="T9" fmla="*/ 0 h 54"/>
                  <a:gd name="T10" fmla="*/ 0 w 11"/>
                  <a:gd name="T11" fmla="*/ 1 h 54"/>
                  <a:gd name="T12" fmla="*/ 0 w 11"/>
                  <a:gd name="T13" fmla="*/ 1 h 54"/>
                  <a:gd name="T14" fmla="*/ 0 w 11"/>
                  <a:gd name="T15" fmla="*/ 1 h 54"/>
                  <a:gd name="T16" fmla="*/ 0 w 11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4"/>
                  <a:gd name="T29" fmla="*/ 11 w 11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4">
                    <a:moveTo>
                      <a:pt x="7" y="54"/>
                    </a:moveTo>
                    <a:lnTo>
                      <a:pt x="8" y="44"/>
                    </a:lnTo>
                    <a:lnTo>
                      <a:pt x="11" y="25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1" y="22"/>
                    </a:lnTo>
                    <a:lnTo>
                      <a:pt x="4" y="40"/>
                    </a:lnTo>
                    <a:lnTo>
                      <a:pt x="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3" name="Freeform 269"/>
              <p:cNvSpPr>
                <a:spLocks/>
              </p:cNvSpPr>
              <p:nvPr/>
            </p:nvSpPr>
            <p:spPr bwMode="auto">
              <a:xfrm>
                <a:off x="2874" y="475"/>
                <a:ext cx="23" cy="25"/>
              </a:xfrm>
              <a:custGeom>
                <a:avLst/>
                <a:gdLst>
                  <a:gd name="T0" fmla="*/ 0 w 46"/>
                  <a:gd name="T1" fmla="*/ 1 h 50"/>
                  <a:gd name="T2" fmla="*/ 1 w 46"/>
                  <a:gd name="T3" fmla="*/ 1 h 50"/>
                  <a:gd name="T4" fmla="*/ 1 w 46"/>
                  <a:gd name="T5" fmla="*/ 1 h 50"/>
                  <a:gd name="T6" fmla="*/ 1 w 46"/>
                  <a:gd name="T7" fmla="*/ 1 h 50"/>
                  <a:gd name="T8" fmla="*/ 1 w 46"/>
                  <a:gd name="T9" fmla="*/ 1 h 50"/>
                  <a:gd name="T10" fmla="*/ 1 w 46"/>
                  <a:gd name="T11" fmla="*/ 1 h 50"/>
                  <a:gd name="T12" fmla="*/ 1 w 46"/>
                  <a:gd name="T13" fmla="*/ 1 h 50"/>
                  <a:gd name="T14" fmla="*/ 1 w 46"/>
                  <a:gd name="T15" fmla="*/ 0 h 50"/>
                  <a:gd name="T16" fmla="*/ 1 w 46"/>
                  <a:gd name="T17" fmla="*/ 1 h 50"/>
                  <a:gd name="T18" fmla="*/ 1 w 46"/>
                  <a:gd name="T19" fmla="*/ 1 h 50"/>
                  <a:gd name="T20" fmla="*/ 1 w 46"/>
                  <a:gd name="T21" fmla="*/ 1 h 50"/>
                  <a:gd name="T22" fmla="*/ 1 w 46"/>
                  <a:gd name="T23" fmla="*/ 1 h 50"/>
                  <a:gd name="T24" fmla="*/ 1 w 46"/>
                  <a:gd name="T25" fmla="*/ 1 h 50"/>
                  <a:gd name="T26" fmla="*/ 1 w 46"/>
                  <a:gd name="T27" fmla="*/ 1 h 50"/>
                  <a:gd name="T28" fmla="*/ 1 w 46"/>
                  <a:gd name="T29" fmla="*/ 1 h 50"/>
                  <a:gd name="T30" fmla="*/ 1 w 46"/>
                  <a:gd name="T31" fmla="*/ 1 h 50"/>
                  <a:gd name="T32" fmla="*/ 0 w 46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0"/>
                  <a:gd name="T53" fmla="*/ 46 w 46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0">
                    <a:moveTo>
                      <a:pt x="0" y="50"/>
                    </a:moveTo>
                    <a:lnTo>
                      <a:pt x="5" y="44"/>
                    </a:lnTo>
                    <a:lnTo>
                      <a:pt x="11" y="35"/>
                    </a:lnTo>
                    <a:lnTo>
                      <a:pt x="17" y="26"/>
                    </a:lnTo>
                    <a:lnTo>
                      <a:pt x="24" y="17"/>
                    </a:lnTo>
                    <a:lnTo>
                      <a:pt x="31" y="9"/>
                    </a:lnTo>
                    <a:lnTo>
                      <a:pt x="38" y="3"/>
                    </a:lnTo>
                    <a:lnTo>
                      <a:pt x="43" y="0"/>
                    </a:lnTo>
                    <a:lnTo>
                      <a:pt x="46" y="1"/>
                    </a:lnTo>
                    <a:lnTo>
                      <a:pt x="46" y="6"/>
                    </a:lnTo>
                    <a:lnTo>
                      <a:pt x="43" y="11"/>
                    </a:lnTo>
                    <a:lnTo>
                      <a:pt x="36" y="18"/>
                    </a:lnTo>
                    <a:lnTo>
                      <a:pt x="29" y="26"/>
                    </a:lnTo>
                    <a:lnTo>
                      <a:pt x="20" y="33"/>
                    </a:lnTo>
                    <a:lnTo>
                      <a:pt x="12" y="40"/>
                    </a:lnTo>
                    <a:lnTo>
                      <a:pt x="5" y="46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4" name="Freeform 270"/>
              <p:cNvSpPr>
                <a:spLocks/>
              </p:cNvSpPr>
              <p:nvPr/>
            </p:nvSpPr>
            <p:spPr bwMode="auto">
              <a:xfrm>
                <a:off x="2855" y="632"/>
                <a:ext cx="33" cy="8"/>
              </a:xfrm>
              <a:custGeom>
                <a:avLst/>
                <a:gdLst>
                  <a:gd name="T0" fmla="*/ 0 w 67"/>
                  <a:gd name="T1" fmla="*/ 1 h 16"/>
                  <a:gd name="T2" fmla="*/ 0 w 67"/>
                  <a:gd name="T3" fmla="*/ 1 h 16"/>
                  <a:gd name="T4" fmla="*/ 0 w 67"/>
                  <a:gd name="T5" fmla="*/ 1 h 16"/>
                  <a:gd name="T6" fmla="*/ 0 w 67"/>
                  <a:gd name="T7" fmla="*/ 0 h 16"/>
                  <a:gd name="T8" fmla="*/ 0 w 67"/>
                  <a:gd name="T9" fmla="*/ 0 h 16"/>
                  <a:gd name="T10" fmla="*/ 0 w 67"/>
                  <a:gd name="T11" fmla="*/ 0 h 16"/>
                  <a:gd name="T12" fmla="*/ 0 w 67"/>
                  <a:gd name="T13" fmla="*/ 1 h 16"/>
                  <a:gd name="T14" fmla="*/ 0 w 67"/>
                  <a:gd name="T15" fmla="*/ 1 h 16"/>
                  <a:gd name="T16" fmla="*/ 0 w 67"/>
                  <a:gd name="T17" fmla="*/ 1 h 16"/>
                  <a:gd name="T18" fmla="*/ 0 w 67"/>
                  <a:gd name="T19" fmla="*/ 1 h 16"/>
                  <a:gd name="T20" fmla="*/ 0 w 67"/>
                  <a:gd name="T21" fmla="*/ 1 h 16"/>
                  <a:gd name="T22" fmla="*/ 0 w 67"/>
                  <a:gd name="T23" fmla="*/ 1 h 16"/>
                  <a:gd name="T24" fmla="*/ 0 w 67"/>
                  <a:gd name="T25" fmla="*/ 1 h 16"/>
                  <a:gd name="T26" fmla="*/ 0 w 67"/>
                  <a:gd name="T27" fmla="*/ 1 h 16"/>
                  <a:gd name="T28" fmla="*/ 0 w 67"/>
                  <a:gd name="T29" fmla="*/ 1 h 16"/>
                  <a:gd name="T30" fmla="*/ 0 w 67"/>
                  <a:gd name="T31" fmla="*/ 1 h 16"/>
                  <a:gd name="T32" fmla="*/ 0 w 67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6"/>
                  <a:gd name="T53" fmla="*/ 67 w 67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6">
                    <a:moveTo>
                      <a:pt x="0" y="2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59" y="2"/>
                    </a:lnTo>
                    <a:lnTo>
                      <a:pt x="65" y="6"/>
                    </a:lnTo>
                    <a:lnTo>
                      <a:pt x="67" y="11"/>
                    </a:lnTo>
                    <a:lnTo>
                      <a:pt x="65" y="15"/>
                    </a:lnTo>
                    <a:lnTo>
                      <a:pt x="59" y="16"/>
                    </a:lnTo>
                    <a:lnTo>
                      <a:pt x="51" y="15"/>
                    </a:lnTo>
                    <a:lnTo>
                      <a:pt x="40" y="13"/>
                    </a:lnTo>
                    <a:lnTo>
                      <a:pt x="29" y="11"/>
                    </a:lnTo>
                    <a:lnTo>
                      <a:pt x="19" y="7"/>
                    </a:lnTo>
                    <a:lnTo>
                      <a:pt x="8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5" name="Freeform 271"/>
              <p:cNvSpPr>
                <a:spLocks/>
              </p:cNvSpPr>
              <p:nvPr/>
            </p:nvSpPr>
            <p:spPr bwMode="auto">
              <a:xfrm>
                <a:off x="2848" y="639"/>
                <a:ext cx="33" cy="16"/>
              </a:xfrm>
              <a:custGeom>
                <a:avLst/>
                <a:gdLst>
                  <a:gd name="T0" fmla="*/ 0 w 64"/>
                  <a:gd name="T1" fmla="*/ 0 h 32"/>
                  <a:gd name="T2" fmla="*/ 1 w 64"/>
                  <a:gd name="T3" fmla="*/ 1 h 32"/>
                  <a:gd name="T4" fmla="*/ 1 w 64"/>
                  <a:gd name="T5" fmla="*/ 1 h 32"/>
                  <a:gd name="T6" fmla="*/ 1 w 64"/>
                  <a:gd name="T7" fmla="*/ 1 h 32"/>
                  <a:gd name="T8" fmla="*/ 1 w 64"/>
                  <a:gd name="T9" fmla="*/ 1 h 32"/>
                  <a:gd name="T10" fmla="*/ 1 w 64"/>
                  <a:gd name="T11" fmla="*/ 1 h 32"/>
                  <a:gd name="T12" fmla="*/ 1 w 64"/>
                  <a:gd name="T13" fmla="*/ 1 h 32"/>
                  <a:gd name="T14" fmla="*/ 1 w 64"/>
                  <a:gd name="T15" fmla="*/ 1 h 32"/>
                  <a:gd name="T16" fmla="*/ 1 w 64"/>
                  <a:gd name="T17" fmla="*/ 1 h 32"/>
                  <a:gd name="T18" fmla="*/ 1 w 64"/>
                  <a:gd name="T19" fmla="*/ 1 h 32"/>
                  <a:gd name="T20" fmla="*/ 1 w 64"/>
                  <a:gd name="T21" fmla="*/ 1 h 32"/>
                  <a:gd name="T22" fmla="*/ 1 w 64"/>
                  <a:gd name="T23" fmla="*/ 1 h 32"/>
                  <a:gd name="T24" fmla="*/ 1 w 64"/>
                  <a:gd name="T25" fmla="*/ 1 h 32"/>
                  <a:gd name="T26" fmla="*/ 1 w 64"/>
                  <a:gd name="T27" fmla="*/ 1 h 32"/>
                  <a:gd name="T28" fmla="*/ 1 w 64"/>
                  <a:gd name="T29" fmla="*/ 1 h 32"/>
                  <a:gd name="T30" fmla="*/ 1 w 64"/>
                  <a:gd name="T31" fmla="*/ 1 h 32"/>
                  <a:gd name="T32" fmla="*/ 0 w 64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32"/>
                  <a:gd name="T53" fmla="*/ 64 w 64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32">
                    <a:moveTo>
                      <a:pt x="0" y="0"/>
                    </a:moveTo>
                    <a:lnTo>
                      <a:pt x="6" y="1"/>
                    </a:lnTo>
                    <a:lnTo>
                      <a:pt x="16" y="2"/>
                    </a:lnTo>
                    <a:lnTo>
                      <a:pt x="26" y="6"/>
                    </a:lnTo>
                    <a:lnTo>
                      <a:pt x="36" y="9"/>
                    </a:lnTo>
                    <a:lnTo>
                      <a:pt x="47" y="14"/>
                    </a:lnTo>
                    <a:lnTo>
                      <a:pt x="56" y="18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2" y="32"/>
                    </a:lnTo>
                    <a:lnTo>
                      <a:pt x="55" y="31"/>
                    </a:lnTo>
                    <a:lnTo>
                      <a:pt x="46" y="28"/>
                    </a:lnTo>
                    <a:lnTo>
                      <a:pt x="35" y="22"/>
                    </a:lnTo>
                    <a:lnTo>
                      <a:pt x="24" y="16"/>
                    </a:lnTo>
                    <a:lnTo>
                      <a:pt x="13" y="9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6" name="Freeform 272"/>
              <p:cNvSpPr>
                <a:spLocks/>
              </p:cNvSpPr>
              <p:nvPr/>
            </p:nvSpPr>
            <p:spPr bwMode="auto">
              <a:xfrm>
                <a:off x="2856" y="618"/>
                <a:ext cx="33" cy="8"/>
              </a:xfrm>
              <a:custGeom>
                <a:avLst/>
                <a:gdLst>
                  <a:gd name="T0" fmla="*/ 0 w 64"/>
                  <a:gd name="T1" fmla="*/ 1 h 16"/>
                  <a:gd name="T2" fmla="*/ 1 w 64"/>
                  <a:gd name="T3" fmla="*/ 1 h 16"/>
                  <a:gd name="T4" fmla="*/ 1 w 64"/>
                  <a:gd name="T5" fmla="*/ 1 h 16"/>
                  <a:gd name="T6" fmla="*/ 1 w 64"/>
                  <a:gd name="T7" fmla="*/ 1 h 16"/>
                  <a:gd name="T8" fmla="*/ 1 w 64"/>
                  <a:gd name="T9" fmla="*/ 0 h 16"/>
                  <a:gd name="T10" fmla="*/ 1 w 64"/>
                  <a:gd name="T11" fmla="*/ 0 h 16"/>
                  <a:gd name="T12" fmla="*/ 1 w 64"/>
                  <a:gd name="T13" fmla="*/ 1 h 16"/>
                  <a:gd name="T14" fmla="*/ 1 w 64"/>
                  <a:gd name="T15" fmla="*/ 1 h 16"/>
                  <a:gd name="T16" fmla="*/ 1 w 64"/>
                  <a:gd name="T17" fmla="*/ 1 h 16"/>
                  <a:gd name="T18" fmla="*/ 1 w 64"/>
                  <a:gd name="T19" fmla="*/ 1 h 16"/>
                  <a:gd name="T20" fmla="*/ 1 w 64"/>
                  <a:gd name="T21" fmla="*/ 1 h 16"/>
                  <a:gd name="T22" fmla="*/ 1 w 64"/>
                  <a:gd name="T23" fmla="*/ 1 h 16"/>
                  <a:gd name="T24" fmla="*/ 1 w 64"/>
                  <a:gd name="T25" fmla="*/ 1 h 16"/>
                  <a:gd name="T26" fmla="*/ 1 w 64"/>
                  <a:gd name="T27" fmla="*/ 1 h 16"/>
                  <a:gd name="T28" fmla="*/ 1 w 64"/>
                  <a:gd name="T29" fmla="*/ 1 h 16"/>
                  <a:gd name="T30" fmla="*/ 1 w 64"/>
                  <a:gd name="T31" fmla="*/ 1 h 16"/>
                  <a:gd name="T32" fmla="*/ 0 w 64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16"/>
                  <a:gd name="T53" fmla="*/ 64 w 64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16">
                    <a:moveTo>
                      <a:pt x="0" y="8"/>
                    </a:moveTo>
                    <a:lnTo>
                      <a:pt x="3" y="5"/>
                    </a:lnTo>
                    <a:lnTo>
                      <a:pt x="10" y="2"/>
                    </a:lnTo>
                    <a:lnTo>
                      <a:pt x="19" y="1"/>
                    </a:lnTo>
                    <a:lnTo>
                      <a:pt x="31" y="0"/>
                    </a:lnTo>
                    <a:lnTo>
                      <a:pt x="42" y="0"/>
                    </a:lnTo>
                    <a:lnTo>
                      <a:pt x="51" y="2"/>
                    </a:lnTo>
                    <a:lnTo>
                      <a:pt x="60" y="5"/>
                    </a:lnTo>
                    <a:lnTo>
                      <a:pt x="64" y="10"/>
                    </a:lnTo>
                    <a:lnTo>
                      <a:pt x="64" y="15"/>
                    </a:lnTo>
                    <a:lnTo>
                      <a:pt x="60" y="16"/>
                    </a:lnTo>
                    <a:lnTo>
                      <a:pt x="51" y="16"/>
                    </a:lnTo>
                    <a:lnTo>
                      <a:pt x="41" y="13"/>
                    </a:lnTo>
                    <a:lnTo>
                      <a:pt x="30" y="12"/>
                    </a:lnTo>
                    <a:lnTo>
                      <a:pt x="18" y="1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7" name="Freeform 273"/>
              <p:cNvSpPr>
                <a:spLocks/>
              </p:cNvSpPr>
              <p:nvPr/>
            </p:nvSpPr>
            <p:spPr bwMode="auto">
              <a:xfrm>
                <a:off x="2863" y="606"/>
                <a:ext cx="34" cy="6"/>
              </a:xfrm>
              <a:custGeom>
                <a:avLst/>
                <a:gdLst>
                  <a:gd name="T0" fmla="*/ 0 w 68"/>
                  <a:gd name="T1" fmla="*/ 1 h 12"/>
                  <a:gd name="T2" fmla="*/ 1 w 68"/>
                  <a:gd name="T3" fmla="*/ 1 h 12"/>
                  <a:gd name="T4" fmla="*/ 1 w 68"/>
                  <a:gd name="T5" fmla="*/ 1 h 12"/>
                  <a:gd name="T6" fmla="*/ 1 w 68"/>
                  <a:gd name="T7" fmla="*/ 1 h 12"/>
                  <a:gd name="T8" fmla="*/ 1 w 68"/>
                  <a:gd name="T9" fmla="*/ 1 h 12"/>
                  <a:gd name="T10" fmla="*/ 1 w 68"/>
                  <a:gd name="T11" fmla="*/ 0 h 12"/>
                  <a:gd name="T12" fmla="*/ 1 w 68"/>
                  <a:gd name="T13" fmla="*/ 0 h 12"/>
                  <a:gd name="T14" fmla="*/ 1 w 68"/>
                  <a:gd name="T15" fmla="*/ 1 h 12"/>
                  <a:gd name="T16" fmla="*/ 1 w 68"/>
                  <a:gd name="T17" fmla="*/ 1 h 12"/>
                  <a:gd name="T18" fmla="*/ 1 w 68"/>
                  <a:gd name="T19" fmla="*/ 1 h 12"/>
                  <a:gd name="T20" fmla="*/ 1 w 68"/>
                  <a:gd name="T21" fmla="*/ 1 h 12"/>
                  <a:gd name="T22" fmla="*/ 1 w 68"/>
                  <a:gd name="T23" fmla="*/ 1 h 12"/>
                  <a:gd name="T24" fmla="*/ 1 w 68"/>
                  <a:gd name="T25" fmla="*/ 1 h 12"/>
                  <a:gd name="T26" fmla="*/ 1 w 68"/>
                  <a:gd name="T27" fmla="*/ 1 h 12"/>
                  <a:gd name="T28" fmla="*/ 1 w 68"/>
                  <a:gd name="T29" fmla="*/ 1 h 12"/>
                  <a:gd name="T30" fmla="*/ 1 w 68"/>
                  <a:gd name="T31" fmla="*/ 1 h 12"/>
                  <a:gd name="T32" fmla="*/ 0 w 6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2"/>
                  <a:gd name="T53" fmla="*/ 68 w 6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2">
                    <a:moveTo>
                      <a:pt x="0" y="11"/>
                    </a:moveTo>
                    <a:lnTo>
                      <a:pt x="5" y="9"/>
                    </a:lnTo>
                    <a:lnTo>
                      <a:pt x="14" y="5"/>
                    </a:lnTo>
                    <a:lnTo>
                      <a:pt x="25" y="3"/>
                    </a:lnTo>
                    <a:lnTo>
                      <a:pt x="36" y="2"/>
                    </a:lnTo>
                    <a:lnTo>
                      <a:pt x="47" y="0"/>
                    </a:lnTo>
                    <a:lnTo>
                      <a:pt x="57" y="0"/>
                    </a:lnTo>
                    <a:lnTo>
                      <a:pt x="65" y="3"/>
                    </a:lnTo>
                    <a:lnTo>
                      <a:pt x="68" y="6"/>
                    </a:lnTo>
                    <a:lnTo>
                      <a:pt x="68" y="10"/>
                    </a:lnTo>
                    <a:lnTo>
                      <a:pt x="64" y="11"/>
                    </a:lnTo>
                    <a:lnTo>
                      <a:pt x="56" y="12"/>
                    </a:lnTo>
                    <a:lnTo>
                      <a:pt x="45" y="12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8" name="Freeform 274"/>
              <p:cNvSpPr>
                <a:spLocks/>
              </p:cNvSpPr>
              <p:nvPr/>
            </p:nvSpPr>
            <p:spPr bwMode="auto">
              <a:xfrm>
                <a:off x="2870" y="594"/>
                <a:ext cx="34" cy="6"/>
              </a:xfrm>
              <a:custGeom>
                <a:avLst/>
                <a:gdLst>
                  <a:gd name="T0" fmla="*/ 0 w 68"/>
                  <a:gd name="T1" fmla="*/ 0 h 13"/>
                  <a:gd name="T2" fmla="*/ 1 w 68"/>
                  <a:gd name="T3" fmla="*/ 0 h 13"/>
                  <a:gd name="T4" fmla="*/ 1 w 68"/>
                  <a:gd name="T5" fmla="*/ 0 h 13"/>
                  <a:gd name="T6" fmla="*/ 1 w 68"/>
                  <a:gd name="T7" fmla="*/ 0 h 13"/>
                  <a:gd name="T8" fmla="*/ 1 w 68"/>
                  <a:gd name="T9" fmla="*/ 0 h 13"/>
                  <a:gd name="T10" fmla="*/ 1 w 68"/>
                  <a:gd name="T11" fmla="*/ 0 h 13"/>
                  <a:gd name="T12" fmla="*/ 1 w 68"/>
                  <a:gd name="T13" fmla="*/ 0 h 13"/>
                  <a:gd name="T14" fmla="*/ 1 w 68"/>
                  <a:gd name="T15" fmla="*/ 0 h 13"/>
                  <a:gd name="T16" fmla="*/ 1 w 68"/>
                  <a:gd name="T17" fmla="*/ 0 h 13"/>
                  <a:gd name="T18" fmla="*/ 1 w 68"/>
                  <a:gd name="T19" fmla="*/ 0 h 13"/>
                  <a:gd name="T20" fmla="*/ 1 w 68"/>
                  <a:gd name="T21" fmla="*/ 0 h 13"/>
                  <a:gd name="T22" fmla="*/ 1 w 68"/>
                  <a:gd name="T23" fmla="*/ 0 h 13"/>
                  <a:gd name="T24" fmla="*/ 1 w 68"/>
                  <a:gd name="T25" fmla="*/ 0 h 13"/>
                  <a:gd name="T26" fmla="*/ 1 w 68"/>
                  <a:gd name="T27" fmla="*/ 0 h 13"/>
                  <a:gd name="T28" fmla="*/ 1 w 68"/>
                  <a:gd name="T29" fmla="*/ 0 h 13"/>
                  <a:gd name="T30" fmla="*/ 1 w 68"/>
                  <a:gd name="T31" fmla="*/ 0 h 13"/>
                  <a:gd name="T32" fmla="*/ 0 w 68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3"/>
                  <a:gd name="T53" fmla="*/ 68 w 68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3">
                    <a:moveTo>
                      <a:pt x="0" y="13"/>
                    </a:moveTo>
                    <a:lnTo>
                      <a:pt x="7" y="11"/>
                    </a:lnTo>
                    <a:lnTo>
                      <a:pt x="16" y="8"/>
                    </a:lnTo>
                    <a:lnTo>
                      <a:pt x="28" y="5"/>
                    </a:lnTo>
                    <a:lnTo>
                      <a:pt x="39" y="2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1"/>
                    </a:lnTo>
                    <a:lnTo>
                      <a:pt x="68" y="5"/>
                    </a:lnTo>
                    <a:lnTo>
                      <a:pt x="66" y="8"/>
                    </a:lnTo>
                    <a:lnTo>
                      <a:pt x="60" y="11"/>
                    </a:lnTo>
                    <a:lnTo>
                      <a:pt x="52" y="12"/>
                    </a:lnTo>
                    <a:lnTo>
                      <a:pt x="42" y="12"/>
                    </a:lnTo>
                    <a:lnTo>
                      <a:pt x="30" y="12"/>
                    </a:lnTo>
                    <a:lnTo>
                      <a:pt x="19" y="12"/>
                    </a:lnTo>
                    <a:lnTo>
                      <a:pt x="8" y="1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09" name="Freeform 275"/>
              <p:cNvSpPr>
                <a:spLocks/>
              </p:cNvSpPr>
              <p:nvPr/>
            </p:nvSpPr>
            <p:spPr bwMode="auto">
              <a:xfrm>
                <a:off x="2872" y="580"/>
                <a:ext cx="39" cy="8"/>
              </a:xfrm>
              <a:custGeom>
                <a:avLst/>
                <a:gdLst>
                  <a:gd name="T0" fmla="*/ 0 w 77"/>
                  <a:gd name="T1" fmla="*/ 0 h 17"/>
                  <a:gd name="T2" fmla="*/ 1 w 77"/>
                  <a:gd name="T3" fmla="*/ 0 h 17"/>
                  <a:gd name="T4" fmla="*/ 1 w 77"/>
                  <a:gd name="T5" fmla="*/ 0 h 17"/>
                  <a:gd name="T6" fmla="*/ 1 w 77"/>
                  <a:gd name="T7" fmla="*/ 0 h 17"/>
                  <a:gd name="T8" fmla="*/ 1 w 77"/>
                  <a:gd name="T9" fmla="*/ 0 h 17"/>
                  <a:gd name="T10" fmla="*/ 1 w 77"/>
                  <a:gd name="T11" fmla="*/ 0 h 17"/>
                  <a:gd name="T12" fmla="*/ 1 w 77"/>
                  <a:gd name="T13" fmla="*/ 0 h 17"/>
                  <a:gd name="T14" fmla="*/ 1 w 77"/>
                  <a:gd name="T15" fmla="*/ 0 h 17"/>
                  <a:gd name="T16" fmla="*/ 1 w 77"/>
                  <a:gd name="T17" fmla="*/ 0 h 17"/>
                  <a:gd name="T18" fmla="*/ 1 w 77"/>
                  <a:gd name="T19" fmla="*/ 0 h 17"/>
                  <a:gd name="T20" fmla="*/ 1 w 77"/>
                  <a:gd name="T21" fmla="*/ 0 h 17"/>
                  <a:gd name="T22" fmla="*/ 1 w 77"/>
                  <a:gd name="T23" fmla="*/ 0 h 17"/>
                  <a:gd name="T24" fmla="*/ 1 w 77"/>
                  <a:gd name="T25" fmla="*/ 0 h 17"/>
                  <a:gd name="T26" fmla="*/ 1 w 77"/>
                  <a:gd name="T27" fmla="*/ 0 h 17"/>
                  <a:gd name="T28" fmla="*/ 1 w 77"/>
                  <a:gd name="T29" fmla="*/ 0 h 17"/>
                  <a:gd name="T30" fmla="*/ 1 w 77"/>
                  <a:gd name="T31" fmla="*/ 0 h 17"/>
                  <a:gd name="T32" fmla="*/ 0 w 77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17"/>
                  <a:gd name="T53" fmla="*/ 77 w 7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17">
                    <a:moveTo>
                      <a:pt x="0" y="17"/>
                    </a:moveTo>
                    <a:lnTo>
                      <a:pt x="9" y="13"/>
                    </a:lnTo>
                    <a:lnTo>
                      <a:pt x="21" y="9"/>
                    </a:lnTo>
                    <a:lnTo>
                      <a:pt x="32" y="5"/>
                    </a:lnTo>
                    <a:lnTo>
                      <a:pt x="46" y="2"/>
                    </a:lnTo>
                    <a:lnTo>
                      <a:pt x="57" y="0"/>
                    </a:lnTo>
                    <a:lnTo>
                      <a:pt x="68" y="0"/>
                    </a:lnTo>
                    <a:lnTo>
                      <a:pt x="75" y="3"/>
                    </a:lnTo>
                    <a:lnTo>
                      <a:pt x="77" y="7"/>
                    </a:lnTo>
                    <a:lnTo>
                      <a:pt x="75" y="12"/>
                    </a:lnTo>
                    <a:lnTo>
                      <a:pt x="68" y="15"/>
                    </a:lnTo>
                    <a:lnTo>
                      <a:pt x="57" y="17"/>
                    </a:lnTo>
                    <a:lnTo>
                      <a:pt x="45" y="17"/>
                    </a:lnTo>
                    <a:lnTo>
                      <a:pt x="32" y="15"/>
                    </a:lnTo>
                    <a:lnTo>
                      <a:pt x="19" y="15"/>
                    </a:lnTo>
                    <a:lnTo>
                      <a:pt x="8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0" name="Freeform 276"/>
              <p:cNvSpPr>
                <a:spLocks/>
              </p:cNvSpPr>
              <p:nvPr/>
            </p:nvSpPr>
            <p:spPr bwMode="auto">
              <a:xfrm>
                <a:off x="2875" y="562"/>
                <a:ext cx="42" cy="12"/>
              </a:xfrm>
              <a:custGeom>
                <a:avLst/>
                <a:gdLst>
                  <a:gd name="T0" fmla="*/ 0 w 84"/>
                  <a:gd name="T1" fmla="*/ 1 h 24"/>
                  <a:gd name="T2" fmla="*/ 1 w 84"/>
                  <a:gd name="T3" fmla="*/ 1 h 24"/>
                  <a:gd name="T4" fmla="*/ 1 w 84"/>
                  <a:gd name="T5" fmla="*/ 1 h 24"/>
                  <a:gd name="T6" fmla="*/ 1 w 84"/>
                  <a:gd name="T7" fmla="*/ 1 h 24"/>
                  <a:gd name="T8" fmla="*/ 1 w 84"/>
                  <a:gd name="T9" fmla="*/ 1 h 24"/>
                  <a:gd name="T10" fmla="*/ 1 w 84"/>
                  <a:gd name="T11" fmla="*/ 1 h 24"/>
                  <a:gd name="T12" fmla="*/ 1 w 84"/>
                  <a:gd name="T13" fmla="*/ 0 h 24"/>
                  <a:gd name="T14" fmla="*/ 1 w 84"/>
                  <a:gd name="T15" fmla="*/ 0 h 24"/>
                  <a:gd name="T16" fmla="*/ 1 w 84"/>
                  <a:gd name="T17" fmla="*/ 1 h 24"/>
                  <a:gd name="T18" fmla="*/ 1 w 84"/>
                  <a:gd name="T19" fmla="*/ 1 h 24"/>
                  <a:gd name="T20" fmla="*/ 1 w 84"/>
                  <a:gd name="T21" fmla="*/ 1 h 24"/>
                  <a:gd name="T22" fmla="*/ 1 w 84"/>
                  <a:gd name="T23" fmla="*/ 1 h 24"/>
                  <a:gd name="T24" fmla="*/ 1 w 84"/>
                  <a:gd name="T25" fmla="*/ 1 h 24"/>
                  <a:gd name="T26" fmla="*/ 1 w 84"/>
                  <a:gd name="T27" fmla="*/ 1 h 24"/>
                  <a:gd name="T28" fmla="*/ 1 w 84"/>
                  <a:gd name="T29" fmla="*/ 1 h 24"/>
                  <a:gd name="T30" fmla="*/ 1 w 84"/>
                  <a:gd name="T31" fmla="*/ 1 h 24"/>
                  <a:gd name="T32" fmla="*/ 0 w 84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24"/>
                  <a:gd name="T53" fmla="*/ 84 w 8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24">
                    <a:moveTo>
                      <a:pt x="0" y="24"/>
                    </a:moveTo>
                    <a:lnTo>
                      <a:pt x="8" y="20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9" y="6"/>
                    </a:lnTo>
                    <a:lnTo>
                      <a:pt x="63" y="2"/>
                    </a:lnTo>
                    <a:lnTo>
                      <a:pt x="74" y="0"/>
                    </a:lnTo>
                    <a:lnTo>
                      <a:pt x="83" y="0"/>
                    </a:lnTo>
                    <a:lnTo>
                      <a:pt x="84" y="4"/>
                    </a:lnTo>
                    <a:lnTo>
                      <a:pt x="79" y="10"/>
                    </a:lnTo>
                    <a:lnTo>
                      <a:pt x="71" y="15"/>
                    </a:lnTo>
                    <a:lnTo>
                      <a:pt x="58" y="17"/>
                    </a:lnTo>
                    <a:lnTo>
                      <a:pt x="45" y="19"/>
                    </a:lnTo>
                    <a:lnTo>
                      <a:pt x="30" y="20"/>
                    </a:lnTo>
                    <a:lnTo>
                      <a:pt x="17" y="22"/>
                    </a:lnTo>
                    <a:lnTo>
                      <a:pt x="7" y="2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1" name="Freeform 277"/>
              <p:cNvSpPr>
                <a:spLocks/>
              </p:cNvSpPr>
              <p:nvPr/>
            </p:nvSpPr>
            <p:spPr bwMode="auto">
              <a:xfrm>
                <a:off x="2876" y="547"/>
                <a:ext cx="46" cy="17"/>
              </a:xfrm>
              <a:custGeom>
                <a:avLst/>
                <a:gdLst>
                  <a:gd name="T0" fmla="*/ 0 w 92"/>
                  <a:gd name="T1" fmla="*/ 1 h 33"/>
                  <a:gd name="T2" fmla="*/ 1 w 92"/>
                  <a:gd name="T3" fmla="*/ 1 h 33"/>
                  <a:gd name="T4" fmla="*/ 1 w 92"/>
                  <a:gd name="T5" fmla="*/ 1 h 33"/>
                  <a:gd name="T6" fmla="*/ 1 w 92"/>
                  <a:gd name="T7" fmla="*/ 1 h 33"/>
                  <a:gd name="T8" fmla="*/ 1 w 92"/>
                  <a:gd name="T9" fmla="*/ 1 h 33"/>
                  <a:gd name="T10" fmla="*/ 1 w 92"/>
                  <a:gd name="T11" fmla="*/ 1 h 33"/>
                  <a:gd name="T12" fmla="*/ 1 w 92"/>
                  <a:gd name="T13" fmla="*/ 0 h 33"/>
                  <a:gd name="T14" fmla="*/ 1 w 92"/>
                  <a:gd name="T15" fmla="*/ 1 h 33"/>
                  <a:gd name="T16" fmla="*/ 1 w 92"/>
                  <a:gd name="T17" fmla="*/ 1 h 33"/>
                  <a:gd name="T18" fmla="*/ 1 w 92"/>
                  <a:gd name="T19" fmla="*/ 1 h 33"/>
                  <a:gd name="T20" fmla="*/ 1 w 92"/>
                  <a:gd name="T21" fmla="*/ 1 h 33"/>
                  <a:gd name="T22" fmla="*/ 1 w 92"/>
                  <a:gd name="T23" fmla="*/ 1 h 33"/>
                  <a:gd name="T24" fmla="*/ 1 w 92"/>
                  <a:gd name="T25" fmla="*/ 1 h 33"/>
                  <a:gd name="T26" fmla="*/ 1 w 92"/>
                  <a:gd name="T27" fmla="*/ 1 h 33"/>
                  <a:gd name="T28" fmla="*/ 1 w 92"/>
                  <a:gd name="T29" fmla="*/ 1 h 33"/>
                  <a:gd name="T30" fmla="*/ 1 w 92"/>
                  <a:gd name="T31" fmla="*/ 1 h 33"/>
                  <a:gd name="T32" fmla="*/ 0 w 9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33"/>
                  <a:gd name="T53" fmla="*/ 92 w 92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33">
                    <a:moveTo>
                      <a:pt x="0" y="33"/>
                    </a:moveTo>
                    <a:lnTo>
                      <a:pt x="8" y="25"/>
                    </a:lnTo>
                    <a:lnTo>
                      <a:pt x="21" y="18"/>
                    </a:lnTo>
                    <a:lnTo>
                      <a:pt x="35" y="11"/>
                    </a:lnTo>
                    <a:lnTo>
                      <a:pt x="52" y="6"/>
                    </a:lnTo>
                    <a:lnTo>
                      <a:pt x="67" y="1"/>
                    </a:lnTo>
                    <a:lnTo>
                      <a:pt x="79" y="0"/>
                    </a:lnTo>
                    <a:lnTo>
                      <a:pt x="88" y="2"/>
                    </a:lnTo>
                    <a:lnTo>
                      <a:pt x="92" y="7"/>
                    </a:lnTo>
                    <a:lnTo>
                      <a:pt x="90" y="12"/>
                    </a:lnTo>
                    <a:lnTo>
                      <a:pt x="80" y="18"/>
                    </a:lnTo>
                    <a:lnTo>
                      <a:pt x="69" y="22"/>
                    </a:lnTo>
                    <a:lnTo>
                      <a:pt x="54" y="25"/>
                    </a:lnTo>
                    <a:lnTo>
                      <a:pt x="38" y="29"/>
                    </a:lnTo>
                    <a:lnTo>
                      <a:pt x="23" y="31"/>
                    </a:lnTo>
                    <a:lnTo>
                      <a:pt x="10" y="3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2" name="Freeform 278"/>
              <p:cNvSpPr>
                <a:spLocks/>
              </p:cNvSpPr>
              <p:nvPr/>
            </p:nvSpPr>
            <p:spPr bwMode="auto">
              <a:xfrm>
                <a:off x="2876" y="519"/>
                <a:ext cx="42" cy="27"/>
              </a:xfrm>
              <a:custGeom>
                <a:avLst/>
                <a:gdLst>
                  <a:gd name="T0" fmla="*/ 0 w 85"/>
                  <a:gd name="T1" fmla="*/ 0 h 55"/>
                  <a:gd name="T2" fmla="*/ 0 w 85"/>
                  <a:gd name="T3" fmla="*/ 0 h 55"/>
                  <a:gd name="T4" fmla="*/ 0 w 85"/>
                  <a:gd name="T5" fmla="*/ 0 h 55"/>
                  <a:gd name="T6" fmla="*/ 0 w 85"/>
                  <a:gd name="T7" fmla="*/ 0 h 55"/>
                  <a:gd name="T8" fmla="*/ 0 w 85"/>
                  <a:gd name="T9" fmla="*/ 0 h 55"/>
                  <a:gd name="T10" fmla="*/ 0 w 85"/>
                  <a:gd name="T11" fmla="*/ 0 h 55"/>
                  <a:gd name="T12" fmla="*/ 0 w 85"/>
                  <a:gd name="T13" fmla="*/ 0 h 55"/>
                  <a:gd name="T14" fmla="*/ 0 w 85"/>
                  <a:gd name="T15" fmla="*/ 0 h 55"/>
                  <a:gd name="T16" fmla="*/ 0 w 85"/>
                  <a:gd name="T17" fmla="*/ 0 h 55"/>
                  <a:gd name="T18" fmla="*/ 0 w 85"/>
                  <a:gd name="T19" fmla="*/ 0 h 55"/>
                  <a:gd name="T20" fmla="*/ 0 w 85"/>
                  <a:gd name="T21" fmla="*/ 0 h 55"/>
                  <a:gd name="T22" fmla="*/ 0 w 85"/>
                  <a:gd name="T23" fmla="*/ 0 h 55"/>
                  <a:gd name="T24" fmla="*/ 0 w 85"/>
                  <a:gd name="T25" fmla="*/ 0 h 55"/>
                  <a:gd name="T26" fmla="*/ 0 w 85"/>
                  <a:gd name="T27" fmla="*/ 0 h 55"/>
                  <a:gd name="T28" fmla="*/ 0 w 85"/>
                  <a:gd name="T29" fmla="*/ 0 h 55"/>
                  <a:gd name="T30" fmla="*/ 0 w 85"/>
                  <a:gd name="T31" fmla="*/ 0 h 55"/>
                  <a:gd name="T32" fmla="*/ 0 w 85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55"/>
                  <a:gd name="T53" fmla="*/ 85 w 8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55">
                    <a:moveTo>
                      <a:pt x="0" y="55"/>
                    </a:moveTo>
                    <a:lnTo>
                      <a:pt x="8" y="47"/>
                    </a:lnTo>
                    <a:lnTo>
                      <a:pt x="18" y="36"/>
                    </a:lnTo>
                    <a:lnTo>
                      <a:pt x="32" y="26"/>
                    </a:lnTo>
                    <a:lnTo>
                      <a:pt x="46" y="17"/>
                    </a:lnTo>
                    <a:lnTo>
                      <a:pt x="60" y="9"/>
                    </a:lnTo>
                    <a:lnTo>
                      <a:pt x="71" y="3"/>
                    </a:lnTo>
                    <a:lnTo>
                      <a:pt x="80" y="0"/>
                    </a:lnTo>
                    <a:lnTo>
                      <a:pt x="85" y="3"/>
                    </a:lnTo>
                    <a:lnTo>
                      <a:pt x="85" y="9"/>
                    </a:lnTo>
                    <a:lnTo>
                      <a:pt x="78" y="15"/>
                    </a:lnTo>
                    <a:lnTo>
                      <a:pt x="69" y="24"/>
                    </a:lnTo>
                    <a:lnTo>
                      <a:pt x="55" y="32"/>
                    </a:lnTo>
                    <a:lnTo>
                      <a:pt x="41" y="40"/>
                    </a:lnTo>
                    <a:lnTo>
                      <a:pt x="26" y="47"/>
                    </a:lnTo>
                    <a:lnTo>
                      <a:pt x="11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3" name="Freeform 279"/>
              <p:cNvSpPr>
                <a:spLocks/>
              </p:cNvSpPr>
              <p:nvPr/>
            </p:nvSpPr>
            <p:spPr bwMode="auto">
              <a:xfrm>
                <a:off x="2876" y="496"/>
                <a:ext cx="36" cy="34"/>
              </a:xfrm>
              <a:custGeom>
                <a:avLst/>
                <a:gdLst>
                  <a:gd name="T0" fmla="*/ 0 w 72"/>
                  <a:gd name="T1" fmla="*/ 0 h 69"/>
                  <a:gd name="T2" fmla="*/ 1 w 72"/>
                  <a:gd name="T3" fmla="*/ 0 h 69"/>
                  <a:gd name="T4" fmla="*/ 1 w 72"/>
                  <a:gd name="T5" fmla="*/ 0 h 69"/>
                  <a:gd name="T6" fmla="*/ 1 w 72"/>
                  <a:gd name="T7" fmla="*/ 0 h 69"/>
                  <a:gd name="T8" fmla="*/ 1 w 72"/>
                  <a:gd name="T9" fmla="*/ 0 h 69"/>
                  <a:gd name="T10" fmla="*/ 1 w 72"/>
                  <a:gd name="T11" fmla="*/ 0 h 69"/>
                  <a:gd name="T12" fmla="*/ 1 w 72"/>
                  <a:gd name="T13" fmla="*/ 0 h 69"/>
                  <a:gd name="T14" fmla="*/ 1 w 72"/>
                  <a:gd name="T15" fmla="*/ 0 h 69"/>
                  <a:gd name="T16" fmla="*/ 1 w 72"/>
                  <a:gd name="T17" fmla="*/ 0 h 69"/>
                  <a:gd name="T18" fmla="*/ 1 w 72"/>
                  <a:gd name="T19" fmla="*/ 0 h 69"/>
                  <a:gd name="T20" fmla="*/ 1 w 72"/>
                  <a:gd name="T21" fmla="*/ 0 h 69"/>
                  <a:gd name="T22" fmla="*/ 1 w 72"/>
                  <a:gd name="T23" fmla="*/ 0 h 69"/>
                  <a:gd name="T24" fmla="*/ 1 w 72"/>
                  <a:gd name="T25" fmla="*/ 0 h 69"/>
                  <a:gd name="T26" fmla="*/ 1 w 72"/>
                  <a:gd name="T27" fmla="*/ 0 h 69"/>
                  <a:gd name="T28" fmla="*/ 1 w 72"/>
                  <a:gd name="T29" fmla="*/ 0 h 69"/>
                  <a:gd name="T30" fmla="*/ 1 w 72"/>
                  <a:gd name="T31" fmla="*/ 0 h 69"/>
                  <a:gd name="T32" fmla="*/ 0 w 72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69"/>
                  <a:gd name="T53" fmla="*/ 72 w 72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69">
                    <a:moveTo>
                      <a:pt x="0" y="69"/>
                    </a:moveTo>
                    <a:lnTo>
                      <a:pt x="6" y="61"/>
                    </a:lnTo>
                    <a:lnTo>
                      <a:pt x="15" y="50"/>
                    </a:lnTo>
                    <a:lnTo>
                      <a:pt x="25" y="37"/>
                    </a:lnTo>
                    <a:lnTo>
                      <a:pt x="37" y="24"/>
                    </a:lnTo>
                    <a:lnTo>
                      <a:pt x="48" y="13"/>
                    </a:lnTo>
                    <a:lnTo>
                      <a:pt x="59" y="4"/>
                    </a:lnTo>
                    <a:lnTo>
                      <a:pt x="68" y="0"/>
                    </a:lnTo>
                    <a:lnTo>
                      <a:pt x="72" y="1"/>
                    </a:lnTo>
                    <a:lnTo>
                      <a:pt x="72" y="8"/>
                    </a:lnTo>
                    <a:lnTo>
                      <a:pt x="67" y="18"/>
                    </a:lnTo>
                    <a:lnTo>
                      <a:pt x="56" y="29"/>
                    </a:lnTo>
                    <a:lnTo>
                      <a:pt x="45" y="41"/>
                    </a:lnTo>
                    <a:lnTo>
                      <a:pt x="31" y="52"/>
                    </a:lnTo>
                    <a:lnTo>
                      <a:pt x="18" y="61"/>
                    </a:lnTo>
                    <a:lnTo>
                      <a:pt x="7" y="67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4" name="Freeform 280"/>
              <p:cNvSpPr>
                <a:spLocks/>
              </p:cNvSpPr>
              <p:nvPr/>
            </p:nvSpPr>
            <p:spPr bwMode="auto">
              <a:xfrm>
                <a:off x="2875" y="484"/>
                <a:ext cx="33" cy="31"/>
              </a:xfrm>
              <a:custGeom>
                <a:avLst/>
                <a:gdLst>
                  <a:gd name="T0" fmla="*/ 0 w 67"/>
                  <a:gd name="T1" fmla="*/ 1 h 62"/>
                  <a:gd name="T2" fmla="*/ 0 w 67"/>
                  <a:gd name="T3" fmla="*/ 1 h 62"/>
                  <a:gd name="T4" fmla="*/ 0 w 67"/>
                  <a:gd name="T5" fmla="*/ 1 h 62"/>
                  <a:gd name="T6" fmla="*/ 0 w 67"/>
                  <a:gd name="T7" fmla="*/ 1 h 62"/>
                  <a:gd name="T8" fmla="*/ 0 w 67"/>
                  <a:gd name="T9" fmla="*/ 1 h 62"/>
                  <a:gd name="T10" fmla="*/ 0 w 67"/>
                  <a:gd name="T11" fmla="*/ 1 h 62"/>
                  <a:gd name="T12" fmla="*/ 0 w 67"/>
                  <a:gd name="T13" fmla="*/ 1 h 62"/>
                  <a:gd name="T14" fmla="*/ 0 w 67"/>
                  <a:gd name="T15" fmla="*/ 1 h 62"/>
                  <a:gd name="T16" fmla="*/ 0 w 67"/>
                  <a:gd name="T17" fmla="*/ 1 h 62"/>
                  <a:gd name="T18" fmla="*/ 0 w 67"/>
                  <a:gd name="T19" fmla="*/ 1 h 62"/>
                  <a:gd name="T20" fmla="*/ 0 w 67"/>
                  <a:gd name="T21" fmla="*/ 1 h 62"/>
                  <a:gd name="T22" fmla="*/ 0 w 67"/>
                  <a:gd name="T23" fmla="*/ 1 h 62"/>
                  <a:gd name="T24" fmla="*/ 0 w 67"/>
                  <a:gd name="T25" fmla="*/ 1 h 62"/>
                  <a:gd name="T26" fmla="*/ 0 w 67"/>
                  <a:gd name="T27" fmla="*/ 1 h 62"/>
                  <a:gd name="T28" fmla="*/ 0 w 67"/>
                  <a:gd name="T29" fmla="*/ 1 h 62"/>
                  <a:gd name="T30" fmla="*/ 0 w 67"/>
                  <a:gd name="T31" fmla="*/ 0 h 62"/>
                  <a:gd name="T32" fmla="*/ 0 w 6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2"/>
                  <a:gd name="T53" fmla="*/ 67 w 67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2">
                    <a:moveTo>
                      <a:pt x="67" y="4"/>
                    </a:moveTo>
                    <a:lnTo>
                      <a:pt x="66" y="7"/>
                    </a:lnTo>
                    <a:lnTo>
                      <a:pt x="59" y="13"/>
                    </a:lnTo>
                    <a:lnTo>
                      <a:pt x="50" y="20"/>
                    </a:lnTo>
                    <a:lnTo>
                      <a:pt x="40" y="28"/>
                    </a:lnTo>
                    <a:lnTo>
                      <a:pt x="28" y="37"/>
                    </a:lnTo>
                    <a:lnTo>
                      <a:pt x="17" y="46"/>
                    </a:lnTo>
                    <a:lnTo>
                      <a:pt x="7" y="54"/>
                    </a:lnTo>
                    <a:lnTo>
                      <a:pt x="0" y="62"/>
                    </a:lnTo>
                    <a:lnTo>
                      <a:pt x="5" y="51"/>
                    </a:lnTo>
                    <a:lnTo>
                      <a:pt x="12" y="39"/>
                    </a:lnTo>
                    <a:lnTo>
                      <a:pt x="21" y="27"/>
                    </a:lnTo>
                    <a:lnTo>
                      <a:pt x="32" y="15"/>
                    </a:lnTo>
                    <a:lnTo>
                      <a:pt x="43" y="7"/>
                    </a:lnTo>
                    <a:lnTo>
                      <a:pt x="52" y="1"/>
                    </a:lnTo>
                    <a:lnTo>
                      <a:pt x="62" y="0"/>
                    </a:lnTo>
                    <a:lnTo>
                      <a:pt x="67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5" name="Freeform 281"/>
              <p:cNvSpPr>
                <a:spLocks/>
              </p:cNvSpPr>
              <p:nvPr/>
            </p:nvSpPr>
            <p:spPr bwMode="auto">
              <a:xfrm>
                <a:off x="2807" y="325"/>
                <a:ext cx="40" cy="155"/>
              </a:xfrm>
              <a:custGeom>
                <a:avLst/>
                <a:gdLst>
                  <a:gd name="T0" fmla="*/ 1 w 79"/>
                  <a:gd name="T1" fmla="*/ 0 h 311"/>
                  <a:gd name="T2" fmla="*/ 1 w 79"/>
                  <a:gd name="T3" fmla="*/ 0 h 311"/>
                  <a:gd name="T4" fmla="*/ 1 w 79"/>
                  <a:gd name="T5" fmla="*/ 0 h 311"/>
                  <a:gd name="T6" fmla="*/ 1 w 79"/>
                  <a:gd name="T7" fmla="*/ 0 h 311"/>
                  <a:gd name="T8" fmla="*/ 0 w 79"/>
                  <a:gd name="T9" fmla="*/ 0 h 311"/>
                  <a:gd name="T10" fmla="*/ 1 w 79"/>
                  <a:gd name="T11" fmla="*/ 0 h 311"/>
                  <a:gd name="T12" fmla="*/ 1 w 79"/>
                  <a:gd name="T13" fmla="*/ 0 h 311"/>
                  <a:gd name="T14" fmla="*/ 1 w 79"/>
                  <a:gd name="T15" fmla="*/ 0 h 311"/>
                  <a:gd name="T16" fmla="*/ 1 w 79"/>
                  <a:gd name="T17" fmla="*/ 0 h 311"/>
                  <a:gd name="T18" fmla="*/ 1 w 79"/>
                  <a:gd name="T19" fmla="*/ 0 h 311"/>
                  <a:gd name="T20" fmla="*/ 1 w 79"/>
                  <a:gd name="T21" fmla="*/ 0 h 311"/>
                  <a:gd name="T22" fmla="*/ 1 w 79"/>
                  <a:gd name="T23" fmla="*/ 0 h 311"/>
                  <a:gd name="T24" fmla="*/ 1 w 79"/>
                  <a:gd name="T25" fmla="*/ 0 h 311"/>
                  <a:gd name="T26" fmla="*/ 1 w 79"/>
                  <a:gd name="T27" fmla="*/ 0 h 311"/>
                  <a:gd name="T28" fmla="*/ 1 w 79"/>
                  <a:gd name="T29" fmla="*/ 0 h 311"/>
                  <a:gd name="T30" fmla="*/ 1 w 79"/>
                  <a:gd name="T31" fmla="*/ 0 h 311"/>
                  <a:gd name="T32" fmla="*/ 1 w 79"/>
                  <a:gd name="T33" fmla="*/ 0 h 311"/>
                  <a:gd name="T34" fmla="*/ 1 w 79"/>
                  <a:gd name="T35" fmla="*/ 0 h 311"/>
                  <a:gd name="T36" fmla="*/ 1 w 79"/>
                  <a:gd name="T37" fmla="*/ 0 h 311"/>
                  <a:gd name="T38" fmla="*/ 1 w 79"/>
                  <a:gd name="T39" fmla="*/ 0 h 311"/>
                  <a:gd name="T40" fmla="*/ 1 w 79"/>
                  <a:gd name="T41" fmla="*/ 0 h 3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9"/>
                  <a:gd name="T64" fmla="*/ 0 h 311"/>
                  <a:gd name="T65" fmla="*/ 79 w 79"/>
                  <a:gd name="T66" fmla="*/ 311 h 3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9" h="311">
                    <a:moveTo>
                      <a:pt x="8" y="311"/>
                    </a:moveTo>
                    <a:lnTo>
                      <a:pt x="4" y="311"/>
                    </a:lnTo>
                    <a:lnTo>
                      <a:pt x="2" y="309"/>
                    </a:lnTo>
                    <a:lnTo>
                      <a:pt x="1" y="307"/>
                    </a:lnTo>
                    <a:lnTo>
                      <a:pt x="0" y="303"/>
                    </a:lnTo>
                    <a:lnTo>
                      <a:pt x="32" y="265"/>
                    </a:lnTo>
                    <a:lnTo>
                      <a:pt x="51" y="225"/>
                    </a:lnTo>
                    <a:lnTo>
                      <a:pt x="63" y="183"/>
                    </a:lnTo>
                    <a:lnTo>
                      <a:pt x="66" y="142"/>
                    </a:lnTo>
                    <a:lnTo>
                      <a:pt x="64" y="101"/>
                    </a:lnTo>
                    <a:lnTo>
                      <a:pt x="58" y="63"/>
                    </a:lnTo>
                    <a:lnTo>
                      <a:pt x="51" y="29"/>
                    </a:lnTo>
                    <a:lnTo>
                      <a:pt x="45" y="0"/>
                    </a:lnTo>
                    <a:lnTo>
                      <a:pt x="61" y="20"/>
                    </a:lnTo>
                    <a:lnTo>
                      <a:pt x="72" y="53"/>
                    </a:lnTo>
                    <a:lnTo>
                      <a:pt x="79" y="97"/>
                    </a:lnTo>
                    <a:lnTo>
                      <a:pt x="79" y="146"/>
                    </a:lnTo>
                    <a:lnTo>
                      <a:pt x="73" y="196"/>
                    </a:lnTo>
                    <a:lnTo>
                      <a:pt x="59" y="243"/>
                    </a:lnTo>
                    <a:lnTo>
                      <a:pt x="38" y="283"/>
                    </a:lnTo>
                    <a:lnTo>
                      <a:pt x="8" y="3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6" name="Freeform 282"/>
              <p:cNvSpPr>
                <a:spLocks/>
              </p:cNvSpPr>
              <p:nvPr/>
            </p:nvSpPr>
            <p:spPr bwMode="auto">
              <a:xfrm>
                <a:off x="2806" y="326"/>
                <a:ext cx="33" cy="20"/>
              </a:xfrm>
              <a:custGeom>
                <a:avLst/>
                <a:gdLst>
                  <a:gd name="T0" fmla="*/ 0 w 67"/>
                  <a:gd name="T1" fmla="*/ 0 h 41"/>
                  <a:gd name="T2" fmla="*/ 0 w 67"/>
                  <a:gd name="T3" fmla="*/ 0 h 41"/>
                  <a:gd name="T4" fmla="*/ 0 w 67"/>
                  <a:gd name="T5" fmla="*/ 0 h 41"/>
                  <a:gd name="T6" fmla="*/ 0 w 67"/>
                  <a:gd name="T7" fmla="*/ 0 h 41"/>
                  <a:gd name="T8" fmla="*/ 0 w 67"/>
                  <a:gd name="T9" fmla="*/ 0 h 41"/>
                  <a:gd name="T10" fmla="*/ 0 w 67"/>
                  <a:gd name="T11" fmla="*/ 0 h 41"/>
                  <a:gd name="T12" fmla="*/ 0 w 67"/>
                  <a:gd name="T13" fmla="*/ 0 h 41"/>
                  <a:gd name="T14" fmla="*/ 0 w 67"/>
                  <a:gd name="T15" fmla="*/ 0 h 41"/>
                  <a:gd name="T16" fmla="*/ 0 w 67"/>
                  <a:gd name="T17" fmla="*/ 0 h 41"/>
                  <a:gd name="T18" fmla="*/ 0 w 67"/>
                  <a:gd name="T19" fmla="*/ 0 h 41"/>
                  <a:gd name="T20" fmla="*/ 0 w 67"/>
                  <a:gd name="T21" fmla="*/ 0 h 41"/>
                  <a:gd name="T22" fmla="*/ 0 w 67"/>
                  <a:gd name="T23" fmla="*/ 0 h 41"/>
                  <a:gd name="T24" fmla="*/ 0 w 67"/>
                  <a:gd name="T25" fmla="*/ 0 h 41"/>
                  <a:gd name="T26" fmla="*/ 0 w 67"/>
                  <a:gd name="T27" fmla="*/ 0 h 41"/>
                  <a:gd name="T28" fmla="*/ 0 w 67"/>
                  <a:gd name="T29" fmla="*/ 0 h 41"/>
                  <a:gd name="T30" fmla="*/ 0 w 67"/>
                  <a:gd name="T31" fmla="*/ 0 h 41"/>
                  <a:gd name="T32" fmla="*/ 0 w 67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1"/>
                  <a:gd name="T53" fmla="*/ 67 w 67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1">
                    <a:moveTo>
                      <a:pt x="67" y="41"/>
                    </a:moveTo>
                    <a:lnTo>
                      <a:pt x="60" y="33"/>
                    </a:lnTo>
                    <a:lnTo>
                      <a:pt x="51" y="25"/>
                    </a:lnTo>
                    <a:lnTo>
                      <a:pt x="41" y="18"/>
                    </a:lnTo>
                    <a:lnTo>
                      <a:pt x="30" y="11"/>
                    </a:lnTo>
                    <a:lnTo>
                      <a:pt x="20" y="5"/>
                    </a:lnTo>
                    <a:lnTo>
                      <a:pt x="11" y="2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6" y="10"/>
                    </a:lnTo>
                    <a:lnTo>
                      <a:pt x="14" y="13"/>
                    </a:lnTo>
                    <a:lnTo>
                      <a:pt x="23" y="18"/>
                    </a:lnTo>
                    <a:lnTo>
                      <a:pt x="35" y="22"/>
                    </a:lnTo>
                    <a:lnTo>
                      <a:pt x="46" y="28"/>
                    </a:lnTo>
                    <a:lnTo>
                      <a:pt x="58" y="34"/>
                    </a:lnTo>
                    <a:lnTo>
                      <a:pt x="67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7" name="Freeform 283"/>
              <p:cNvSpPr>
                <a:spLocks/>
              </p:cNvSpPr>
              <p:nvPr/>
            </p:nvSpPr>
            <p:spPr bwMode="auto">
              <a:xfrm>
                <a:off x="2805" y="337"/>
                <a:ext cx="37" cy="23"/>
              </a:xfrm>
              <a:custGeom>
                <a:avLst/>
                <a:gdLst>
                  <a:gd name="T0" fmla="*/ 0 w 74"/>
                  <a:gd name="T1" fmla="*/ 1 h 46"/>
                  <a:gd name="T2" fmla="*/ 1 w 74"/>
                  <a:gd name="T3" fmla="*/ 0 h 46"/>
                  <a:gd name="T4" fmla="*/ 1 w 74"/>
                  <a:gd name="T5" fmla="*/ 1 h 46"/>
                  <a:gd name="T6" fmla="*/ 1 w 74"/>
                  <a:gd name="T7" fmla="*/ 1 h 46"/>
                  <a:gd name="T8" fmla="*/ 1 w 74"/>
                  <a:gd name="T9" fmla="*/ 1 h 46"/>
                  <a:gd name="T10" fmla="*/ 1 w 74"/>
                  <a:gd name="T11" fmla="*/ 1 h 46"/>
                  <a:gd name="T12" fmla="*/ 1 w 74"/>
                  <a:gd name="T13" fmla="*/ 1 h 46"/>
                  <a:gd name="T14" fmla="*/ 1 w 74"/>
                  <a:gd name="T15" fmla="*/ 1 h 46"/>
                  <a:gd name="T16" fmla="*/ 1 w 74"/>
                  <a:gd name="T17" fmla="*/ 1 h 46"/>
                  <a:gd name="T18" fmla="*/ 1 w 74"/>
                  <a:gd name="T19" fmla="*/ 1 h 46"/>
                  <a:gd name="T20" fmla="*/ 1 w 74"/>
                  <a:gd name="T21" fmla="*/ 1 h 46"/>
                  <a:gd name="T22" fmla="*/ 1 w 74"/>
                  <a:gd name="T23" fmla="*/ 1 h 46"/>
                  <a:gd name="T24" fmla="*/ 1 w 74"/>
                  <a:gd name="T25" fmla="*/ 1 h 46"/>
                  <a:gd name="T26" fmla="*/ 1 w 74"/>
                  <a:gd name="T27" fmla="*/ 1 h 46"/>
                  <a:gd name="T28" fmla="*/ 1 w 74"/>
                  <a:gd name="T29" fmla="*/ 1 h 46"/>
                  <a:gd name="T30" fmla="*/ 1 w 74"/>
                  <a:gd name="T31" fmla="*/ 1 h 46"/>
                  <a:gd name="T32" fmla="*/ 0 w 7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46"/>
                  <a:gd name="T53" fmla="*/ 74 w 7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46">
                    <a:moveTo>
                      <a:pt x="0" y="1"/>
                    </a:moveTo>
                    <a:lnTo>
                      <a:pt x="4" y="0"/>
                    </a:lnTo>
                    <a:lnTo>
                      <a:pt x="11" y="1"/>
                    </a:lnTo>
                    <a:lnTo>
                      <a:pt x="20" y="5"/>
                    </a:lnTo>
                    <a:lnTo>
                      <a:pt x="31" y="11"/>
                    </a:lnTo>
                    <a:lnTo>
                      <a:pt x="44" y="18"/>
                    </a:lnTo>
                    <a:lnTo>
                      <a:pt x="55" y="26"/>
                    </a:lnTo>
                    <a:lnTo>
                      <a:pt x="66" y="36"/>
                    </a:lnTo>
                    <a:lnTo>
                      <a:pt x="74" y="46"/>
                    </a:lnTo>
                    <a:lnTo>
                      <a:pt x="65" y="41"/>
                    </a:lnTo>
                    <a:lnTo>
                      <a:pt x="53" y="35"/>
                    </a:lnTo>
                    <a:lnTo>
                      <a:pt x="40" y="28"/>
                    </a:lnTo>
                    <a:lnTo>
                      <a:pt x="29" y="22"/>
                    </a:lnTo>
                    <a:lnTo>
                      <a:pt x="17" y="15"/>
                    </a:lnTo>
                    <a:lnTo>
                      <a:pt x="8" y="9"/>
                    </a:lnTo>
                    <a:lnTo>
                      <a:pt x="1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8" name="Freeform 284"/>
              <p:cNvSpPr>
                <a:spLocks/>
              </p:cNvSpPr>
              <p:nvPr/>
            </p:nvSpPr>
            <p:spPr bwMode="auto">
              <a:xfrm>
                <a:off x="2797" y="360"/>
                <a:ext cx="48" cy="31"/>
              </a:xfrm>
              <a:custGeom>
                <a:avLst/>
                <a:gdLst>
                  <a:gd name="T0" fmla="*/ 0 w 96"/>
                  <a:gd name="T1" fmla="*/ 0 h 64"/>
                  <a:gd name="T2" fmla="*/ 1 w 96"/>
                  <a:gd name="T3" fmla="*/ 0 h 64"/>
                  <a:gd name="T4" fmla="*/ 1 w 96"/>
                  <a:gd name="T5" fmla="*/ 0 h 64"/>
                  <a:gd name="T6" fmla="*/ 1 w 96"/>
                  <a:gd name="T7" fmla="*/ 0 h 64"/>
                  <a:gd name="T8" fmla="*/ 1 w 96"/>
                  <a:gd name="T9" fmla="*/ 0 h 64"/>
                  <a:gd name="T10" fmla="*/ 1 w 96"/>
                  <a:gd name="T11" fmla="*/ 0 h 64"/>
                  <a:gd name="T12" fmla="*/ 1 w 96"/>
                  <a:gd name="T13" fmla="*/ 0 h 64"/>
                  <a:gd name="T14" fmla="*/ 1 w 96"/>
                  <a:gd name="T15" fmla="*/ 0 h 64"/>
                  <a:gd name="T16" fmla="*/ 1 w 96"/>
                  <a:gd name="T17" fmla="*/ 0 h 64"/>
                  <a:gd name="T18" fmla="*/ 1 w 96"/>
                  <a:gd name="T19" fmla="*/ 0 h 64"/>
                  <a:gd name="T20" fmla="*/ 1 w 96"/>
                  <a:gd name="T21" fmla="*/ 0 h 64"/>
                  <a:gd name="T22" fmla="*/ 1 w 96"/>
                  <a:gd name="T23" fmla="*/ 0 h 64"/>
                  <a:gd name="T24" fmla="*/ 1 w 96"/>
                  <a:gd name="T25" fmla="*/ 0 h 64"/>
                  <a:gd name="T26" fmla="*/ 1 w 96"/>
                  <a:gd name="T27" fmla="*/ 0 h 64"/>
                  <a:gd name="T28" fmla="*/ 1 w 96"/>
                  <a:gd name="T29" fmla="*/ 0 h 64"/>
                  <a:gd name="T30" fmla="*/ 1 w 96"/>
                  <a:gd name="T31" fmla="*/ 0 h 64"/>
                  <a:gd name="T32" fmla="*/ 0 w 9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64"/>
                  <a:gd name="T53" fmla="*/ 96 w 96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64">
                    <a:moveTo>
                      <a:pt x="0" y="1"/>
                    </a:moveTo>
                    <a:lnTo>
                      <a:pt x="5" y="0"/>
                    </a:lnTo>
                    <a:lnTo>
                      <a:pt x="15" y="3"/>
                    </a:lnTo>
                    <a:lnTo>
                      <a:pt x="29" y="8"/>
                    </a:lnTo>
                    <a:lnTo>
                      <a:pt x="44" y="16"/>
                    </a:lnTo>
                    <a:lnTo>
                      <a:pt x="60" y="27"/>
                    </a:lnTo>
                    <a:lnTo>
                      <a:pt x="75" y="39"/>
                    </a:lnTo>
                    <a:lnTo>
                      <a:pt x="88" y="51"/>
                    </a:lnTo>
                    <a:lnTo>
                      <a:pt x="96" y="64"/>
                    </a:lnTo>
                    <a:lnTo>
                      <a:pt x="88" y="58"/>
                    </a:lnTo>
                    <a:lnTo>
                      <a:pt x="75" y="51"/>
                    </a:lnTo>
                    <a:lnTo>
                      <a:pt x="59" y="42"/>
                    </a:lnTo>
                    <a:lnTo>
                      <a:pt x="42" y="33"/>
                    </a:lnTo>
                    <a:lnTo>
                      <a:pt x="24" y="22"/>
                    </a:lnTo>
                    <a:lnTo>
                      <a:pt x="10" y="14"/>
                    </a:lnTo>
                    <a:lnTo>
                      <a:pt x="2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19" name="Freeform 285"/>
              <p:cNvSpPr>
                <a:spLocks/>
              </p:cNvSpPr>
              <p:nvPr/>
            </p:nvSpPr>
            <p:spPr bwMode="auto">
              <a:xfrm>
                <a:off x="2790" y="386"/>
                <a:ext cx="52" cy="34"/>
              </a:xfrm>
              <a:custGeom>
                <a:avLst/>
                <a:gdLst>
                  <a:gd name="T0" fmla="*/ 0 w 105"/>
                  <a:gd name="T1" fmla="*/ 1 h 68"/>
                  <a:gd name="T2" fmla="*/ 0 w 105"/>
                  <a:gd name="T3" fmla="*/ 0 h 68"/>
                  <a:gd name="T4" fmla="*/ 0 w 105"/>
                  <a:gd name="T5" fmla="*/ 1 h 68"/>
                  <a:gd name="T6" fmla="*/ 0 w 105"/>
                  <a:gd name="T7" fmla="*/ 1 h 68"/>
                  <a:gd name="T8" fmla="*/ 0 w 105"/>
                  <a:gd name="T9" fmla="*/ 1 h 68"/>
                  <a:gd name="T10" fmla="*/ 0 w 105"/>
                  <a:gd name="T11" fmla="*/ 1 h 68"/>
                  <a:gd name="T12" fmla="*/ 0 w 105"/>
                  <a:gd name="T13" fmla="*/ 1 h 68"/>
                  <a:gd name="T14" fmla="*/ 0 w 105"/>
                  <a:gd name="T15" fmla="*/ 1 h 68"/>
                  <a:gd name="T16" fmla="*/ 0 w 105"/>
                  <a:gd name="T17" fmla="*/ 1 h 68"/>
                  <a:gd name="T18" fmla="*/ 0 w 105"/>
                  <a:gd name="T19" fmla="*/ 1 h 68"/>
                  <a:gd name="T20" fmla="*/ 0 w 105"/>
                  <a:gd name="T21" fmla="*/ 1 h 68"/>
                  <a:gd name="T22" fmla="*/ 0 w 105"/>
                  <a:gd name="T23" fmla="*/ 1 h 68"/>
                  <a:gd name="T24" fmla="*/ 0 w 105"/>
                  <a:gd name="T25" fmla="*/ 1 h 68"/>
                  <a:gd name="T26" fmla="*/ 0 w 105"/>
                  <a:gd name="T27" fmla="*/ 1 h 68"/>
                  <a:gd name="T28" fmla="*/ 0 w 105"/>
                  <a:gd name="T29" fmla="*/ 1 h 68"/>
                  <a:gd name="T30" fmla="*/ 0 w 105"/>
                  <a:gd name="T31" fmla="*/ 1 h 68"/>
                  <a:gd name="T32" fmla="*/ 0 w 105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5"/>
                  <a:gd name="T52" fmla="*/ 0 h 68"/>
                  <a:gd name="T53" fmla="*/ 105 w 105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5" h="68">
                    <a:moveTo>
                      <a:pt x="0" y="1"/>
                    </a:moveTo>
                    <a:lnTo>
                      <a:pt x="6" y="0"/>
                    </a:lnTo>
                    <a:lnTo>
                      <a:pt x="17" y="4"/>
                    </a:lnTo>
                    <a:lnTo>
                      <a:pt x="33" y="11"/>
                    </a:lnTo>
                    <a:lnTo>
                      <a:pt x="51" y="21"/>
                    </a:lnTo>
                    <a:lnTo>
                      <a:pt x="69" y="32"/>
                    </a:lnTo>
                    <a:lnTo>
                      <a:pt x="85" y="45"/>
                    </a:lnTo>
                    <a:lnTo>
                      <a:pt x="98" y="57"/>
                    </a:lnTo>
                    <a:lnTo>
                      <a:pt x="105" y="68"/>
                    </a:lnTo>
                    <a:lnTo>
                      <a:pt x="97" y="64"/>
                    </a:lnTo>
                    <a:lnTo>
                      <a:pt x="83" y="57"/>
                    </a:lnTo>
                    <a:lnTo>
                      <a:pt x="66" y="46"/>
                    </a:lnTo>
                    <a:lnTo>
                      <a:pt x="46" y="35"/>
                    </a:lnTo>
                    <a:lnTo>
                      <a:pt x="29" y="24"/>
                    </a:lnTo>
                    <a:lnTo>
                      <a:pt x="13" y="14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0" name="Freeform 286"/>
              <p:cNvSpPr>
                <a:spLocks/>
              </p:cNvSpPr>
              <p:nvPr/>
            </p:nvSpPr>
            <p:spPr bwMode="auto">
              <a:xfrm>
                <a:off x="2794" y="402"/>
                <a:ext cx="43" cy="37"/>
              </a:xfrm>
              <a:custGeom>
                <a:avLst/>
                <a:gdLst>
                  <a:gd name="T0" fmla="*/ 0 w 85"/>
                  <a:gd name="T1" fmla="*/ 0 h 72"/>
                  <a:gd name="T2" fmla="*/ 1 w 85"/>
                  <a:gd name="T3" fmla="*/ 0 h 72"/>
                  <a:gd name="T4" fmla="*/ 1 w 85"/>
                  <a:gd name="T5" fmla="*/ 1 h 72"/>
                  <a:gd name="T6" fmla="*/ 1 w 85"/>
                  <a:gd name="T7" fmla="*/ 1 h 72"/>
                  <a:gd name="T8" fmla="*/ 1 w 85"/>
                  <a:gd name="T9" fmla="*/ 1 h 72"/>
                  <a:gd name="T10" fmla="*/ 1 w 85"/>
                  <a:gd name="T11" fmla="*/ 1 h 72"/>
                  <a:gd name="T12" fmla="*/ 1 w 85"/>
                  <a:gd name="T13" fmla="*/ 1 h 72"/>
                  <a:gd name="T14" fmla="*/ 1 w 85"/>
                  <a:gd name="T15" fmla="*/ 1 h 72"/>
                  <a:gd name="T16" fmla="*/ 1 w 85"/>
                  <a:gd name="T17" fmla="*/ 1 h 72"/>
                  <a:gd name="T18" fmla="*/ 1 w 85"/>
                  <a:gd name="T19" fmla="*/ 1 h 72"/>
                  <a:gd name="T20" fmla="*/ 1 w 85"/>
                  <a:gd name="T21" fmla="*/ 1 h 72"/>
                  <a:gd name="T22" fmla="*/ 1 w 85"/>
                  <a:gd name="T23" fmla="*/ 1 h 72"/>
                  <a:gd name="T24" fmla="*/ 1 w 85"/>
                  <a:gd name="T25" fmla="*/ 1 h 72"/>
                  <a:gd name="T26" fmla="*/ 1 w 85"/>
                  <a:gd name="T27" fmla="*/ 1 h 72"/>
                  <a:gd name="T28" fmla="*/ 1 w 85"/>
                  <a:gd name="T29" fmla="*/ 1 h 72"/>
                  <a:gd name="T30" fmla="*/ 1 w 85"/>
                  <a:gd name="T31" fmla="*/ 1 h 72"/>
                  <a:gd name="T32" fmla="*/ 0 w 85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72"/>
                  <a:gd name="T53" fmla="*/ 85 w 85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72">
                    <a:moveTo>
                      <a:pt x="0" y="0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28" y="15"/>
                    </a:lnTo>
                    <a:lnTo>
                      <a:pt x="43" y="25"/>
                    </a:lnTo>
                    <a:lnTo>
                      <a:pt x="58" y="39"/>
                    </a:lnTo>
                    <a:lnTo>
                      <a:pt x="72" y="51"/>
                    </a:lnTo>
                    <a:lnTo>
                      <a:pt x="81" y="63"/>
                    </a:lnTo>
                    <a:lnTo>
                      <a:pt x="85" y="72"/>
                    </a:lnTo>
                    <a:lnTo>
                      <a:pt x="77" y="66"/>
                    </a:lnTo>
                    <a:lnTo>
                      <a:pt x="65" y="57"/>
                    </a:lnTo>
                    <a:lnTo>
                      <a:pt x="50" y="47"/>
                    </a:lnTo>
                    <a:lnTo>
                      <a:pt x="35" y="35"/>
                    </a:lnTo>
                    <a:lnTo>
                      <a:pt x="20" y="24"/>
                    </a:lnTo>
                    <a:lnTo>
                      <a:pt x="8" y="13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1" name="Freeform 287"/>
              <p:cNvSpPr>
                <a:spLocks/>
              </p:cNvSpPr>
              <p:nvPr/>
            </p:nvSpPr>
            <p:spPr bwMode="auto">
              <a:xfrm>
                <a:off x="2795" y="422"/>
                <a:ext cx="35" cy="31"/>
              </a:xfrm>
              <a:custGeom>
                <a:avLst/>
                <a:gdLst>
                  <a:gd name="T0" fmla="*/ 0 w 70"/>
                  <a:gd name="T1" fmla="*/ 0 h 62"/>
                  <a:gd name="T2" fmla="*/ 1 w 70"/>
                  <a:gd name="T3" fmla="*/ 0 h 62"/>
                  <a:gd name="T4" fmla="*/ 1 w 70"/>
                  <a:gd name="T5" fmla="*/ 1 h 62"/>
                  <a:gd name="T6" fmla="*/ 1 w 70"/>
                  <a:gd name="T7" fmla="*/ 1 h 62"/>
                  <a:gd name="T8" fmla="*/ 1 w 70"/>
                  <a:gd name="T9" fmla="*/ 1 h 62"/>
                  <a:gd name="T10" fmla="*/ 1 w 70"/>
                  <a:gd name="T11" fmla="*/ 1 h 62"/>
                  <a:gd name="T12" fmla="*/ 1 w 70"/>
                  <a:gd name="T13" fmla="*/ 1 h 62"/>
                  <a:gd name="T14" fmla="*/ 1 w 70"/>
                  <a:gd name="T15" fmla="*/ 1 h 62"/>
                  <a:gd name="T16" fmla="*/ 1 w 70"/>
                  <a:gd name="T17" fmla="*/ 1 h 62"/>
                  <a:gd name="T18" fmla="*/ 1 w 70"/>
                  <a:gd name="T19" fmla="*/ 1 h 62"/>
                  <a:gd name="T20" fmla="*/ 1 w 70"/>
                  <a:gd name="T21" fmla="*/ 1 h 62"/>
                  <a:gd name="T22" fmla="*/ 1 w 70"/>
                  <a:gd name="T23" fmla="*/ 1 h 62"/>
                  <a:gd name="T24" fmla="*/ 1 w 70"/>
                  <a:gd name="T25" fmla="*/ 1 h 62"/>
                  <a:gd name="T26" fmla="*/ 1 w 70"/>
                  <a:gd name="T27" fmla="*/ 1 h 62"/>
                  <a:gd name="T28" fmla="*/ 1 w 70"/>
                  <a:gd name="T29" fmla="*/ 1 h 62"/>
                  <a:gd name="T30" fmla="*/ 1 w 70"/>
                  <a:gd name="T31" fmla="*/ 1 h 62"/>
                  <a:gd name="T32" fmla="*/ 0 w 70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2"/>
                  <a:gd name="T53" fmla="*/ 70 w 70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2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4" y="9"/>
                    </a:lnTo>
                    <a:lnTo>
                      <a:pt x="35" y="17"/>
                    </a:lnTo>
                    <a:lnTo>
                      <a:pt x="47" y="26"/>
                    </a:lnTo>
                    <a:lnTo>
                      <a:pt x="57" y="38"/>
                    </a:lnTo>
                    <a:lnTo>
                      <a:pt x="65" y="49"/>
                    </a:lnTo>
                    <a:lnTo>
                      <a:pt x="70" y="62"/>
                    </a:lnTo>
                    <a:lnTo>
                      <a:pt x="63" y="55"/>
                    </a:lnTo>
                    <a:lnTo>
                      <a:pt x="53" y="47"/>
                    </a:lnTo>
                    <a:lnTo>
                      <a:pt x="40" y="38"/>
                    </a:lnTo>
                    <a:lnTo>
                      <a:pt x="27" y="27"/>
                    </a:lnTo>
                    <a:lnTo>
                      <a:pt x="16" y="18"/>
                    </a:lnTo>
                    <a:lnTo>
                      <a:pt x="7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2" name="Freeform 288"/>
              <p:cNvSpPr>
                <a:spLocks/>
              </p:cNvSpPr>
              <p:nvPr/>
            </p:nvSpPr>
            <p:spPr bwMode="auto">
              <a:xfrm>
                <a:off x="2795" y="441"/>
                <a:ext cx="25" cy="26"/>
              </a:xfrm>
              <a:custGeom>
                <a:avLst/>
                <a:gdLst>
                  <a:gd name="T0" fmla="*/ 0 w 49"/>
                  <a:gd name="T1" fmla="*/ 0 h 53"/>
                  <a:gd name="T2" fmla="*/ 1 w 49"/>
                  <a:gd name="T3" fmla="*/ 0 h 53"/>
                  <a:gd name="T4" fmla="*/ 1 w 49"/>
                  <a:gd name="T5" fmla="*/ 0 h 53"/>
                  <a:gd name="T6" fmla="*/ 1 w 49"/>
                  <a:gd name="T7" fmla="*/ 0 h 53"/>
                  <a:gd name="T8" fmla="*/ 1 w 49"/>
                  <a:gd name="T9" fmla="*/ 0 h 53"/>
                  <a:gd name="T10" fmla="*/ 1 w 49"/>
                  <a:gd name="T11" fmla="*/ 0 h 53"/>
                  <a:gd name="T12" fmla="*/ 1 w 49"/>
                  <a:gd name="T13" fmla="*/ 0 h 53"/>
                  <a:gd name="T14" fmla="*/ 1 w 49"/>
                  <a:gd name="T15" fmla="*/ 0 h 53"/>
                  <a:gd name="T16" fmla="*/ 1 w 49"/>
                  <a:gd name="T17" fmla="*/ 0 h 53"/>
                  <a:gd name="T18" fmla="*/ 1 w 49"/>
                  <a:gd name="T19" fmla="*/ 0 h 53"/>
                  <a:gd name="T20" fmla="*/ 1 w 49"/>
                  <a:gd name="T21" fmla="*/ 0 h 53"/>
                  <a:gd name="T22" fmla="*/ 1 w 49"/>
                  <a:gd name="T23" fmla="*/ 0 h 53"/>
                  <a:gd name="T24" fmla="*/ 1 w 49"/>
                  <a:gd name="T25" fmla="*/ 0 h 53"/>
                  <a:gd name="T26" fmla="*/ 1 w 49"/>
                  <a:gd name="T27" fmla="*/ 0 h 53"/>
                  <a:gd name="T28" fmla="*/ 1 w 49"/>
                  <a:gd name="T29" fmla="*/ 0 h 53"/>
                  <a:gd name="T30" fmla="*/ 1 w 49"/>
                  <a:gd name="T31" fmla="*/ 0 h 53"/>
                  <a:gd name="T32" fmla="*/ 0 w 4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53"/>
                  <a:gd name="T53" fmla="*/ 49 w 4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53">
                    <a:moveTo>
                      <a:pt x="0" y="0"/>
                    </a:moveTo>
                    <a:lnTo>
                      <a:pt x="3" y="0"/>
                    </a:lnTo>
                    <a:lnTo>
                      <a:pt x="10" y="3"/>
                    </a:lnTo>
                    <a:lnTo>
                      <a:pt x="19" y="10"/>
                    </a:lnTo>
                    <a:lnTo>
                      <a:pt x="28" y="18"/>
                    </a:lnTo>
                    <a:lnTo>
                      <a:pt x="36" y="29"/>
                    </a:lnTo>
                    <a:lnTo>
                      <a:pt x="43" y="38"/>
                    </a:lnTo>
                    <a:lnTo>
                      <a:pt x="48" y="47"/>
                    </a:lnTo>
                    <a:lnTo>
                      <a:pt x="49" y="53"/>
                    </a:lnTo>
                    <a:lnTo>
                      <a:pt x="45" y="47"/>
                    </a:lnTo>
                    <a:lnTo>
                      <a:pt x="36" y="40"/>
                    </a:lnTo>
                    <a:lnTo>
                      <a:pt x="28" y="33"/>
                    </a:lnTo>
                    <a:lnTo>
                      <a:pt x="20" y="25"/>
                    </a:lnTo>
                    <a:lnTo>
                      <a:pt x="12" y="17"/>
                    </a:lnTo>
                    <a:lnTo>
                      <a:pt x="5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3" name="Freeform 289"/>
              <p:cNvSpPr>
                <a:spLocks/>
              </p:cNvSpPr>
              <p:nvPr/>
            </p:nvSpPr>
            <p:spPr bwMode="auto">
              <a:xfrm>
                <a:off x="2797" y="458"/>
                <a:ext cx="17" cy="18"/>
              </a:xfrm>
              <a:custGeom>
                <a:avLst/>
                <a:gdLst>
                  <a:gd name="T0" fmla="*/ 0 w 35"/>
                  <a:gd name="T1" fmla="*/ 0 h 36"/>
                  <a:gd name="T2" fmla="*/ 0 w 35"/>
                  <a:gd name="T3" fmla="*/ 0 h 36"/>
                  <a:gd name="T4" fmla="*/ 0 w 35"/>
                  <a:gd name="T5" fmla="*/ 1 h 36"/>
                  <a:gd name="T6" fmla="*/ 0 w 35"/>
                  <a:gd name="T7" fmla="*/ 1 h 36"/>
                  <a:gd name="T8" fmla="*/ 0 w 35"/>
                  <a:gd name="T9" fmla="*/ 1 h 36"/>
                  <a:gd name="T10" fmla="*/ 0 w 35"/>
                  <a:gd name="T11" fmla="*/ 1 h 36"/>
                  <a:gd name="T12" fmla="*/ 0 w 35"/>
                  <a:gd name="T13" fmla="*/ 1 h 36"/>
                  <a:gd name="T14" fmla="*/ 0 w 35"/>
                  <a:gd name="T15" fmla="*/ 1 h 36"/>
                  <a:gd name="T16" fmla="*/ 0 w 35"/>
                  <a:gd name="T17" fmla="*/ 1 h 36"/>
                  <a:gd name="T18" fmla="*/ 0 w 35"/>
                  <a:gd name="T19" fmla="*/ 1 h 36"/>
                  <a:gd name="T20" fmla="*/ 0 w 35"/>
                  <a:gd name="T21" fmla="*/ 1 h 36"/>
                  <a:gd name="T22" fmla="*/ 0 w 35"/>
                  <a:gd name="T23" fmla="*/ 1 h 36"/>
                  <a:gd name="T24" fmla="*/ 0 w 35"/>
                  <a:gd name="T25" fmla="*/ 1 h 36"/>
                  <a:gd name="T26" fmla="*/ 0 w 35"/>
                  <a:gd name="T27" fmla="*/ 1 h 36"/>
                  <a:gd name="T28" fmla="*/ 0 w 35"/>
                  <a:gd name="T29" fmla="*/ 1 h 36"/>
                  <a:gd name="T30" fmla="*/ 0 w 35"/>
                  <a:gd name="T31" fmla="*/ 1 h 36"/>
                  <a:gd name="T32" fmla="*/ 0 w 35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36"/>
                  <a:gd name="T53" fmla="*/ 35 w 35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36">
                    <a:moveTo>
                      <a:pt x="2" y="0"/>
                    </a:moveTo>
                    <a:lnTo>
                      <a:pt x="6" y="0"/>
                    </a:lnTo>
                    <a:lnTo>
                      <a:pt x="10" y="3"/>
                    </a:lnTo>
                    <a:lnTo>
                      <a:pt x="17" y="6"/>
                    </a:lnTo>
                    <a:lnTo>
                      <a:pt x="23" y="12"/>
                    </a:lnTo>
                    <a:lnTo>
                      <a:pt x="29" y="18"/>
                    </a:lnTo>
                    <a:lnTo>
                      <a:pt x="32" y="25"/>
                    </a:lnTo>
                    <a:lnTo>
                      <a:pt x="35" y="30"/>
                    </a:lnTo>
                    <a:lnTo>
                      <a:pt x="33" y="36"/>
                    </a:lnTo>
                    <a:lnTo>
                      <a:pt x="31" y="29"/>
                    </a:lnTo>
                    <a:lnTo>
                      <a:pt x="27" y="23"/>
                    </a:lnTo>
                    <a:lnTo>
                      <a:pt x="20" y="18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4" name="Freeform 290"/>
              <p:cNvSpPr>
                <a:spLocks/>
              </p:cNvSpPr>
              <p:nvPr/>
            </p:nvSpPr>
            <p:spPr bwMode="auto">
              <a:xfrm>
                <a:off x="2812" y="314"/>
                <a:ext cx="21" cy="20"/>
              </a:xfrm>
              <a:custGeom>
                <a:avLst/>
                <a:gdLst>
                  <a:gd name="T0" fmla="*/ 0 w 43"/>
                  <a:gd name="T1" fmla="*/ 1 h 40"/>
                  <a:gd name="T2" fmla="*/ 0 w 43"/>
                  <a:gd name="T3" fmla="*/ 1 h 40"/>
                  <a:gd name="T4" fmla="*/ 0 w 43"/>
                  <a:gd name="T5" fmla="*/ 1 h 40"/>
                  <a:gd name="T6" fmla="*/ 0 w 43"/>
                  <a:gd name="T7" fmla="*/ 1 h 40"/>
                  <a:gd name="T8" fmla="*/ 0 w 43"/>
                  <a:gd name="T9" fmla="*/ 1 h 40"/>
                  <a:gd name="T10" fmla="*/ 0 w 43"/>
                  <a:gd name="T11" fmla="*/ 1 h 40"/>
                  <a:gd name="T12" fmla="*/ 0 w 43"/>
                  <a:gd name="T13" fmla="*/ 1 h 40"/>
                  <a:gd name="T14" fmla="*/ 0 w 43"/>
                  <a:gd name="T15" fmla="*/ 1 h 40"/>
                  <a:gd name="T16" fmla="*/ 0 w 43"/>
                  <a:gd name="T17" fmla="*/ 1 h 40"/>
                  <a:gd name="T18" fmla="*/ 0 w 43"/>
                  <a:gd name="T19" fmla="*/ 0 h 40"/>
                  <a:gd name="T20" fmla="*/ 0 w 43"/>
                  <a:gd name="T21" fmla="*/ 1 h 40"/>
                  <a:gd name="T22" fmla="*/ 0 w 43"/>
                  <a:gd name="T23" fmla="*/ 1 h 40"/>
                  <a:gd name="T24" fmla="*/ 0 w 43"/>
                  <a:gd name="T25" fmla="*/ 1 h 40"/>
                  <a:gd name="T26" fmla="*/ 0 w 43"/>
                  <a:gd name="T27" fmla="*/ 1 h 40"/>
                  <a:gd name="T28" fmla="*/ 0 w 43"/>
                  <a:gd name="T29" fmla="*/ 1 h 40"/>
                  <a:gd name="T30" fmla="*/ 0 w 43"/>
                  <a:gd name="T31" fmla="*/ 1 h 40"/>
                  <a:gd name="T32" fmla="*/ 0 w 43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0"/>
                  <a:gd name="T53" fmla="*/ 43 w 4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0">
                    <a:moveTo>
                      <a:pt x="43" y="40"/>
                    </a:moveTo>
                    <a:lnTo>
                      <a:pt x="39" y="38"/>
                    </a:lnTo>
                    <a:lnTo>
                      <a:pt x="32" y="35"/>
                    </a:lnTo>
                    <a:lnTo>
                      <a:pt x="24" y="29"/>
                    </a:lnTo>
                    <a:lnTo>
                      <a:pt x="16" y="23"/>
                    </a:lnTo>
                    <a:lnTo>
                      <a:pt x="8" y="1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6" y="7"/>
                    </a:lnTo>
                    <a:lnTo>
                      <a:pt x="23" y="14"/>
                    </a:lnTo>
                    <a:lnTo>
                      <a:pt x="29" y="22"/>
                    </a:lnTo>
                    <a:lnTo>
                      <a:pt x="35" y="30"/>
                    </a:lnTo>
                    <a:lnTo>
                      <a:pt x="39" y="36"/>
                    </a:lnTo>
                    <a:lnTo>
                      <a:pt x="43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5" name="Freeform 291"/>
              <p:cNvSpPr>
                <a:spLocks/>
              </p:cNvSpPr>
              <p:nvPr/>
            </p:nvSpPr>
            <p:spPr bwMode="auto">
              <a:xfrm>
                <a:off x="2834" y="312"/>
                <a:ext cx="11" cy="23"/>
              </a:xfrm>
              <a:custGeom>
                <a:avLst/>
                <a:gdLst>
                  <a:gd name="T0" fmla="*/ 0 w 22"/>
                  <a:gd name="T1" fmla="*/ 1 h 46"/>
                  <a:gd name="T2" fmla="*/ 1 w 22"/>
                  <a:gd name="T3" fmla="*/ 1 h 46"/>
                  <a:gd name="T4" fmla="*/ 1 w 22"/>
                  <a:gd name="T5" fmla="*/ 1 h 46"/>
                  <a:gd name="T6" fmla="*/ 1 w 22"/>
                  <a:gd name="T7" fmla="*/ 1 h 46"/>
                  <a:gd name="T8" fmla="*/ 1 w 22"/>
                  <a:gd name="T9" fmla="*/ 0 h 46"/>
                  <a:gd name="T10" fmla="*/ 1 w 22"/>
                  <a:gd name="T11" fmla="*/ 1 h 46"/>
                  <a:gd name="T12" fmla="*/ 1 w 22"/>
                  <a:gd name="T13" fmla="*/ 1 h 46"/>
                  <a:gd name="T14" fmla="*/ 1 w 22"/>
                  <a:gd name="T15" fmla="*/ 1 h 46"/>
                  <a:gd name="T16" fmla="*/ 0 w 22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46"/>
                  <a:gd name="T29" fmla="*/ 22 w 2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46">
                    <a:moveTo>
                      <a:pt x="0" y="46"/>
                    </a:moveTo>
                    <a:lnTo>
                      <a:pt x="5" y="37"/>
                    </a:lnTo>
                    <a:lnTo>
                      <a:pt x="15" y="23"/>
                    </a:lnTo>
                    <a:lnTo>
                      <a:pt x="22" y="9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8" y="16"/>
                    </a:lnTo>
                    <a:lnTo>
                      <a:pt x="3" y="3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6" name="Freeform 292"/>
              <p:cNvSpPr>
                <a:spLocks/>
              </p:cNvSpPr>
              <p:nvPr/>
            </p:nvSpPr>
            <p:spPr bwMode="auto">
              <a:xfrm>
                <a:off x="2826" y="303"/>
                <a:ext cx="6" cy="27"/>
              </a:xfrm>
              <a:custGeom>
                <a:avLst/>
                <a:gdLst>
                  <a:gd name="T0" fmla="*/ 1 w 12"/>
                  <a:gd name="T1" fmla="*/ 1 h 53"/>
                  <a:gd name="T2" fmla="*/ 1 w 12"/>
                  <a:gd name="T3" fmla="*/ 1 h 53"/>
                  <a:gd name="T4" fmla="*/ 1 w 12"/>
                  <a:gd name="T5" fmla="*/ 1 h 53"/>
                  <a:gd name="T6" fmla="*/ 1 w 12"/>
                  <a:gd name="T7" fmla="*/ 1 h 53"/>
                  <a:gd name="T8" fmla="*/ 1 w 12"/>
                  <a:gd name="T9" fmla="*/ 0 h 53"/>
                  <a:gd name="T10" fmla="*/ 0 w 12"/>
                  <a:gd name="T11" fmla="*/ 1 h 53"/>
                  <a:gd name="T12" fmla="*/ 1 w 12"/>
                  <a:gd name="T13" fmla="*/ 1 h 53"/>
                  <a:gd name="T14" fmla="*/ 1 w 12"/>
                  <a:gd name="T15" fmla="*/ 1 h 53"/>
                  <a:gd name="T16" fmla="*/ 1 w 12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3"/>
                  <a:gd name="T29" fmla="*/ 12 w 12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3">
                    <a:moveTo>
                      <a:pt x="12" y="53"/>
                    </a:moveTo>
                    <a:lnTo>
                      <a:pt x="12" y="43"/>
                    </a:lnTo>
                    <a:lnTo>
                      <a:pt x="12" y="26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3" y="23"/>
                    </a:lnTo>
                    <a:lnTo>
                      <a:pt x="8" y="41"/>
                    </a:lnTo>
                    <a:lnTo>
                      <a:pt x="1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7" name="Freeform 293"/>
              <p:cNvSpPr>
                <a:spLocks/>
              </p:cNvSpPr>
              <p:nvPr/>
            </p:nvSpPr>
            <p:spPr bwMode="auto">
              <a:xfrm>
                <a:off x="2837" y="319"/>
                <a:ext cx="21" cy="24"/>
              </a:xfrm>
              <a:custGeom>
                <a:avLst/>
                <a:gdLst>
                  <a:gd name="T0" fmla="*/ 0 w 41"/>
                  <a:gd name="T1" fmla="*/ 1 h 47"/>
                  <a:gd name="T2" fmla="*/ 1 w 41"/>
                  <a:gd name="T3" fmla="*/ 1 h 47"/>
                  <a:gd name="T4" fmla="*/ 1 w 41"/>
                  <a:gd name="T5" fmla="*/ 1 h 47"/>
                  <a:gd name="T6" fmla="*/ 1 w 41"/>
                  <a:gd name="T7" fmla="*/ 1 h 47"/>
                  <a:gd name="T8" fmla="*/ 1 w 41"/>
                  <a:gd name="T9" fmla="*/ 1 h 47"/>
                  <a:gd name="T10" fmla="*/ 1 w 41"/>
                  <a:gd name="T11" fmla="*/ 1 h 47"/>
                  <a:gd name="T12" fmla="*/ 1 w 41"/>
                  <a:gd name="T13" fmla="*/ 1 h 47"/>
                  <a:gd name="T14" fmla="*/ 1 w 41"/>
                  <a:gd name="T15" fmla="*/ 0 h 47"/>
                  <a:gd name="T16" fmla="*/ 1 w 41"/>
                  <a:gd name="T17" fmla="*/ 1 h 47"/>
                  <a:gd name="T18" fmla="*/ 1 w 41"/>
                  <a:gd name="T19" fmla="*/ 1 h 47"/>
                  <a:gd name="T20" fmla="*/ 1 w 41"/>
                  <a:gd name="T21" fmla="*/ 1 h 47"/>
                  <a:gd name="T22" fmla="*/ 1 w 41"/>
                  <a:gd name="T23" fmla="*/ 1 h 47"/>
                  <a:gd name="T24" fmla="*/ 1 w 41"/>
                  <a:gd name="T25" fmla="*/ 1 h 47"/>
                  <a:gd name="T26" fmla="*/ 1 w 41"/>
                  <a:gd name="T27" fmla="*/ 1 h 47"/>
                  <a:gd name="T28" fmla="*/ 1 w 41"/>
                  <a:gd name="T29" fmla="*/ 1 h 47"/>
                  <a:gd name="T30" fmla="*/ 1 w 41"/>
                  <a:gd name="T31" fmla="*/ 1 h 47"/>
                  <a:gd name="T32" fmla="*/ 0 w 41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7"/>
                  <a:gd name="T53" fmla="*/ 41 w 41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7">
                    <a:moveTo>
                      <a:pt x="0" y="47"/>
                    </a:moveTo>
                    <a:lnTo>
                      <a:pt x="3" y="41"/>
                    </a:lnTo>
                    <a:lnTo>
                      <a:pt x="9" y="33"/>
                    </a:lnTo>
                    <a:lnTo>
                      <a:pt x="15" y="24"/>
                    </a:lnTo>
                    <a:lnTo>
                      <a:pt x="20" y="16"/>
                    </a:lnTo>
                    <a:lnTo>
                      <a:pt x="27" y="8"/>
                    </a:lnTo>
                    <a:lnTo>
                      <a:pt x="33" y="3"/>
                    </a:lnTo>
                    <a:lnTo>
                      <a:pt x="38" y="0"/>
                    </a:lnTo>
                    <a:lnTo>
                      <a:pt x="41" y="1"/>
                    </a:lnTo>
                    <a:lnTo>
                      <a:pt x="41" y="4"/>
                    </a:lnTo>
                    <a:lnTo>
                      <a:pt x="38" y="10"/>
                    </a:lnTo>
                    <a:lnTo>
                      <a:pt x="32" y="17"/>
                    </a:lnTo>
                    <a:lnTo>
                      <a:pt x="25" y="24"/>
                    </a:lnTo>
                    <a:lnTo>
                      <a:pt x="17" y="32"/>
                    </a:lnTo>
                    <a:lnTo>
                      <a:pt x="10" y="38"/>
                    </a:lnTo>
                    <a:lnTo>
                      <a:pt x="3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8" name="Freeform 294"/>
              <p:cNvSpPr>
                <a:spLocks/>
              </p:cNvSpPr>
              <p:nvPr/>
            </p:nvSpPr>
            <p:spPr bwMode="auto">
              <a:xfrm>
                <a:off x="2818" y="465"/>
                <a:ext cx="34" cy="7"/>
              </a:xfrm>
              <a:custGeom>
                <a:avLst/>
                <a:gdLst>
                  <a:gd name="T0" fmla="*/ 0 w 68"/>
                  <a:gd name="T1" fmla="*/ 0 h 15"/>
                  <a:gd name="T2" fmla="*/ 1 w 68"/>
                  <a:gd name="T3" fmla="*/ 0 h 15"/>
                  <a:gd name="T4" fmla="*/ 1 w 68"/>
                  <a:gd name="T5" fmla="*/ 0 h 15"/>
                  <a:gd name="T6" fmla="*/ 1 w 68"/>
                  <a:gd name="T7" fmla="*/ 0 h 15"/>
                  <a:gd name="T8" fmla="*/ 1 w 68"/>
                  <a:gd name="T9" fmla="*/ 0 h 15"/>
                  <a:gd name="T10" fmla="*/ 1 w 68"/>
                  <a:gd name="T11" fmla="*/ 0 h 15"/>
                  <a:gd name="T12" fmla="*/ 1 w 68"/>
                  <a:gd name="T13" fmla="*/ 0 h 15"/>
                  <a:gd name="T14" fmla="*/ 1 w 68"/>
                  <a:gd name="T15" fmla="*/ 0 h 15"/>
                  <a:gd name="T16" fmla="*/ 1 w 68"/>
                  <a:gd name="T17" fmla="*/ 0 h 15"/>
                  <a:gd name="T18" fmla="*/ 1 w 68"/>
                  <a:gd name="T19" fmla="*/ 0 h 15"/>
                  <a:gd name="T20" fmla="*/ 1 w 68"/>
                  <a:gd name="T21" fmla="*/ 0 h 15"/>
                  <a:gd name="T22" fmla="*/ 1 w 68"/>
                  <a:gd name="T23" fmla="*/ 0 h 15"/>
                  <a:gd name="T24" fmla="*/ 1 w 68"/>
                  <a:gd name="T25" fmla="*/ 0 h 15"/>
                  <a:gd name="T26" fmla="*/ 1 w 68"/>
                  <a:gd name="T27" fmla="*/ 0 h 15"/>
                  <a:gd name="T28" fmla="*/ 1 w 68"/>
                  <a:gd name="T29" fmla="*/ 0 h 15"/>
                  <a:gd name="T30" fmla="*/ 1 w 68"/>
                  <a:gd name="T31" fmla="*/ 0 h 15"/>
                  <a:gd name="T32" fmla="*/ 0 w 68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5"/>
                  <a:gd name="T53" fmla="*/ 68 w 68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5">
                    <a:moveTo>
                      <a:pt x="0" y="2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50" y="1"/>
                    </a:lnTo>
                    <a:lnTo>
                      <a:pt x="58" y="3"/>
                    </a:lnTo>
                    <a:lnTo>
                      <a:pt x="65" y="6"/>
                    </a:lnTo>
                    <a:lnTo>
                      <a:pt x="68" y="10"/>
                    </a:lnTo>
                    <a:lnTo>
                      <a:pt x="65" y="14"/>
                    </a:lnTo>
                    <a:lnTo>
                      <a:pt x="60" y="15"/>
                    </a:lnTo>
                    <a:lnTo>
                      <a:pt x="51" y="14"/>
                    </a:lnTo>
                    <a:lnTo>
                      <a:pt x="41" y="12"/>
                    </a:lnTo>
                    <a:lnTo>
                      <a:pt x="30" y="8"/>
                    </a:lnTo>
                    <a:lnTo>
                      <a:pt x="18" y="6"/>
                    </a:lnTo>
                    <a:lnTo>
                      <a:pt x="8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29" name="Freeform 295"/>
              <p:cNvSpPr>
                <a:spLocks/>
              </p:cNvSpPr>
              <p:nvPr/>
            </p:nvSpPr>
            <p:spPr bwMode="auto">
              <a:xfrm>
                <a:off x="2814" y="473"/>
                <a:ext cx="32" cy="12"/>
              </a:xfrm>
              <a:custGeom>
                <a:avLst/>
                <a:gdLst>
                  <a:gd name="T0" fmla="*/ 0 w 65"/>
                  <a:gd name="T1" fmla="*/ 0 h 25"/>
                  <a:gd name="T2" fmla="*/ 0 w 65"/>
                  <a:gd name="T3" fmla="*/ 0 h 25"/>
                  <a:gd name="T4" fmla="*/ 0 w 65"/>
                  <a:gd name="T5" fmla="*/ 0 h 25"/>
                  <a:gd name="T6" fmla="*/ 0 w 65"/>
                  <a:gd name="T7" fmla="*/ 0 h 25"/>
                  <a:gd name="T8" fmla="*/ 0 w 65"/>
                  <a:gd name="T9" fmla="*/ 0 h 25"/>
                  <a:gd name="T10" fmla="*/ 0 w 65"/>
                  <a:gd name="T11" fmla="*/ 0 h 25"/>
                  <a:gd name="T12" fmla="*/ 0 w 65"/>
                  <a:gd name="T13" fmla="*/ 0 h 25"/>
                  <a:gd name="T14" fmla="*/ 0 w 65"/>
                  <a:gd name="T15" fmla="*/ 0 h 25"/>
                  <a:gd name="T16" fmla="*/ 0 w 65"/>
                  <a:gd name="T17" fmla="*/ 0 h 25"/>
                  <a:gd name="T18" fmla="*/ 0 w 65"/>
                  <a:gd name="T19" fmla="*/ 0 h 25"/>
                  <a:gd name="T20" fmla="*/ 0 w 65"/>
                  <a:gd name="T21" fmla="*/ 0 h 25"/>
                  <a:gd name="T22" fmla="*/ 0 w 65"/>
                  <a:gd name="T23" fmla="*/ 0 h 25"/>
                  <a:gd name="T24" fmla="*/ 0 w 65"/>
                  <a:gd name="T25" fmla="*/ 0 h 25"/>
                  <a:gd name="T26" fmla="*/ 0 w 65"/>
                  <a:gd name="T27" fmla="*/ 0 h 25"/>
                  <a:gd name="T28" fmla="*/ 0 w 65"/>
                  <a:gd name="T29" fmla="*/ 0 h 25"/>
                  <a:gd name="T30" fmla="*/ 0 w 65"/>
                  <a:gd name="T31" fmla="*/ 0 h 25"/>
                  <a:gd name="T32" fmla="*/ 0 w 6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5"/>
                  <a:gd name="T53" fmla="*/ 65 w 6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5">
                    <a:moveTo>
                      <a:pt x="0" y="0"/>
                    </a:moveTo>
                    <a:lnTo>
                      <a:pt x="7" y="0"/>
                    </a:lnTo>
                    <a:lnTo>
                      <a:pt x="15" y="1"/>
                    </a:lnTo>
                    <a:lnTo>
                      <a:pt x="26" y="4"/>
                    </a:lnTo>
                    <a:lnTo>
                      <a:pt x="37" y="6"/>
                    </a:lnTo>
                    <a:lnTo>
                      <a:pt x="48" y="8"/>
                    </a:lnTo>
                    <a:lnTo>
                      <a:pt x="56" y="13"/>
                    </a:lnTo>
                    <a:lnTo>
                      <a:pt x="63" y="16"/>
                    </a:lnTo>
                    <a:lnTo>
                      <a:pt x="65" y="21"/>
                    </a:lnTo>
                    <a:lnTo>
                      <a:pt x="63" y="25"/>
                    </a:lnTo>
                    <a:lnTo>
                      <a:pt x="57" y="25"/>
                    </a:lnTo>
                    <a:lnTo>
                      <a:pt x="48" y="22"/>
                    </a:lnTo>
                    <a:lnTo>
                      <a:pt x="36" y="18"/>
                    </a:lnTo>
                    <a:lnTo>
                      <a:pt x="25" y="13"/>
                    </a:lnTo>
                    <a:lnTo>
                      <a:pt x="14" y="7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0" name="Freeform 296"/>
              <p:cNvSpPr>
                <a:spLocks/>
              </p:cNvSpPr>
              <p:nvPr/>
            </p:nvSpPr>
            <p:spPr bwMode="auto">
              <a:xfrm>
                <a:off x="2830" y="448"/>
                <a:ext cx="32" cy="7"/>
              </a:xfrm>
              <a:custGeom>
                <a:avLst/>
                <a:gdLst>
                  <a:gd name="T0" fmla="*/ 0 w 63"/>
                  <a:gd name="T1" fmla="*/ 0 h 15"/>
                  <a:gd name="T2" fmla="*/ 1 w 63"/>
                  <a:gd name="T3" fmla="*/ 0 h 15"/>
                  <a:gd name="T4" fmla="*/ 1 w 63"/>
                  <a:gd name="T5" fmla="*/ 0 h 15"/>
                  <a:gd name="T6" fmla="*/ 1 w 63"/>
                  <a:gd name="T7" fmla="*/ 0 h 15"/>
                  <a:gd name="T8" fmla="*/ 1 w 63"/>
                  <a:gd name="T9" fmla="*/ 0 h 15"/>
                  <a:gd name="T10" fmla="*/ 1 w 63"/>
                  <a:gd name="T11" fmla="*/ 0 h 15"/>
                  <a:gd name="T12" fmla="*/ 1 w 63"/>
                  <a:gd name="T13" fmla="*/ 0 h 15"/>
                  <a:gd name="T14" fmla="*/ 1 w 63"/>
                  <a:gd name="T15" fmla="*/ 0 h 15"/>
                  <a:gd name="T16" fmla="*/ 1 w 63"/>
                  <a:gd name="T17" fmla="*/ 0 h 15"/>
                  <a:gd name="T18" fmla="*/ 1 w 63"/>
                  <a:gd name="T19" fmla="*/ 0 h 15"/>
                  <a:gd name="T20" fmla="*/ 1 w 63"/>
                  <a:gd name="T21" fmla="*/ 0 h 15"/>
                  <a:gd name="T22" fmla="*/ 1 w 63"/>
                  <a:gd name="T23" fmla="*/ 0 h 15"/>
                  <a:gd name="T24" fmla="*/ 1 w 63"/>
                  <a:gd name="T25" fmla="*/ 0 h 15"/>
                  <a:gd name="T26" fmla="*/ 1 w 63"/>
                  <a:gd name="T27" fmla="*/ 0 h 15"/>
                  <a:gd name="T28" fmla="*/ 1 w 63"/>
                  <a:gd name="T29" fmla="*/ 0 h 15"/>
                  <a:gd name="T30" fmla="*/ 1 w 63"/>
                  <a:gd name="T31" fmla="*/ 0 h 15"/>
                  <a:gd name="T32" fmla="*/ 0 w 63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5"/>
                  <a:gd name="T53" fmla="*/ 63 w 6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5">
                    <a:moveTo>
                      <a:pt x="0" y="7"/>
                    </a:moveTo>
                    <a:lnTo>
                      <a:pt x="2" y="4"/>
                    </a:lnTo>
                    <a:lnTo>
                      <a:pt x="9" y="2"/>
                    </a:lnTo>
                    <a:lnTo>
                      <a:pt x="18" y="1"/>
                    </a:lnTo>
                    <a:lnTo>
                      <a:pt x="30" y="0"/>
                    </a:lnTo>
                    <a:lnTo>
                      <a:pt x="40" y="1"/>
                    </a:lnTo>
                    <a:lnTo>
                      <a:pt x="50" y="2"/>
                    </a:lnTo>
                    <a:lnTo>
                      <a:pt x="58" y="4"/>
                    </a:lnTo>
                    <a:lnTo>
                      <a:pt x="63" y="9"/>
                    </a:lnTo>
                    <a:lnTo>
                      <a:pt x="63" y="12"/>
                    </a:lnTo>
                    <a:lnTo>
                      <a:pt x="58" y="15"/>
                    </a:lnTo>
                    <a:lnTo>
                      <a:pt x="50" y="13"/>
                    </a:lnTo>
                    <a:lnTo>
                      <a:pt x="40" y="12"/>
                    </a:lnTo>
                    <a:lnTo>
                      <a:pt x="30" y="10"/>
                    </a:lnTo>
                    <a:lnTo>
                      <a:pt x="18" y="9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1" name="Freeform 297"/>
              <p:cNvSpPr>
                <a:spLocks/>
              </p:cNvSpPr>
              <p:nvPr/>
            </p:nvSpPr>
            <p:spPr bwMode="auto">
              <a:xfrm>
                <a:off x="2834" y="429"/>
                <a:ext cx="37" cy="10"/>
              </a:xfrm>
              <a:custGeom>
                <a:avLst/>
                <a:gdLst>
                  <a:gd name="T0" fmla="*/ 0 w 75"/>
                  <a:gd name="T1" fmla="*/ 1 h 20"/>
                  <a:gd name="T2" fmla="*/ 0 w 75"/>
                  <a:gd name="T3" fmla="*/ 1 h 20"/>
                  <a:gd name="T4" fmla="*/ 0 w 75"/>
                  <a:gd name="T5" fmla="*/ 1 h 20"/>
                  <a:gd name="T6" fmla="*/ 0 w 75"/>
                  <a:gd name="T7" fmla="*/ 1 h 20"/>
                  <a:gd name="T8" fmla="*/ 0 w 75"/>
                  <a:gd name="T9" fmla="*/ 1 h 20"/>
                  <a:gd name="T10" fmla="*/ 0 w 75"/>
                  <a:gd name="T11" fmla="*/ 1 h 20"/>
                  <a:gd name="T12" fmla="*/ 0 w 75"/>
                  <a:gd name="T13" fmla="*/ 0 h 20"/>
                  <a:gd name="T14" fmla="*/ 0 w 75"/>
                  <a:gd name="T15" fmla="*/ 1 h 20"/>
                  <a:gd name="T16" fmla="*/ 0 w 75"/>
                  <a:gd name="T17" fmla="*/ 1 h 20"/>
                  <a:gd name="T18" fmla="*/ 0 w 75"/>
                  <a:gd name="T19" fmla="*/ 1 h 20"/>
                  <a:gd name="T20" fmla="*/ 0 w 75"/>
                  <a:gd name="T21" fmla="*/ 1 h 20"/>
                  <a:gd name="T22" fmla="*/ 0 w 75"/>
                  <a:gd name="T23" fmla="*/ 1 h 20"/>
                  <a:gd name="T24" fmla="*/ 0 w 75"/>
                  <a:gd name="T25" fmla="*/ 1 h 20"/>
                  <a:gd name="T26" fmla="*/ 0 w 75"/>
                  <a:gd name="T27" fmla="*/ 1 h 20"/>
                  <a:gd name="T28" fmla="*/ 0 w 75"/>
                  <a:gd name="T29" fmla="*/ 1 h 20"/>
                  <a:gd name="T30" fmla="*/ 0 w 75"/>
                  <a:gd name="T31" fmla="*/ 1 h 20"/>
                  <a:gd name="T32" fmla="*/ 0 w 75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20"/>
                  <a:gd name="T53" fmla="*/ 75 w 75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20">
                    <a:moveTo>
                      <a:pt x="0" y="20"/>
                    </a:moveTo>
                    <a:lnTo>
                      <a:pt x="8" y="16"/>
                    </a:lnTo>
                    <a:lnTo>
                      <a:pt x="18" y="11"/>
                    </a:lnTo>
                    <a:lnTo>
                      <a:pt x="30" y="6"/>
                    </a:lnTo>
                    <a:lnTo>
                      <a:pt x="42" y="3"/>
                    </a:lnTo>
                    <a:lnTo>
                      <a:pt x="54" y="1"/>
                    </a:lnTo>
                    <a:lnTo>
                      <a:pt x="64" y="0"/>
                    </a:lnTo>
                    <a:lnTo>
                      <a:pt x="71" y="1"/>
                    </a:lnTo>
                    <a:lnTo>
                      <a:pt x="75" y="5"/>
                    </a:lnTo>
                    <a:lnTo>
                      <a:pt x="72" y="10"/>
                    </a:lnTo>
                    <a:lnTo>
                      <a:pt x="67" y="13"/>
                    </a:lnTo>
                    <a:lnTo>
                      <a:pt x="56" y="16"/>
                    </a:lnTo>
                    <a:lnTo>
                      <a:pt x="43" y="16"/>
                    </a:lnTo>
                    <a:lnTo>
                      <a:pt x="31" y="17"/>
                    </a:lnTo>
                    <a:lnTo>
                      <a:pt x="18" y="18"/>
                    </a:lnTo>
                    <a:lnTo>
                      <a:pt x="8" y="19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2" name="Freeform 298"/>
              <p:cNvSpPr>
                <a:spLocks/>
              </p:cNvSpPr>
              <p:nvPr/>
            </p:nvSpPr>
            <p:spPr bwMode="auto">
              <a:xfrm>
                <a:off x="2840" y="410"/>
                <a:ext cx="41" cy="12"/>
              </a:xfrm>
              <a:custGeom>
                <a:avLst/>
                <a:gdLst>
                  <a:gd name="T0" fmla="*/ 0 w 82"/>
                  <a:gd name="T1" fmla="*/ 1 h 24"/>
                  <a:gd name="T2" fmla="*/ 1 w 82"/>
                  <a:gd name="T3" fmla="*/ 1 h 24"/>
                  <a:gd name="T4" fmla="*/ 1 w 82"/>
                  <a:gd name="T5" fmla="*/ 1 h 24"/>
                  <a:gd name="T6" fmla="*/ 1 w 82"/>
                  <a:gd name="T7" fmla="*/ 1 h 24"/>
                  <a:gd name="T8" fmla="*/ 1 w 82"/>
                  <a:gd name="T9" fmla="*/ 1 h 24"/>
                  <a:gd name="T10" fmla="*/ 1 w 82"/>
                  <a:gd name="T11" fmla="*/ 1 h 24"/>
                  <a:gd name="T12" fmla="*/ 1 w 82"/>
                  <a:gd name="T13" fmla="*/ 0 h 24"/>
                  <a:gd name="T14" fmla="*/ 1 w 82"/>
                  <a:gd name="T15" fmla="*/ 1 h 24"/>
                  <a:gd name="T16" fmla="*/ 1 w 82"/>
                  <a:gd name="T17" fmla="*/ 1 h 24"/>
                  <a:gd name="T18" fmla="*/ 1 w 82"/>
                  <a:gd name="T19" fmla="*/ 1 h 24"/>
                  <a:gd name="T20" fmla="*/ 1 w 82"/>
                  <a:gd name="T21" fmla="*/ 1 h 24"/>
                  <a:gd name="T22" fmla="*/ 1 w 82"/>
                  <a:gd name="T23" fmla="*/ 1 h 24"/>
                  <a:gd name="T24" fmla="*/ 1 w 82"/>
                  <a:gd name="T25" fmla="*/ 1 h 24"/>
                  <a:gd name="T26" fmla="*/ 1 w 82"/>
                  <a:gd name="T27" fmla="*/ 1 h 24"/>
                  <a:gd name="T28" fmla="*/ 1 w 82"/>
                  <a:gd name="T29" fmla="*/ 1 h 24"/>
                  <a:gd name="T30" fmla="*/ 1 w 82"/>
                  <a:gd name="T31" fmla="*/ 1 h 24"/>
                  <a:gd name="T32" fmla="*/ 0 w 82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4"/>
                  <a:gd name="T53" fmla="*/ 82 w 8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4">
                    <a:moveTo>
                      <a:pt x="0" y="24"/>
                    </a:moveTo>
                    <a:lnTo>
                      <a:pt x="8" y="20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8" y="5"/>
                    </a:lnTo>
                    <a:lnTo>
                      <a:pt x="61" y="2"/>
                    </a:lnTo>
                    <a:lnTo>
                      <a:pt x="73" y="0"/>
                    </a:lnTo>
                    <a:lnTo>
                      <a:pt x="80" y="1"/>
                    </a:lnTo>
                    <a:lnTo>
                      <a:pt x="82" y="4"/>
                    </a:lnTo>
                    <a:lnTo>
                      <a:pt x="79" y="10"/>
                    </a:lnTo>
                    <a:lnTo>
                      <a:pt x="69" y="14"/>
                    </a:lnTo>
                    <a:lnTo>
                      <a:pt x="58" y="16"/>
                    </a:lnTo>
                    <a:lnTo>
                      <a:pt x="44" y="18"/>
                    </a:lnTo>
                    <a:lnTo>
                      <a:pt x="29" y="20"/>
                    </a:lnTo>
                    <a:lnTo>
                      <a:pt x="17" y="22"/>
                    </a:lnTo>
                    <a:lnTo>
                      <a:pt x="6" y="2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3" name="Freeform 299"/>
              <p:cNvSpPr>
                <a:spLocks/>
              </p:cNvSpPr>
              <p:nvPr/>
            </p:nvSpPr>
            <p:spPr bwMode="auto">
              <a:xfrm>
                <a:off x="2841" y="371"/>
                <a:ext cx="44" cy="20"/>
              </a:xfrm>
              <a:custGeom>
                <a:avLst/>
                <a:gdLst>
                  <a:gd name="T0" fmla="*/ 0 w 86"/>
                  <a:gd name="T1" fmla="*/ 0 h 42"/>
                  <a:gd name="T2" fmla="*/ 1 w 86"/>
                  <a:gd name="T3" fmla="*/ 0 h 42"/>
                  <a:gd name="T4" fmla="*/ 1 w 86"/>
                  <a:gd name="T5" fmla="*/ 0 h 42"/>
                  <a:gd name="T6" fmla="*/ 1 w 86"/>
                  <a:gd name="T7" fmla="*/ 0 h 42"/>
                  <a:gd name="T8" fmla="*/ 1 w 86"/>
                  <a:gd name="T9" fmla="*/ 0 h 42"/>
                  <a:gd name="T10" fmla="*/ 1 w 86"/>
                  <a:gd name="T11" fmla="*/ 0 h 42"/>
                  <a:gd name="T12" fmla="*/ 1 w 86"/>
                  <a:gd name="T13" fmla="*/ 0 h 42"/>
                  <a:gd name="T14" fmla="*/ 1 w 86"/>
                  <a:gd name="T15" fmla="*/ 0 h 42"/>
                  <a:gd name="T16" fmla="*/ 1 w 86"/>
                  <a:gd name="T17" fmla="*/ 0 h 42"/>
                  <a:gd name="T18" fmla="*/ 1 w 86"/>
                  <a:gd name="T19" fmla="*/ 0 h 42"/>
                  <a:gd name="T20" fmla="*/ 1 w 86"/>
                  <a:gd name="T21" fmla="*/ 0 h 42"/>
                  <a:gd name="T22" fmla="*/ 1 w 86"/>
                  <a:gd name="T23" fmla="*/ 0 h 42"/>
                  <a:gd name="T24" fmla="*/ 1 w 86"/>
                  <a:gd name="T25" fmla="*/ 0 h 42"/>
                  <a:gd name="T26" fmla="*/ 1 w 86"/>
                  <a:gd name="T27" fmla="*/ 0 h 42"/>
                  <a:gd name="T28" fmla="*/ 1 w 86"/>
                  <a:gd name="T29" fmla="*/ 0 h 42"/>
                  <a:gd name="T30" fmla="*/ 1 w 86"/>
                  <a:gd name="T31" fmla="*/ 0 h 42"/>
                  <a:gd name="T32" fmla="*/ 0 w 86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42"/>
                  <a:gd name="T53" fmla="*/ 86 w 86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42">
                    <a:moveTo>
                      <a:pt x="0" y="42"/>
                    </a:moveTo>
                    <a:lnTo>
                      <a:pt x="8" y="35"/>
                    </a:lnTo>
                    <a:lnTo>
                      <a:pt x="19" y="27"/>
                    </a:lnTo>
                    <a:lnTo>
                      <a:pt x="32" y="19"/>
                    </a:lnTo>
                    <a:lnTo>
                      <a:pt x="47" y="11"/>
                    </a:lnTo>
                    <a:lnTo>
                      <a:pt x="61" y="5"/>
                    </a:lnTo>
                    <a:lnTo>
                      <a:pt x="72" y="1"/>
                    </a:lnTo>
                    <a:lnTo>
                      <a:pt x="81" y="0"/>
                    </a:lnTo>
                    <a:lnTo>
                      <a:pt x="86" y="3"/>
                    </a:lnTo>
                    <a:lnTo>
                      <a:pt x="85" y="7"/>
                    </a:lnTo>
                    <a:lnTo>
                      <a:pt x="76" y="12"/>
                    </a:lnTo>
                    <a:lnTo>
                      <a:pt x="63" y="17"/>
                    </a:lnTo>
                    <a:lnTo>
                      <a:pt x="48" y="22"/>
                    </a:lnTo>
                    <a:lnTo>
                      <a:pt x="32" y="27"/>
                    </a:lnTo>
                    <a:lnTo>
                      <a:pt x="17" y="32"/>
                    </a:lnTo>
                    <a:lnTo>
                      <a:pt x="5" y="3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4" name="Freeform 300"/>
              <p:cNvSpPr>
                <a:spLocks/>
              </p:cNvSpPr>
              <p:nvPr/>
            </p:nvSpPr>
            <p:spPr bwMode="auto">
              <a:xfrm>
                <a:off x="2838" y="333"/>
                <a:ext cx="40" cy="24"/>
              </a:xfrm>
              <a:custGeom>
                <a:avLst/>
                <a:gdLst>
                  <a:gd name="T0" fmla="*/ 0 w 80"/>
                  <a:gd name="T1" fmla="*/ 0 h 50"/>
                  <a:gd name="T2" fmla="*/ 1 w 80"/>
                  <a:gd name="T3" fmla="*/ 0 h 50"/>
                  <a:gd name="T4" fmla="*/ 1 w 80"/>
                  <a:gd name="T5" fmla="*/ 0 h 50"/>
                  <a:gd name="T6" fmla="*/ 1 w 80"/>
                  <a:gd name="T7" fmla="*/ 0 h 50"/>
                  <a:gd name="T8" fmla="*/ 1 w 80"/>
                  <a:gd name="T9" fmla="*/ 0 h 50"/>
                  <a:gd name="T10" fmla="*/ 1 w 80"/>
                  <a:gd name="T11" fmla="*/ 0 h 50"/>
                  <a:gd name="T12" fmla="*/ 1 w 80"/>
                  <a:gd name="T13" fmla="*/ 0 h 50"/>
                  <a:gd name="T14" fmla="*/ 1 w 80"/>
                  <a:gd name="T15" fmla="*/ 0 h 50"/>
                  <a:gd name="T16" fmla="*/ 1 w 80"/>
                  <a:gd name="T17" fmla="*/ 0 h 50"/>
                  <a:gd name="T18" fmla="*/ 1 w 80"/>
                  <a:gd name="T19" fmla="*/ 0 h 50"/>
                  <a:gd name="T20" fmla="*/ 1 w 80"/>
                  <a:gd name="T21" fmla="*/ 0 h 50"/>
                  <a:gd name="T22" fmla="*/ 1 w 80"/>
                  <a:gd name="T23" fmla="*/ 0 h 50"/>
                  <a:gd name="T24" fmla="*/ 1 w 80"/>
                  <a:gd name="T25" fmla="*/ 0 h 50"/>
                  <a:gd name="T26" fmla="*/ 1 w 80"/>
                  <a:gd name="T27" fmla="*/ 0 h 50"/>
                  <a:gd name="T28" fmla="*/ 1 w 80"/>
                  <a:gd name="T29" fmla="*/ 0 h 50"/>
                  <a:gd name="T30" fmla="*/ 1 w 80"/>
                  <a:gd name="T31" fmla="*/ 0 h 50"/>
                  <a:gd name="T32" fmla="*/ 0 w 80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50"/>
                  <a:gd name="T53" fmla="*/ 80 w 80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50">
                    <a:moveTo>
                      <a:pt x="0" y="50"/>
                    </a:moveTo>
                    <a:lnTo>
                      <a:pt x="7" y="43"/>
                    </a:lnTo>
                    <a:lnTo>
                      <a:pt x="17" y="35"/>
                    </a:lnTo>
                    <a:lnTo>
                      <a:pt x="30" y="26"/>
                    </a:lnTo>
                    <a:lnTo>
                      <a:pt x="42" y="15"/>
                    </a:lnTo>
                    <a:lnTo>
                      <a:pt x="56" y="8"/>
                    </a:lnTo>
                    <a:lnTo>
                      <a:pt x="68" y="2"/>
                    </a:lnTo>
                    <a:lnTo>
                      <a:pt x="76" y="0"/>
                    </a:lnTo>
                    <a:lnTo>
                      <a:pt x="80" y="2"/>
                    </a:lnTo>
                    <a:lnTo>
                      <a:pt x="79" y="8"/>
                    </a:lnTo>
                    <a:lnTo>
                      <a:pt x="71" y="14"/>
                    </a:lnTo>
                    <a:lnTo>
                      <a:pt x="60" y="21"/>
                    </a:lnTo>
                    <a:lnTo>
                      <a:pt x="46" y="28"/>
                    </a:lnTo>
                    <a:lnTo>
                      <a:pt x="30" y="35"/>
                    </a:lnTo>
                    <a:lnTo>
                      <a:pt x="16" y="40"/>
                    </a:lnTo>
                    <a:lnTo>
                      <a:pt x="6" y="45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5" name="Freeform 301"/>
              <p:cNvSpPr>
                <a:spLocks/>
              </p:cNvSpPr>
              <p:nvPr/>
            </p:nvSpPr>
            <p:spPr bwMode="auto">
              <a:xfrm>
                <a:off x="2843" y="386"/>
                <a:ext cx="36" cy="21"/>
              </a:xfrm>
              <a:custGeom>
                <a:avLst/>
                <a:gdLst>
                  <a:gd name="T0" fmla="*/ 0 w 74"/>
                  <a:gd name="T1" fmla="*/ 0 h 43"/>
                  <a:gd name="T2" fmla="*/ 0 w 74"/>
                  <a:gd name="T3" fmla="*/ 0 h 43"/>
                  <a:gd name="T4" fmla="*/ 0 w 74"/>
                  <a:gd name="T5" fmla="*/ 0 h 43"/>
                  <a:gd name="T6" fmla="*/ 0 w 74"/>
                  <a:gd name="T7" fmla="*/ 0 h 43"/>
                  <a:gd name="T8" fmla="*/ 0 w 74"/>
                  <a:gd name="T9" fmla="*/ 0 h 43"/>
                  <a:gd name="T10" fmla="*/ 0 w 74"/>
                  <a:gd name="T11" fmla="*/ 0 h 43"/>
                  <a:gd name="T12" fmla="*/ 0 w 74"/>
                  <a:gd name="T13" fmla="*/ 0 h 43"/>
                  <a:gd name="T14" fmla="*/ 0 w 74"/>
                  <a:gd name="T15" fmla="*/ 0 h 43"/>
                  <a:gd name="T16" fmla="*/ 0 w 74"/>
                  <a:gd name="T17" fmla="*/ 0 h 43"/>
                  <a:gd name="T18" fmla="*/ 0 w 74"/>
                  <a:gd name="T19" fmla="*/ 0 h 43"/>
                  <a:gd name="T20" fmla="*/ 0 w 74"/>
                  <a:gd name="T21" fmla="*/ 0 h 43"/>
                  <a:gd name="T22" fmla="*/ 0 w 74"/>
                  <a:gd name="T23" fmla="*/ 0 h 43"/>
                  <a:gd name="T24" fmla="*/ 0 w 74"/>
                  <a:gd name="T25" fmla="*/ 0 h 43"/>
                  <a:gd name="T26" fmla="*/ 0 w 74"/>
                  <a:gd name="T27" fmla="*/ 0 h 43"/>
                  <a:gd name="T28" fmla="*/ 0 w 74"/>
                  <a:gd name="T29" fmla="*/ 0 h 43"/>
                  <a:gd name="T30" fmla="*/ 0 w 74"/>
                  <a:gd name="T31" fmla="*/ 0 h 43"/>
                  <a:gd name="T32" fmla="*/ 0 w 7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43"/>
                  <a:gd name="T53" fmla="*/ 74 w 7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43">
                    <a:moveTo>
                      <a:pt x="0" y="43"/>
                    </a:moveTo>
                    <a:lnTo>
                      <a:pt x="7" y="37"/>
                    </a:lnTo>
                    <a:lnTo>
                      <a:pt x="16" y="29"/>
                    </a:lnTo>
                    <a:lnTo>
                      <a:pt x="28" y="21"/>
                    </a:lnTo>
                    <a:lnTo>
                      <a:pt x="40" y="13"/>
                    </a:lnTo>
                    <a:lnTo>
                      <a:pt x="53" y="6"/>
                    </a:lnTo>
                    <a:lnTo>
                      <a:pt x="63" y="1"/>
                    </a:lnTo>
                    <a:lnTo>
                      <a:pt x="70" y="0"/>
                    </a:lnTo>
                    <a:lnTo>
                      <a:pt x="74" y="4"/>
                    </a:lnTo>
                    <a:lnTo>
                      <a:pt x="71" y="10"/>
                    </a:lnTo>
                    <a:lnTo>
                      <a:pt x="63" y="15"/>
                    </a:lnTo>
                    <a:lnTo>
                      <a:pt x="53" y="21"/>
                    </a:lnTo>
                    <a:lnTo>
                      <a:pt x="40" y="27"/>
                    </a:lnTo>
                    <a:lnTo>
                      <a:pt x="28" y="31"/>
                    </a:lnTo>
                    <a:lnTo>
                      <a:pt x="15" y="36"/>
                    </a:lnTo>
                    <a:lnTo>
                      <a:pt x="6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6" name="Freeform 302"/>
              <p:cNvSpPr>
                <a:spLocks/>
              </p:cNvSpPr>
              <p:nvPr/>
            </p:nvSpPr>
            <p:spPr bwMode="auto">
              <a:xfrm>
                <a:off x="2793" y="371"/>
                <a:ext cx="52" cy="34"/>
              </a:xfrm>
              <a:custGeom>
                <a:avLst/>
                <a:gdLst>
                  <a:gd name="T0" fmla="*/ 0 w 104"/>
                  <a:gd name="T1" fmla="*/ 1 h 68"/>
                  <a:gd name="T2" fmla="*/ 1 w 104"/>
                  <a:gd name="T3" fmla="*/ 0 h 68"/>
                  <a:gd name="T4" fmla="*/ 1 w 104"/>
                  <a:gd name="T5" fmla="*/ 1 h 68"/>
                  <a:gd name="T6" fmla="*/ 1 w 104"/>
                  <a:gd name="T7" fmla="*/ 1 h 68"/>
                  <a:gd name="T8" fmla="*/ 1 w 104"/>
                  <a:gd name="T9" fmla="*/ 1 h 68"/>
                  <a:gd name="T10" fmla="*/ 1 w 104"/>
                  <a:gd name="T11" fmla="*/ 1 h 68"/>
                  <a:gd name="T12" fmla="*/ 1 w 104"/>
                  <a:gd name="T13" fmla="*/ 1 h 68"/>
                  <a:gd name="T14" fmla="*/ 1 w 104"/>
                  <a:gd name="T15" fmla="*/ 1 h 68"/>
                  <a:gd name="T16" fmla="*/ 1 w 104"/>
                  <a:gd name="T17" fmla="*/ 1 h 68"/>
                  <a:gd name="T18" fmla="*/ 1 w 104"/>
                  <a:gd name="T19" fmla="*/ 1 h 68"/>
                  <a:gd name="T20" fmla="*/ 1 w 104"/>
                  <a:gd name="T21" fmla="*/ 1 h 68"/>
                  <a:gd name="T22" fmla="*/ 1 w 104"/>
                  <a:gd name="T23" fmla="*/ 1 h 68"/>
                  <a:gd name="T24" fmla="*/ 1 w 104"/>
                  <a:gd name="T25" fmla="*/ 1 h 68"/>
                  <a:gd name="T26" fmla="*/ 1 w 104"/>
                  <a:gd name="T27" fmla="*/ 1 h 68"/>
                  <a:gd name="T28" fmla="*/ 1 w 104"/>
                  <a:gd name="T29" fmla="*/ 1 h 68"/>
                  <a:gd name="T30" fmla="*/ 1 w 104"/>
                  <a:gd name="T31" fmla="*/ 1 h 68"/>
                  <a:gd name="T32" fmla="*/ 0 w 104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4"/>
                  <a:gd name="T52" fmla="*/ 0 h 68"/>
                  <a:gd name="T53" fmla="*/ 104 w 104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4" h="68">
                    <a:moveTo>
                      <a:pt x="0" y="2"/>
                    </a:moveTo>
                    <a:lnTo>
                      <a:pt x="6" y="0"/>
                    </a:lnTo>
                    <a:lnTo>
                      <a:pt x="17" y="4"/>
                    </a:lnTo>
                    <a:lnTo>
                      <a:pt x="33" y="11"/>
                    </a:lnTo>
                    <a:lnTo>
                      <a:pt x="51" y="21"/>
                    </a:lnTo>
                    <a:lnTo>
                      <a:pt x="69" y="33"/>
                    </a:lnTo>
                    <a:lnTo>
                      <a:pt x="84" y="45"/>
                    </a:lnTo>
                    <a:lnTo>
                      <a:pt x="97" y="57"/>
                    </a:lnTo>
                    <a:lnTo>
                      <a:pt x="104" y="68"/>
                    </a:lnTo>
                    <a:lnTo>
                      <a:pt x="96" y="64"/>
                    </a:lnTo>
                    <a:lnTo>
                      <a:pt x="82" y="57"/>
                    </a:lnTo>
                    <a:lnTo>
                      <a:pt x="64" y="46"/>
                    </a:lnTo>
                    <a:lnTo>
                      <a:pt x="46" y="35"/>
                    </a:lnTo>
                    <a:lnTo>
                      <a:pt x="29" y="25"/>
                    </a:lnTo>
                    <a:lnTo>
                      <a:pt x="13" y="14"/>
                    </a:lnTo>
                    <a:lnTo>
                      <a:pt x="3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7" name="Freeform 303"/>
              <p:cNvSpPr>
                <a:spLocks/>
              </p:cNvSpPr>
              <p:nvPr/>
            </p:nvSpPr>
            <p:spPr bwMode="auto">
              <a:xfrm>
                <a:off x="2803" y="349"/>
                <a:ext cx="41" cy="29"/>
              </a:xfrm>
              <a:custGeom>
                <a:avLst/>
                <a:gdLst>
                  <a:gd name="T0" fmla="*/ 0 w 81"/>
                  <a:gd name="T1" fmla="*/ 0 h 59"/>
                  <a:gd name="T2" fmla="*/ 1 w 81"/>
                  <a:gd name="T3" fmla="*/ 0 h 59"/>
                  <a:gd name="T4" fmla="*/ 1 w 81"/>
                  <a:gd name="T5" fmla="*/ 0 h 59"/>
                  <a:gd name="T6" fmla="*/ 1 w 81"/>
                  <a:gd name="T7" fmla="*/ 0 h 59"/>
                  <a:gd name="T8" fmla="*/ 1 w 81"/>
                  <a:gd name="T9" fmla="*/ 0 h 59"/>
                  <a:gd name="T10" fmla="*/ 1 w 81"/>
                  <a:gd name="T11" fmla="*/ 0 h 59"/>
                  <a:gd name="T12" fmla="*/ 1 w 81"/>
                  <a:gd name="T13" fmla="*/ 0 h 59"/>
                  <a:gd name="T14" fmla="*/ 1 w 81"/>
                  <a:gd name="T15" fmla="*/ 0 h 59"/>
                  <a:gd name="T16" fmla="*/ 1 w 81"/>
                  <a:gd name="T17" fmla="*/ 0 h 59"/>
                  <a:gd name="T18" fmla="*/ 1 w 81"/>
                  <a:gd name="T19" fmla="*/ 0 h 59"/>
                  <a:gd name="T20" fmla="*/ 1 w 81"/>
                  <a:gd name="T21" fmla="*/ 0 h 59"/>
                  <a:gd name="T22" fmla="*/ 1 w 81"/>
                  <a:gd name="T23" fmla="*/ 0 h 59"/>
                  <a:gd name="T24" fmla="*/ 1 w 81"/>
                  <a:gd name="T25" fmla="*/ 0 h 59"/>
                  <a:gd name="T26" fmla="*/ 1 w 81"/>
                  <a:gd name="T27" fmla="*/ 0 h 59"/>
                  <a:gd name="T28" fmla="*/ 1 w 81"/>
                  <a:gd name="T29" fmla="*/ 0 h 59"/>
                  <a:gd name="T30" fmla="*/ 1 w 81"/>
                  <a:gd name="T31" fmla="*/ 0 h 59"/>
                  <a:gd name="T32" fmla="*/ 0 w 81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59"/>
                  <a:gd name="T53" fmla="*/ 81 w 81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59">
                    <a:moveTo>
                      <a:pt x="0" y="0"/>
                    </a:moveTo>
                    <a:lnTo>
                      <a:pt x="3" y="0"/>
                    </a:lnTo>
                    <a:lnTo>
                      <a:pt x="11" y="3"/>
                    </a:lnTo>
                    <a:lnTo>
                      <a:pt x="23" y="7"/>
                    </a:lnTo>
                    <a:lnTo>
                      <a:pt x="36" y="15"/>
                    </a:lnTo>
                    <a:lnTo>
                      <a:pt x="50" y="25"/>
                    </a:lnTo>
                    <a:lnTo>
                      <a:pt x="64" y="35"/>
                    </a:lnTo>
                    <a:lnTo>
                      <a:pt x="74" y="47"/>
                    </a:lnTo>
                    <a:lnTo>
                      <a:pt x="81" y="59"/>
                    </a:lnTo>
                    <a:lnTo>
                      <a:pt x="72" y="52"/>
                    </a:lnTo>
                    <a:lnTo>
                      <a:pt x="61" y="44"/>
                    </a:lnTo>
                    <a:lnTo>
                      <a:pt x="47" y="35"/>
                    </a:lnTo>
                    <a:lnTo>
                      <a:pt x="32" y="26"/>
                    </a:lnTo>
                    <a:lnTo>
                      <a:pt x="19" y="18"/>
                    </a:lnTo>
                    <a:lnTo>
                      <a:pt x="9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8" name="Freeform 304"/>
              <p:cNvSpPr>
                <a:spLocks/>
              </p:cNvSpPr>
              <p:nvPr/>
            </p:nvSpPr>
            <p:spPr bwMode="auto">
              <a:xfrm>
                <a:off x="2841" y="349"/>
                <a:ext cx="40" cy="25"/>
              </a:xfrm>
              <a:custGeom>
                <a:avLst/>
                <a:gdLst>
                  <a:gd name="T0" fmla="*/ 0 w 80"/>
                  <a:gd name="T1" fmla="*/ 1 h 49"/>
                  <a:gd name="T2" fmla="*/ 1 w 80"/>
                  <a:gd name="T3" fmla="*/ 1 h 49"/>
                  <a:gd name="T4" fmla="*/ 1 w 80"/>
                  <a:gd name="T5" fmla="*/ 1 h 49"/>
                  <a:gd name="T6" fmla="*/ 1 w 80"/>
                  <a:gd name="T7" fmla="*/ 1 h 49"/>
                  <a:gd name="T8" fmla="*/ 1 w 80"/>
                  <a:gd name="T9" fmla="*/ 1 h 49"/>
                  <a:gd name="T10" fmla="*/ 1 w 80"/>
                  <a:gd name="T11" fmla="*/ 1 h 49"/>
                  <a:gd name="T12" fmla="*/ 1 w 80"/>
                  <a:gd name="T13" fmla="*/ 1 h 49"/>
                  <a:gd name="T14" fmla="*/ 1 w 80"/>
                  <a:gd name="T15" fmla="*/ 0 h 49"/>
                  <a:gd name="T16" fmla="*/ 1 w 80"/>
                  <a:gd name="T17" fmla="*/ 1 h 49"/>
                  <a:gd name="T18" fmla="*/ 1 w 80"/>
                  <a:gd name="T19" fmla="*/ 1 h 49"/>
                  <a:gd name="T20" fmla="*/ 1 w 80"/>
                  <a:gd name="T21" fmla="*/ 1 h 49"/>
                  <a:gd name="T22" fmla="*/ 1 w 80"/>
                  <a:gd name="T23" fmla="*/ 1 h 49"/>
                  <a:gd name="T24" fmla="*/ 1 w 80"/>
                  <a:gd name="T25" fmla="*/ 1 h 49"/>
                  <a:gd name="T26" fmla="*/ 1 w 80"/>
                  <a:gd name="T27" fmla="*/ 1 h 49"/>
                  <a:gd name="T28" fmla="*/ 1 w 80"/>
                  <a:gd name="T29" fmla="*/ 1 h 49"/>
                  <a:gd name="T30" fmla="*/ 1 w 80"/>
                  <a:gd name="T31" fmla="*/ 1 h 49"/>
                  <a:gd name="T32" fmla="*/ 0 w 80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49"/>
                  <a:gd name="T53" fmla="*/ 80 w 80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49">
                    <a:moveTo>
                      <a:pt x="0" y="49"/>
                    </a:moveTo>
                    <a:lnTo>
                      <a:pt x="6" y="43"/>
                    </a:lnTo>
                    <a:lnTo>
                      <a:pt x="16" y="34"/>
                    </a:lnTo>
                    <a:lnTo>
                      <a:pt x="28" y="25"/>
                    </a:lnTo>
                    <a:lnTo>
                      <a:pt x="42" y="16"/>
                    </a:lnTo>
                    <a:lnTo>
                      <a:pt x="55" y="8"/>
                    </a:lnTo>
                    <a:lnTo>
                      <a:pt x="66" y="2"/>
                    </a:lnTo>
                    <a:lnTo>
                      <a:pt x="76" y="0"/>
                    </a:lnTo>
                    <a:lnTo>
                      <a:pt x="80" y="2"/>
                    </a:lnTo>
                    <a:lnTo>
                      <a:pt x="79" y="8"/>
                    </a:lnTo>
                    <a:lnTo>
                      <a:pt x="71" y="15"/>
                    </a:lnTo>
                    <a:lnTo>
                      <a:pt x="58" y="21"/>
                    </a:lnTo>
                    <a:lnTo>
                      <a:pt x="44" y="28"/>
                    </a:lnTo>
                    <a:lnTo>
                      <a:pt x="29" y="34"/>
                    </a:lnTo>
                    <a:lnTo>
                      <a:pt x="16" y="40"/>
                    </a:lnTo>
                    <a:lnTo>
                      <a:pt x="5" y="46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39" name="Freeform 305"/>
              <p:cNvSpPr>
                <a:spLocks/>
              </p:cNvSpPr>
              <p:nvPr/>
            </p:nvSpPr>
            <p:spPr bwMode="auto">
              <a:xfrm>
                <a:off x="2757" y="210"/>
                <a:ext cx="34" cy="132"/>
              </a:xfrm>
              <a:custGeom>
                <a:avLst/>
                <a:gdLst>
                  <a:gd name="T0" fmla="*/ 1 w 68"/>
                  <a:gd name="T1" fmla="*/ 0 h 265"/>
                  <a:gd name="T2" fmla="*/ 1 w 68"/>
                  <a:gd name="T3" fmla="*/ 0 h 265"/>
                  <a:gd name="T4" fmla="*/ 1 w 68"/>
                  <a:gd name="T5" fmla="*/ 0 h 265"/>
                  <a:gd name="T6" fmla="*/ 1 w 68"/>
                  <a:gd name="T7" fmla="*/ 0 h 265"/>
                  <a:gd name="T8" fmla="*/ 0 w 68"/>
                  <a:gd name="T9" fmla="*/ 0 h 265"/>
                  <a:gd name="T10" fmla="*/ 1 w 68"/>
                  <a:gd name="T11" fmla="*/ 0 h 265"/>
                  <a:gd name="T12" fmla="*/ 1 w 68"/>
                  <a:gd name="T13" fmla="*/ 0 h 265"/>
                  <a:gd name="T14" fmla="*/ 1 w 68"/>
                  <a:gd name="T15" fmla="*/ 0 h 265"/>
                  <a:gd name="T16" fmla="*/ 1 w 68"/>
                  <a:gd name="T17" fmla="*/ 0 h 265"/>
                  <a:gd name="T18" fmla="*/ 1 w 68"/>
                  <a:gd name="T19" fmla="*/ 0 h 265"/>
                  <a:gd name="T20" fmla="*/ 1 w 68"/>
                  <a:gd name="T21" fmla="*/ 0 h 265"/>
                  <a:gd name="T22" fmla="*/ 1 w 68"/>
                  <a:gd name="T23" fmla="*/ 0 h 265"/>
                  <a:gd name="T24" fmla="*/ 1 w 68"/>
                  <a:gd name="T25" fmla="*/ 0 h 265"/>
                  <a:gd name="T26" fmla="*/ 1 w 68"/>
                  <a:gd name="T27" fmla="*/ 0 h 265"/>
                  <a:gd name="T28" fmla="*/ 1 w 68"/>
                  <a:gd name="T29" fmla="*/ 0 h 265"/>
                  <a:gd name="T30" fmla="*/ 1 w 68"/>
                  <a:gd name="T31" fmla="*/ 0 h 265"/>
                  <a:gd name="T32" fmla="*/ 1 w 68"/>
                  <a:gd name="T33" fmla="*/ 0 h 265"/>
                  <a:gd name="T34" fmla="*/ 1 w 68"/>
                  <a:gd name="T35" fmla="*/ 0 h 265"/>
                  <a:gd name="T36" fmla="*/ 1 w 68"/>
                  <a:gd name="T37" fmla="*/ 0 h 265"/>
                  <a:gd name="T38" fmla="*/ 1 w 68"/>
                  <a:gd name="T39" fmla="*/ 0 h 265"/>
                  <a:gd name="T40" fmla="*/ 1 w 68"/>
                  <a:gd name="T41" fmla="*/ 0 h 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265"/>
                  <a:gd name="T65" fmla="*/ 68 w 68"/>
                  <a:gd name="T66" fmla="*/ 265 h 26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265">
                    <a:moveTo>
                      <a:pt x="7" y="265"/>
                    </a:moveTo>
                    <a:lnTo>
                      <a:pt x="4" y="265"/>
                    </a:lnTo>
                    <a:lnTo>
                      <a:pt x="2" y="262"/>
                    </a:lnTo>
                    <a:lnTo>
                      <a:pt x="1" y="260"/>
                    </a:lnTo>
                    <a:lnTo>
                      <a:pt x="0" y="258"/>
                    </a:lnTo>
                    <a:lnTo>
                      <a:pt x="26" y="226"/>
                    </a:lnTo>
                    <a:lnTo>
                      <a:pt x="43" y="191"/>
                    </a:lnTo>
                    <a:lnTo>
                      <a:pt x="54" y="156"/>
                    </a:lnTo>
                    <a:lnTo>
                      <a:pt x="56" y="121"/>
                    </a:lnTo>
                    <a:lnTo>
                      <a:pt x="55" y="86"/>
                    </a:lnTo>
                    <a:lnTo>
                      <a:pt x="49" y="54"/>
                    </a:lnTo>
                    <a:lnTo>
                      <a:pt x="43" y="25"/>
                    </a:lnTo>
                    <a:lnTo>
                      <a:pt x="38" y="0"/>
                    </a:lnTo>
                    <a:lnTo>
                      <a:pt x="51" y="17"/>
                    </a:lnTo>
                    <a:lnTo>
                      <a:pt x="62" y="45"/>
                    </a:lnTo>
                    <a:lnTo>
                      <a:pt x="68" y="83"/>
                    </a:lnTo>
                    <a:lnTo>
                      <a:pt x="68" y="124"/>
                    </a:lnTo>
                    <a:lnTo>
                      <a:pt x="63" y="167"/>
                    </a:lnTo>
                    <a:lnTo>
                      <a:pt x="51" y="207"/>
                    </a:lnTo>
                    <a:lnTo>
                      <a:pt x="33" y="241"/>
                    </a:lnTo>
                    <a:lnTo>
                      <a:pt x="7" y="2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0" name="Freeform 306"/>
              <p:cNvSpPr>
                <a:spLocks/>
              </p:cNvSpPr>
              <p:nvPr/>
            </p:nvSpPr>
            <p:spPr bwMode="auto">
              <a:xfrm>
                <a:off x="2757" y="212"/>
                <a:ext cx="28" cy="16"/>
              </a:xfrm>
              <a:custGeom>
                <a:avLst/>
                <a:gdLst>
                  <a:gd name="T0" fmla="*/ 0 w 57"/>
                  <a:gd name="T1" fmla="*/ 0 h 34"/>
                  <a:gd name="T2" fmla="*/ 0 w 57"/>
                  <a:gd name="T3" fmla="*/ 0 h 34"/>
                  <a:gd name="T4" fmla="*/ 0 w 57"/>
                  <a:gd name="T5" fmla="*/ 0 h 34"/>
                  <a:gd name="T6" fmla="*/ 0 w 57"/>
                  <a:gd name="T7" fmla="*/ 0 h 34"/>
                  <a:gd name="T8" fmla="*/ 0 w 57"/>
                  <a:gd name="T9" fmla="*/ 0 h 34"/>
                  <a:gd name="T10" fmla="*/ 0 w 57"/>
                  <a:gd name="T11" fmla="*/ 0 h 34"/>
                  <a:gd name="T12" fmla="*/ 0 w 57"/>
                  <a:gd name="T13" fmla="*/ 0 h 34"/>
                  <a:gd name="T14" fmla="*/ 0 w 57"/>
                  <a:gd name="T15" fmla="*/ 0 h 34"/>
                  <a:gd name="T16" fmla="*/ 0 w 57"/>
                  <a:gd name="T17" fmla="*/ 0 h 34"/>
                  <a:gd name="T18" fmla="*/ 0 w 57"/>
                  <a:gd name="T19" fmla="*/ 0 h 34"/>
                  <a:gd name="T20" fmla="*/ 0 w 57"/>
                  <a:gd name="T21" fmla="*/ 0 h 34"/>
                  <a:gd name="T22" fmla="*/ 0 w 57"/>
                  <a:gd name="T23" fmla="*/ 0 h 34"/>
                  <a:gd name="T24" fmla="*/ 0 w 57"/>
                  <a:gd name="T25" fmla="*/ 0 h 34"/>
                  <a:gd name="T26" fmla="*/ 0 w 57"/>
                  <a:gd name="T27" fmla="*/ 0 h 34"/>
                  <a:gd name="T28" fmla="*/ 0 w 57"/>
                  <a:gd name="T29" fmla="*/ 0 h 34"/>
                  <a:gd name="T30" fmla="*/ 0 w 57"/>
                  <a:gd name="T31" fmla="*/ 0 h 34"/>
                  <a:gd name="T32" fmla="*/ 0 w 5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34"/>
                  <a:gd name="T53" fmla="*/ 57 w 5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34">
                    <a:moveTo>
                      <a:pt x="57" y="34"/>
                    </a:moveTo>
                    <a:lnTo>
                      <a:pt x="51" y="27"/>
                    </a:lnTo>
                    <a:lnTo>
                      <a:pt x="43" y="20"/>
                    </a:lnTo>
                    <a:lnTo>
                      <a:pt x="34" y="14"/>
                    </a:lnTo>
                    <a:lnTo>
                      <a:pt x="26" y="8"/>
                    </a:lnTo>
                    <a:lnTo>
                      <a:pt x="17" y="4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5" y="7"/>
                    </a:lnTo>
                    <a:lnTo>
                      <a:pt x="12" y="11"/>
                    </a:lnTo>
                    <a:lnTo>
                      <a:pt x="20" y="14"/>
                    </a:lnTo>
                    <a:lnTo>
                      <a:pt x="29" y="19"/>
                    </a:lnTo>
                    <a:lnTo>
                      <a:pt x="40" y="23"/>
                    </a:lnTo>
                    <a:lnTo>
                      <a:pt x="49" y="28"/>
                    </a:lnTo>
                    <a:lnTo>
                      <a:pt x="57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1" name="Freeform 307"/>
              <p:cNvSpPr>
                <a:spLocks/>
              </p:cNvSpPr>
              <p:nvPr/>
            </p:nvSpPr>
            <p:spPr bwMode="auto">
              <a:xfrm>
                <a:off x="2756" y="220"/>
                <a:ext cx="31" cy="20"/>
              </a:xfrm>
              <a:custGeom>
                <a:avLst/>
                <a:gdLst>
                  <a:gd name="T0" fmla="*/ 0 w 62"/>
                  <a:gd name="T1" fmla="*/ 1 h 40"/>
                  <a:gd name="T2" fmla="*/ 1 w 62"/>
                  <a:gd name="T3" fmla="*/ 0 h 40"/>
                  <a:gd name="T4" fmla="*/ 1 w 62"/>
                  <a:gd name="T5" fmla="*/ 1 h 40"/>
                  <a:gd name="T6" fmla="*/ 1 w 62"/>
                  <a:gd name="T7" fmla="*/ 1 h 40"/>
                  <a:gd name="T8" fmla="*/ 1 w 62"/>
                  <a:gd name="T9" fmla="*/ 1 h 40"/>
                  <a:gd name="T10" fmla="*/ 1 w 62"/>
                  <a:gd name="T11" fmla="*/ 1 h 40"/>
                  <a:gd name="T12" fmla="*/ 1 w 62"/>
                  <a:gd name="T13" fmla="*/ 1 h 40"/>
                  <a:gd name="T14" fmla="*/ 1 w 62"/>
                  <a:gd name="T15" fmla="*/ 1 h 40"/>
                  <a:gd name="T16" fmla="*/ 1 w 62"/>
                  <a:gd name="T17" fmla="*/ 1 h 40"/>
                  <a:gd name="T18" fmla="*/ 1 w 62"/>
                  <a:gd name="T19" fmla="*/ 1 h 40"/>
                  <a:gd name="T20" fmla="*/ 1 w 62"/>
                  <a:gd name="T21" fmla="*/ 1 h 40"/>
                  <a:gd name="T22" fmla="*/ 1 w 62"/>
                  <a:gd name="T23" fmla="*/ 1 h 40"/>
                  <a:gd name="T24" fmla="*/ 1 w 62"/>
                  <a:gd name="T25" fmla="*/ 1 h 40"/>
                  <a:gd name="T26" fmla="*/ 1 w 62"/>
                  <a:gd name="T27" fmla="*/ 1 h 40"/>
                  <a:gd name="T28" fmla="*/ 1 w 62"/>
                  <a:gd name="T29" fmla="*/ 1 h 40"/>
                  <a:gd name="T30" fmla="*/ 1 w 62"/>
                  <a:gd name="T31" fmla="*/ 1 h 40"/>
                  <a:gd name="T32" fmla="*/ 0 w 62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40"/>
                  <a:gd name="T53" fmla="*/ 62 w 62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40">
                    <a:moveTo>
                      <a:pt x="0" y="2"/>
                    </a:moveTo>
                    <a:lnTo>
                      <a:pt x="3" y="0"/>
                    </a:lnTo>
                    <a:lnTo>
                      <a:pt x="8" y="2"/>
                    </a:lnTo>
                    <a:lnTo>
                      <a:pt x="18" y="5"/>
                    </a:lnTo>
                    <a:lnTo>
                      <a:pt x="27" y="10"/>
                    </a:lnTo>
                    <a:lnTo>
                      <a:pt x="37" y="15"/>
                    </a:lnTo>
                    <a:lnTo>
                      <a:pt x="46" y="22"/>
                    </a:lnTo>
                    <a:lnTo>
                      <a:pt x="56" y="30"/>
                    </a:lnTo>
                    <a:lnTo>
                      <a:pt x="62" y="40"/>
                    </a:lnTo>
                    <a:lnTo>
                      <a:pt x="54" y="35"/>
                    </a:lnTo>
                    <a:lnTo>
                      <a:pt x="45" y="30"/>
                    </a:lnTo>
                    <a:lnTo>
                      <a:pt x="35" y="25"/>
                    </a:lnTo>
                    <a:lnTo>
                      <a:pt x="24" y="19"/>
                    </a:lnTo>
                    <a:lnTo>
                      <a:pt x="14" y="13"/>
                    </a:lnTo>
                    <a:lnTo>
                      <a:pt x="6" y="9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2" name="Freeform 308"/>
              <p:cNvSpPr>
                <a:spLocks/>
              </p:cNvSpPr>
              <p:nvPr/>
            </p:nvSpPr>
            <p:spPr bwMode="auto">
              <a:xfrm>
                <a:off x="2749" y="240"/>
                <a:ext cx="41" cy="26"/>
              </a:xfrm>
              <a:custGeom>
                <a:avLst/>
                <a:gdLst>
                  <a:gd name="T0" fmla="*/ 0 w 81"/>
                  <a:gd name="T1" fmla="*/ 0 h 53"/>
                  <a:gd name="T2" fmla="*/ 1 w 81"/>
                  <a:gd name="T3" fmla="*/ 0 h 53"/>
                  <a:gd name="T4" fmla="*/ 1 w 81"/>
                  <a:gd name="T5" fmla="*/ 0 h 53"/>
                  <a:gd name="T6" fmla="*/ 1 w 81"/>
                  <a:gd name="T7" fmla="*/ 0 h 53"/>
                  <a:gd name="T8" fmla="*/ 1 w 81"/>
                  <a:gd name="T9" fmla="*/ 0 h 53"/>
                  <a:gd name="T10" fmla="*/ 1 w 81"/>
                  <a:gd name="T11" fmla="*/ 0 h 53"/>
                  <a:gd name="T12" fmla="*/ 1 w 81"/>
                  <a:gd name="T13" fmla="*/ 0 h 53"/>
                  <a:gd name="T14" fmla="*/ 1 w 81"/>
                  <a:gd name="T15" fmla="*/ 0 h 53"/>
                  <a:gd name="T16" fmla="*/ 1 w 81"/>
                  <a:gd name="T17" fmla="*/ 0 h 53"/>
                  <a:gd name="T18" fmla="*/ 1 w 81"/>
                  <a:gd name="T19" fmla="*/ 0 h 53"/>
                  <a:gd name="T20" fmla="*/ 1 w 81"/>
                  <a:gd name="T21" fmla="*/ 0 h 53"/>
                  <a:gd name="T22" fmla="*/ 1 w 81"/>
                  <a:gd name="T23" fmla="*/ 0 h 53"/>
                  <a:gd name="T24" fmla="*/ 1 w 81"/>
                  <a:gd name="T25" fmla="*/ 0 h 53"/>
                  <a:gd name="T26" fmla="*/ 1 w 81"/>
                  <a:gd name="T27" fmla="*/ 0 h 53"/>
                  <a:gd name="T28" fmla="*/ 1 w 81"/>
                  <a:gd name="T29" fmla="*/ 0 h 53"/>
                  <a:gd name="T30" fmla="*/ 1 w 81"/>
                  <a:gd name="T31" fmla="*/ 0 h 53"/>
                  <a:gd name="T32" fmla="*/ 0 w 81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53"/>
                  <a:gd name="T53" fmla="*/ 81 w 8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53">
                    <a:moveTo>
                      <a:pt x="0" y="1"/>
                    </a:moveTo>
                    <a:lnTo>
                      <a:pt x="4" y="0"/>
                    </a:lnTo>
                    <a:lnTo>
                      <a:pt x="13" y="2"/>
                    </a:lnTo>
                    <a:lnTo>
                      <a:pt x="25" y="7"/>
                    </a:lnTo>
                    <a:lnTo>
                      <a:pt x="37" y="13"/>
                    </a:lnTo>
                    <a:lnTo>
                      <a:pt x="51" y="23"/>
                    </a:lnTo>
                    <a:lnTo>
                      <a:pt x="64" y="32"/>
                    </a:lnTo>
                    <a:lnTo>
                      <a:pt x="74" y="42"/>
                    </a:lnTo>
                    <a:lnTo>
                      <a:pt x="81" y="53"/>
                    </a:lnTo>
                    <a:lnTo>
                      <a:pt x="75" y="48"/>
                    </a:lnTo>
                    <a:lnTo>
                      <a:pt x="64" y="42"/>
                    </a:lnTo>
                    <a:lnTo>
                      <a:pt x="50" y="35"/>
                    </a:lnTo>
                    <a:lnTo>
                      <a:pt x="36" y="26"/>
                    </a:lnTo>
                    <a:lnTo>
                      <a:pt x="21" y="18"/>
                    </a:lnTo>
                    <a:lnTo>
                      <a:pt x="10" y="11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3" name="Freeform 309"/>
              <p:cNvSpPr>
                <a:spLocks/>
              </p:cNvSpPr>
              <p:nvPr/>
            </p:nvSpPr>
            <p:spPr bwMode="auto">
              <a:xfrm>
                <a:off x="2743" y="262"/>
                <a:ext cx="44" cy="29"/>
              </a:xfrm>
              <a:custGeom>
                <a:avLst/>
                <a:gdLst>
                  <a:gd name="T0" fmla="*/ 0 w 88"/>
                  <a:gd name="T1" fmla="*/ 0 h 59"/>
                  <a:gd name="T2" fmla="*/ 1 w 88"/>
                  <a:gd name="T3" fmla="*/ 0 h 59"/>
                  <a:gd name="T4" fmla="*/ 1 w 88"/>
                  <a:gd name="T5" fmla="*/ 0 h 59"/>
                  <a:gd name="T6" fmla="*/ 1 w 88"/>
                  <a:gd name="T7" fmla="*/ 0 h 59"/>
                  <a:gd name="T8" fmla="*/ 1 w 88"/>
                  <a:gd name="T9" fmla="*/ 0 h 59"/>
                  <a:gd name="T10" fmla="*/ 1 w 88"/>
                  <a:gd name="T11" fmla="*/ 0 h 59"/>
                  <a:gd name="T12" fmla="*/ 1 w 88"/>
                  <a:gd name="T13" fmla="*/ 0 h 59"/>
                  <a:gd name="T14" fmla="*/ 1 w 88"/>
                  <a:gd name="T15" fmla="*/ 0 h 59"/>
                  <a:gd name="T16" fmla="*/ 1 w 88"/>
                  <a:gd name="T17" fmla="*/ 0 h 59"/>
                  <a:gd name="T18" fmla="*/ 1 w 88"/>
                  <a:gd name="T19" fmla="*/ 0 h 59"/>
                  <a:gd name="T20" fmla="*/ 1 w 88"/>
                  <a:gd name="T21" fmla="*/ 0 h 59"/>
                  <a:gd name="T22" fmla="*/ 1 w 88"/>
                  <a:gd name="T23" fmla="*/ 0 h 59"/>
                  <a:gd name="T24" fmla="*/ 1 w 88"/>
                  <a:gd name="T25" fmla="*/ 0 h 59"/>
                  <a:gd name="T26" fmla="*/ 1 w 88"/>
                  <a:gd name="T27" fmla="*/ 0 h 59"/>
                  <a:gd name="T28" fmla="*/ 1 w 88"/>
                  <a:gd name="T29" fmla="*/ 0 h 59"/>
                  <a:gd name="T30" fmla="*/ 1 w 88"/>
                  <a:gd name="T31" fmla="*/ 0 h 59"/>
                  <a:gd name="T32" fmla="*/ 0 w 8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8"/>
                  <a:gd name="T52" fmla="*/ 0 h 59"/>
                  <a:gd name="T53" fmla="*/ 88 w 8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8" h="59">
                    <a:moveTo>
                      <a:pt x="0" y="2"/>
                    </a:moveTo>
                    <a:lnTo>
                      <a:pt x="4" y="0"/>
                    </a:lnTo>
                    <a:lnTo>
                      <a:pt x="15" y="3"/>
                    </a:lnTo>
                    <a:lnTo>
                      <a:pt x="27" y="10"/>
                    </a:lnTo>
                    <a:lnTo>
                      <a:pt x="42" y="18"/>
                    </a:lnTo>
                    <a:lnTo>
                      <a:pt x="57" y="28"/>
                    </a:lnTo>
                    <a:lnTo>
                      <a:pt x="71" y="38"/>
                    </a:lnTo>
                    <a:lnTo>
                      <a:pt x="83" y="49"/>
                    </a:lnTo>
                    <a:lnTo>
                      <a:pt x="88" y="59"/>
                    </a:lnTo>
                    <a:lnTo>
                      <a:pt x="82" y="56"/>
                    </a:lnTo>
                    <a:lnTo>
                      <a:pt x="70" y="49"/>
                    </a:lnTo>
                    <a:lnTo>
                      <a:pt x="55" y="40"/>
                    </a:lnTo>
                    <a:lnTo>
                      <a:pt x="39" y="30"/>
                    </a:lnTo>
                    <a:lnTo>
                      <a:pt x="24" y="21"/>
                    </a:lnTo>
                    <a:lnTo>
                      <a:pt x="11" y="12"/>
                    </a:lnTo>
                    <a:lnTo>
                      <a:pt x="2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4" name="Freeform 310"/>
              <p:cNvSpPr>
                <a:spLocks/>
              </p:cNvSpPr>
              <p:nvPr/>
            </p:nvSpPr>
            <p:spPr bwMode="auto">
              <a:xfrm>
                <a:off x="2747" y="276"/>
                <a:ext cx="36" cy="31"/>
              </a:xfrm>
              <a:custGeom>
                <a:avLst/>
                <a:gdLst>
                  <a:gd name="T0" fmla="*/ 0 w 71"/>
                  <a:gd name="T1" fmla="*/ 0 h 62"/>
                  <a:gd name="T2" fmla="*/ 1 w 71"/>
                  <a:gd name="T3" fmla="*/ 0 h 62"/>
                  <a:gd name="T4" fmla="*/ 1 w 71"/>
                  <a:gd name="T5" fmla="*/ 1 h 62"/>
                  <a:gd name="T6" fmla="*/ 1 w 71"/>
                  <a:gd name="T7" fmla="*/ 1 h 62"/>
                  <a:gd name="T8" fmla="*/ 1 w 71"/>
                  <a:gd name="T9" fmla="*/ 1 h 62"/>
                  <a:gd name="T10" fmla="*/ 1 w 71"/>
                  <a:gd name="T11" fmla="*/ 1 h 62"/>
                  <a:gd name="T12" fmla="*/ 1 w 71"/>
                  <a:gd name="T13" fmla="*/ 1 h 62"/>
                  <a:gd name="T14" fmla="*/ 1 w 71"/>
                  <a:gd name="T15" fmla="*/ 1 h 62"/>
                  <a:gd name="T16" fmla="*/ 1 w 71"/>
                  <a:gd name="T17" fmla="*/ 1 h 62"/>
                  <a:gd name="T18" fmla="*/ 1 w 71"/>
                  <a:gd name="T19" fmla="*/ 1 h 62"/>
                  <a:gd name="T20" fmla="*/ 1 w 71"/>
                  <a:gd name="T21" fmla="*/ 1 h 62"/>
                  <a:gd name="T22" fmla="*/ 1 w 71"/>
                  <a:gd name="T23" fmla="*/ 1 h 62"/>
                  <a:gd name="T24" fmla="*/ 1 w 71"/>
                  <a:gd name="T25" fmla="*/ 1 h 62"/>
                  <a:gd name="T26" fmla="*/ 1 w 71"/>
                  <a:gd name="T27" fmla="*/ 1 h 62"/>
                  <a:gd name="T28" fmla="*/ 1 w 71"/>
                  <a:gd name="T29" fmla="*/ 1 h 62"/>
                  <a:gd name="T30" fmla="*/ 1 w 71"/>
                  <a:gd name="T31" fmla="*/ 1 h 62"/>
                  <a:gd name="T32" fmla="*/ 0 w 71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2"/>
                  <a:gd name="T53" fmla="*/ 71 w 71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2">
                    <a:moveTo>
                      <a:pt x="0" y="0"/>
                    </a:moveTo>
                    <a:lnTo>
                      <a:pt x="3" y="0"/>
                    </a:lnTo>
                    <a:lnTo>
                      <a:pt x="11" y="5"/>
                    </a:lnTo>
                    <a:lnTo>
                      <a:pt x="23" y="13"/>
                    </a:lnTo>
                    <a:lnTo>
                      <a:pt x="36" y="22"/>
                    </a:lnTo>
                    <a:lnTo>
                      <a:pt x="48" y="34"/>
                    </a:lnTo>
                    <a:lnTo>
                      <a:pt x="60" y="44"/>
                    </a:lnTo>
                    <a:lnTo>
                      <a:pt x="68" y="54"/>
                    </a:lnTo>
                    <a:lnTo>
                      <a:pt x="71" y="62"/>
                    </a:lnTo>
                    <a:lnTo>
                      <a:pt x="64" y="57"/>
                    </a:lnTo>
                    <a:lnTo>
                      <a:pt x="54" y="50"/>
                    </a:lnTo>
                    <a:lnTo>
                      <a:pt x="41" y="41"/>
                    </a:lnTo>
                    <a:lnTo>
                      <a:pt x="29" y="31"/>
                    </a:lnTo>
                    <a:lnTo>
                      <a:pt x="16" y="21"/>
                    </a:lnTo>
                    <a:lnTo>
                      <a:pt x="7" y="13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5" name="Freeform 311"/>
              <p:cNvSpPr>
                <a:spLocks/>
              </p:cNvSpPr>
              <p:nvPr/>
            </p:nvSpPr>
            <p:spPr bwMode="auto">
              <a:xfrm>
                <a:off x="2748" y="293"/>
                <a:ext cx="29" cy="26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w 59"/>
                  <a:gd name="T13" fmla="*/ 0 h 53"/>
                  <a:gd name="T14" fmla="*/ 0 w 59"/>
                  <a:gd name="T15" fmla="*/ 0 h 53"/>
                  <a:gd name="T16" fmla="*/ 0 w 59"/>
                  <a:gd name="T17" fmla="*/ 0 h 53"/>
                  <a:gd name="T18" fmla="*/ 0 w 59"/>
                  <a:gd name="T19" fmla="*/ 0 h 53"/>
                  <a:gd name="T20" fmla="*/ 0 w 59"/>
                  <a:gd name="T21" fmla="*/ 0 h 53"/>
                  <a:gd name="T22" fmla="*/ 0 w 59"/>
                  <a:gd name="T23" fmla="*/ 0 h 53"/>
                  <a:gd name="T24" fmla="*/ 0 w 59"/>
                  <a:gd name="T25" fmla="*/ 0 h 53"/>
                  <a:gd name="T26" fmla="*/ 0 w 59"/>
                  <a:gd name="T27" fmla="*/ 0 h 53"/>
                  <a:gd name="T28" fmla="*/ 0 w 59"/>
                  <a:gd name="T29" fmla="*/ 0 h 53"/>
                  <a:gd name="T30" fmla="*/ 0 w 59"/>
                  <a:gd name="T31" fmla="*/ 0 h 53"/>
                  <a:gd name="T32" fmla="*/ 0 w 5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3"/>
                  <a:gd name="T53" fmla="*/ 59 w 5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3">
                    <a:moveTo>
                      <a:pt x="0" y="0"/>
                    </a:moveTo>
                    <a:lnTo>
                      <a:pt x="4" y="0"/>
                    </a:lnTo>
                    <a:lnTo>
                      <a:pt x="11" y="2"/>
                    </a:lnTo>
                    <a:lnTo>
                      <a:pt x="20" y="7"/>
                    </a:lnTo>
                    <a:lnTo>
                      <a:pt x="30" y="13"/>
                    </a:lnTo>
                    <a:lnTo>
                      <a:pt x="39" y="23"/>
                    </a:lnTo>
                    <a:lnTo>
                      <a:pt x="49" y="32"/>
                    </a:lnTo>
                    <a:lnTo>
                      <a:pt x="55" y="42"/>
                    </a:lnTo>
                    <a:lnTo>
                      <a:pt x="59" y="53"/>
                    </a:lnTo>
                    <a:lnTo>
                      <a:pt x="53" y="47"/>
                    </a:lnTo>
                    <a:lnTo>
                      <a:pt x="44" y="40"/>
                    </a:lnTo>
                    <a:lnTo>
                      <a:pt x="34" y="32"/>
                    </a:lnTo>
                    <a:lnTo>
                      <a:pt x="23" y="24"/>
                    </a:lnTo>
                    <a:lnTo>
                      <a:pt x="13" y="16"/>
                    </a:lnTo>
                    <a:lnTo>
                      <a:pt x="5" y="9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6" name="Freeform 312"/>
              <p:cNvSpPr>
                <a:spLocks/>
              </p:cNvSpPr>
              <p:nvPr/>
            </p:nvSpPr>
            <p:spPr bwMode="auto">
              <a:xfrm>
                <a:off x="2748" y="309"/>
                <a:ext cx="21" cy="22"/>
              </a:xfrm>
              <a:custGeom>
                <a:avLst/>
                <a:gdLst>
                  <a:gd name="T0" fmla="*/ 0 w 43"/>
                  <a:gd name="T1" fmla="*/ 0 h 45"/>
                  <a:gd name="T2" fmla="*/ 0 w 43"/>
                  <a:gd name="T3" fmla="*/ 0 h 45"/>
                  <a:gd name="T4" fmla="*/ 0 w 43"/>
                  <a:gd name="T5" fmla="*/ 0 h 45"/>
                  <a:gd name="T6" fmla="*/ 0 w 43"/>
                  <a:gd name="T7" fmla="*/ 0 h 45"/>
                  <a:gd name="T8" fmla="*/ 0 w 43"/>
                  <a:gd name="T9" fmla="*/ 0 h 45"/>
                  <a:gd name="T10" fmla="*/ 0 w 43"/>
                  <a:gd name="T11" fmla="*/ 0 h 45"/>
                  <a:gd name="T12" fmla="*/ 0 w 43"/>
                  <a:gd name="T13" fmla="*/ 0 h 45"/>
                  <a:gd name="T14" fmla="*/ 0 w 43"/>
                  <a:gd name="T15" fmla="*/ 0 h 45"/>
                  <a:gd name="T16" fmla="*/ 0 w 43"/>
                  <a:gd name="T17" fmla="*/ 0 h 45"/>
                  <a:gd name="T18" fmla="*/ 0 w 43"/>
                  <a:gd name="T19" fmla="*/ 0 h 45"/>
                  <a:gd name="T20" fmla="*/ 0 w 43"/>
                  <a:gd name="T21" fmla="*/ 0 h 45"/>
                  <a:gd name="T22" fmla="*/ 0 w 43"/>
                  <a:gd name="T23" fmla="*/ 0 h 45"/>
                  <a:gd name="T24" fmla="*/ 0 w 43"/>
                  <a:gd name="T25" fmla="*/ 0 h 45"/>
                  <a:gd name="T26" fmla="*/ 0 w 43"/>
                  <a:gd name="T27" fmla="*/ 0 h 45"/>
                  <a:gd name="T28" fmla="*/ 0 w 43"/>
                  <a:gd name="T29" fmla="*/ 0 h 45"/>
                  <a:gd name="T30" fmla="*/ 0 w 43"/>
                  <a:gd name="T31" fmla="*/ 0 h 45"/>
                  <a:gd name="T32" fmla="*/ 0 w 43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5"/>
                  <a:gd name="T53" fmla="*/ 43 w 43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5">
                    <a:moveTo>
                      <a:pt x="0" y="0"/>
                    </a:moveTo>
                    <a:lnTo>
                      <a:pt x="3" y="0"/>
                    </a:lnTo>
                    <a:lnTo>
                      <a:pt x="9" y="2"/>
                    </a:lnTo>
                    <a:lnTo>
                      <a:pt x="16" y="8"/>
                    </a:lnTo>
                    <a:lnTo>
                      <a:pt x="24" y="16"/>
                    </a:lnTo>
                    <a:lnTo>
                      <a:pt x="31" y="24"/>
                    </a:lnTo>
                    <a:lnTo>
                      <a:pt x="38" y="32"/>
                    </a:lnTo>
                    <a:lnTo>
                      <a:pt x="41" y="39"/>
                    </a:lnTo>
                    <a:lnTo>
                      <a:pt x="43" y="45"/>
                    </a:lnTo>
                    <a:lnTo>
                      <a:pt x="38" y="40"/>
                    </a:lnTo>
                    <a:lnTo>
                      <a:pt x="32" y="34"/>
                    </a:lnTo>
                    <a:lnTo>
                      <a:pt x="25" y="29"/>
                    </a:lnTo>
                    <a:lnTo>
                      <a:pt x="18" y="22"/>
                    </a:lnTo>
                    <a:lnTo>
                      <a:pt x="12" y="15"/>
                    </a:lnTo>
                    <a:lnTo>
                      <a:pt x="6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7" name="Freeform 313"/>
              <p:cNvSpPr>
                <a:spLocks/>
              </p:cNvSpPr>
              <p:nvPr/>
            </p:nvSpPr>
            <p:spPr bwMode="auto">
              <a:xfrm>
                <a:off x="2749" y="323"/>
                <a:ext cx="15" cy="16"/>
              </a:xfrm>
              <a:custGeom>
                <a:avLst/>
                <a:gdLst>
                  <a:gd name="T0" fmla="*/ 1 w 29"/>
                  <a:gd name="T1" fmla="*/ 0 h 31"/>
                  <a:gd name="T2" fmla="*/ 1 w 29"/>
                  <a:gd name="T3" fmla="*/ 1 h 31"/>
                  <a:gd name="T4" fmla="*/ 1 w 29"/>
                  <a:gd name="T5" fmla="*/ 1 h 31"/>
                  <a:gd name="T6" fmla="*/ 1 w 29"/>
                  <a:gd name="T7" fmla="*/ 1 h 31"/>
                  <a:gd name="T8" fmla="*/ 1 w 29"/>
                  <a:gd name="T9" fmla="*/ 1 h 31"/>
                  <a:gd name="T10" fmla="*/ 1 w 29"/>
                  <a:gd name="T11" fmla="*/ 1 h 31"/>
                  <a:gd name="T12" fmla="*/ 1 w 29"/>
                  <a:gd name="T13" fmla="*/ 1 h 31"/>
                  <a:gd name="T14" fmla="*/ 1 w 29"/>
                  <a:gd name="T15" fmla="*/ 1 h 31"/>
                  <a:gd name="T16" fmla="*/ 1 w 29"/>
                  <a:gd name="T17" fmla="*/ 1 h 31"/>
                  <a:gd name="T18" fmla="*/ 1 w 29"/>
                  <a:gd name="T19" fmla="*/ 1 h 31"/>
                  <a:gd name="T20" fmla="*/ 1 w 29"/>
                  <a:gd name="T21" fmla="*/ 1 h 31"/>
                  <a:gd name="T22" fmla="*/ 0 w 29"/>
                  <a:gd name="T23" fmla="*/ 1 h 31"/>
                  <a:gd name="T24" fmla="*/ 1 w 2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31"/>
                  <a:gd name="T41" fmla="*/ 29 w 29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31">
                    <a:moveTo>
                      <a:pt x="3" y="0"/>
                    </a:moveTo>
                    <a:lnTo>
                      <a:pt x="10" y="1"/>
                    </a:lnTo>
                    <a:lnTo>
                      <a:pt x="20" y="9"/>
                    </a:lnTo>
                    <a:lnTo>
                      <a:pt x="29" y="20"/>
                    </a:lnTo>
                    <a:lnTo>
                      <a:pt x="29" y="31"/>
                    </a:lnTo>
                    <a:lnTo>
                      <a:pt x="27" y="25"/>
                    </a:lnTo>
                    <a:lnTo>
                      <a:pt x="24" y="20"/>
                    </a:lnTo>
                    <a:lnTo>
                      <a:pt x="18" y="16"/>
                    </a:lnTo>
                    <a:lnTo>
                      <a:pt x="12" y="11"/>
                    </a:lnTo>
                    <a:lnTo>
                      <a:pt x="6" y="8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8" name="Freeform 314"/>
              <p:cNvSpPr>
                <a:spLocks/>
              </p:cNvSpPr>
              <p:nvPr/>
            </p:nvSpPr>
            <p:spPr bwMode="auto">
              <a:xfrm>
                <a:off x="2761" y="201"/>
                <a:ext cx="19" cy="17"/>
              </a:xfrm>
              <a:custGeom>
                <a:avLst/>
                <a:gdLst>
                  <a:gd name="T0" fmla="*/ 1 w 37"/>
                  <a:gd name="T1" fmla="*/ 0 h 35"/>
                  <a:gd name="T2" fmla="*/ 1 w 37"/>
                  <a:gd name="T3" fmla="*/ 0 h 35"/>
                  <a:gd name="T4" fmla="*/ 1 w 37"/>
                  <a:gd name="T5" fmla="*/ 0 h 35"/>
                  <a:gd name="T6" fmla="*/ 1 w 37"/>
                  <a:gd name="T7" fmla="*/ 0 h 35"/>
                  <a:gd name="T8" fmla="*/ 1 w 37"/>
                  <a:gd name="T9" fmla="*/ 0 h 35"/>
                  <a:gd name="T10" fmla="*/ 1 w 37"/>
                  <a:gd name="T11" fmla="*/ 0 h 35"/>
                  <a:gd name="T12" fmla="*/ 1 w 37"/>
                  <a:gd name="T13" fmla="*/ 0 h 35"/>
                  <a:gd name="T14" fmla="*/ 0 w 37"/>
                  <a:gd name="T15" fmla="*/ 0 h 35"/>
                  <a:gd name="T16" fmla="*/ 1 w 37"/>
                  <a:gd name="T17" fmla="*/ 0 h 35"/>
                  <a:gd name="T18" fmla="*/ 1 w 37"/>
                  <a:gd name="T19" fmla="*/ 0 h 35"/>
                  <a:gd name="T20" fmla="*/ 1 w 37"/>
                  <a:gd name="T21" fmla="*/ 0 h 35"/>
                  <a:gd name="T22" fmla="*/ 1 w 37"/>
                  <a:gd name="T23" fmla="*/ 0 h 35"/>
                  <a:gd name="T24" fmla="*/ 1 w 37"/>
                  <a:gd name="T25" fmla="*/ 0 h 35"/>
                  <a:gd name="T26" fmla="*/ 1 w 37"/>
                  <a:gd name="T27" fmla="*/ 0 h 35"/>
                  <a:gd name="T28" fmla="*/ 1 w 37"/>
                  <a:gd name="T29" fmla="*/ 0 h 35"/>
                  <a:gd name="T30" fmla="*/ 1 w 37"/>
                  <a:gd name="T31" fmla="*/ 0 h 35"/>
                  <a:gd name="T32" fmla="*/ 1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5"/>
                  <a:gd name="T53" fmla="*/ 37 w 3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5">
                    <a:moveTo>
                      <a:pt x="37" y="35"/>
                    </a:moveTo>
                    <a:lnTo>
                      <a:pt x="34" y="33"/>
                    </a:lnTo>
                    <a:lnTo>
                      <a:pt x="28" y="29"/>
                    </a:lnTo>
                    <a:lnTo>
                      <a:pt x="22" y="24"/>
                    </a:lnTo>
                    <a:lnTo>
                      <a:pt x="15" y="20"/>
                    </a:lnTo>
                    <a:lnTo>
                      <a:pt x="8" y="14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3"/>
                    </a:lnTo>
                    <a:lnTo>
                      <a:pt x="15" y="7"/>
                    </a:lnTo>
                    <a:lnTo>
                      <a:pt x="20" y="13"/>
                    </a:lnTo>
                    <a:lnTo>
                      <a:pt x="25" y="19"/>
                    </a:lnTo>
                    <a:lnTo>
                      <a:pt x="30" y="26"/>
                    </a:lnTo>
                    <a:lnTo>
                      <a:pt x="34" y="31"/>
                    </a:lnTo>
                    <a:lnTo>
                      <a:pt x="37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49" name="Freeform 315"/>
              <p:cNvSpPr>
                <a:spLocks/>
              </p:cNvSpPr>
              <p:nvPr/>
            </p:nvSpPr>
            <p:spPr bwMode="auto">
              <a:xfrm>
                <a:off x="2781" y="199"/>
                <a:ext cx="9" cy="20"/>
              </a:xfrm>
              <a:custGeom>
                <a:avLst/>
                <a:gdLst>
                  <a:gd name="T0" fmla="*/ 0 w 18"/>
                  <a:gd name="T1" fmla="*/ 1 h 40"/>
                  <a:gd name="T2" fmla="*/ 1 w 18"/>
                  <a:gd name="T3" fmla="*/ 1 h 40"/>
                  <a:gd name="T4" fmla="*/ 1 w 18"/>
                  <a:gd name="T5" fmla="*/ 1 h 40"/>
                  <a:gd name="T6" fmla="*/ 1 w 18"/>
                  <a:gd name="T7" fmla="*/ 1 h 40"/>
                  <a:gd name="T8" fmla="*/ 1 w 18"/>
                  <a:gd name="T9" fmla="*/ 0 h 40"/>
                  <a:gd name="T10" fmla="*/ 1 w 18"/>
                  <a:gd name="T11" fmla="*/ 1 h 40"/>
                  <a:gd name="T12" fmla="*/ 1 w 18"/>
                  <a:gd name="T13" fmla="*/ 1 h 40"/>
                  <a:gd name="T14" fmla="*/ 1 w 18"/>
                  <a:gd name="T15" fmla="*/ 1 h 40"/>
                  <a:gd name="T16" fmla="*/ 0 w 18"/>
                  <a:gd name="T17" fmla="*/ 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0"/>
                  <a:gd name="T29" fmla="*/ 18 w 1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0">
                    <a:moveTo>
                      <a:pt x="0" y="40"/>
                    </a:moveTo>
                    <a:lnTo>
                      <a:pt x="4" y="33"/>
                    </a:lnTo>
                    <a:lnTo>
                      <a:pt x="12" y="21"/>
                    </a:lnTo>
                    <a:lnTo>
                      <a:pt x="18" y="8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7" y="15"/>
                    </a:lnTo>
                    <a:lnTo>
                      <a:pt x="2" y="29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0" name="Freeform 316"/>
              <p:cNvSpPr>
                <a:spLocks/>
              </p:cNvSpPr>
              <p:nvPr/>
            </p:nvSpPr>
            <p:spPr bwMode="auto">
              <a:xfrm>
                <a:off x="2774" y="192"/>
                <a:ext cx="5" cy="22"/>
              </a:xfrm>
              <a:custGeom>
                <a:avLst/>
                <a:gdLst>
                  <a:gd name="T0" fmla="*/ 1 w 10"/>
                  <a:gd name="T1" fmla="*/ 0 h 45"/>
                  <a:gd name="T2" fmla="*/ 1 w 10"/>
                  <a:gd name="T3" fmla="*/ 0 h 45"/>
                  <a:gd name="T4" fmla="*/ 1 w 10"/>
                  <a:gd name="T5" fmla="*/ 0 h 45"/>
                  <a:gd name="T6" fmla="*/ 1 w 10"/>
                  <a:gd name="T7" fmla="*/ 0 h 45"/>
                  <a:gd name="T8" fmla="*/ 1 w 10"/>
                  <a:gd name="T9" fmla="*/ 0 h 45"/>
                  <a:gd name="T10" fmla="*/ 0 w 10"/>
                  <a:gd name="T11" fmla="*/ 0 h 45"/>
                  <a:gd name="T12" fmla="*/ 1 w 10"/>
                  <a:gd name="T13" fmla="*/ 0 h 45"/>
                  <a:gd name="T14" fmla="*/ 1 w 10"/>
                  <a:gd name="T15" fmla="*/ 0 h 45"/>
                  <a:gd name="T16" fmla="*/ 1 w 10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5"/>
                  <a:gd name="T29" fmla="*/ 10 w 10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5">
                    <a:moveTo>
                      <a:pt x="10" y="45"/>
                    </a:moveTo>
                    <a:lnTo>
                      <a:pt x="9" y="36"/>
                    </a:lnTo>
                    <a:lnTo>
                      <a:pt x="10" y="21"/>
                    </a:lnTo>
                    <a:lnTo>
                      <a:pt x="8" y="7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2" y="18"/>
                    </a:lnTo>
                    <a:lnTo>
                      <a:pt x="7" y="35"/>
                    </a:lnTo>
                    <a:lnTo>
                      <a:pt x="1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1" name="Freeform 317"/>
              <p:cNvSpPr>
                <a:spLocks/>
              </p:cNvSpPr>
              <p:nvPr/>
            </p:nvSpPr>
            <p:spPr bwMode="auto">
              <a:xfrm>
                <a:off x="2784" y="205"/>
                <a:ext cx="17" cy="20"/>
              </a:xfrm>
              <a:custGeom>
                <a:avLst/>
                <a:gdLst>
                  <a:gd name="T0" fmla="*/ 0 w 34"/>
                  <a:gd name="T1" fmla="*/ 1 h 40"/>
                  <a:gd name="T2" fmla="*/ 1 w 34"/>
                  <a:gd name="T3" fmla="*/ 1 h 40"/>
                  <a:gd name="T4" fmla="*/ 1 w 34"/>
                  <a:gd name="T5" fmla="*/ 1 h 40"/>
                  <a:gd name="T6" fmla="*/ 1 w 34"/>
                  <a:gd name="T7" fmla="*/ 1 h 40"/>
                  <a:gd name="T8" fmla="*/ 1 w 34"/>
                  <a:gd name="T9" fmla="*/ 1 h 40"/>
                  <a:gd name="T10" fmla="*/ 1 w 34"/>
                  <a:gd name="T11" fmla="*/ 1 h 40"/>
                  <a:gd name="T12" fmla="*/ 1 w 34"/>
                  <a:gd name="T13" fmla="*/ 1 h 40"/>
                  <a:gd name="T14" fmla="*/ 1 w 34"/>
                  <a:gd name="T15" fmla="*/ 0 h 40"/>
                  <a:gd name="T16" fmla="*/ 1 w 34"/>
                  <a:gd name="T17" fmla="*/ 1 h 40"/>
                  <a:gd name="T18" fmla="*/ 1 w 34"/>
                  <a:gd name="T19" fmla="*/ 1 h 40"/>
                  <a:gd name="T20" fmla="*/ 1 w 34"/>
                  <a:gd name="T21" fmla="*/ 1 h 40"/>
                  <a:gd name="T22" fmla="*/ 1 w 34"/>
                  <a:gd name="T23" fmla="*/ 1 h 40"/>
                  <a:gd name="T24" fmla="*/ 1 w 34"/>
                  <a:gd name="T25" fmla="*/ 1 h 40"/>
                  <a:gd name="T26" fmla="*/ 1 w 34"/>
                  <a:gd name="T27" fmla="*/ 1 h 40"/>
                  <a:gd name="T28" fmla="*/ 1 w 34"/>
                  <a:gd name="T29" fmla="*/ 1 h 40"/>
                  <a:gd name="T30" fmla="*/ 1 w 34"/>
                  <a:gd name="T31" fmla="*/ 1 h 40"/>
                  <a:gd name="T32" fmla="*/ 0 w 34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0"/>
                  <a:gd name="T53" fmla="*/ 34 w 34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0">
                    <a:moveTo>
                      <a:pt x="0" y="40"/>
                    </a:moveTo>
                    <a:lnTo>
                      <a:pt x="3" y="34"/>
                    </a:lnTo>
                    <a:lnTo>
                      <a:pt x="6" y="28"/>
                    </a:lnTo>
                    <a:lnTo>
                      <a:pt x="11" y="20"/>
                    </a:lnTo>
                    <a:lnTo>
                      <a:pt x="17" y="13"/>
                    </a:lnTo>
                    <a:lnTo>
                      <a:pt x="23" y="6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4" y="1"/>
                    </a:lnTo>
                    <a:lnTo>
                      <a:pt x="34" y="4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20" y="20"/>
                    </a:lnTo>
                    <a:lnTo>
                      <a:pt x="15" y="27"/>
                    </a:lnTo>
                    <a:lnTo>
                      <a:pt x="8" y="32"/>
                    </a:lnTo>
                    <a:lnTo>
                      <a:pt x="3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2" name="Freeform 318"/>
              <p:cNvSpPr>
                <a:spLocks/>
              </p:cNvSpPr>
              <p:nvPr/>
            </p:nvSpPr>
            <p:spPr bwMode="auto">
              <a:xfrm>
                <a:off x="2768" y="329"/>
                <a:ext cx="28" cy="6"/>
              </a:xfrm>
              <a:custGeom>
                <a:avLst/>
                <a:gdLst>
                  <a:gd name="T0" fmla="*/ 0 w 57"/>
                  <a:gd name="T1" fmla="*/ 0 h 13"/>
                  <a:gd name="T2" fmla="*/ 0 w 57"/>
                  <a:gd name="T3" fmla="*/ 0 h 13"/>
                  <a:gd name="T4" fmla="*/ 0 w 57"/>
                  <a:gd name="T5" fmla="*/ 0 h 13"/>
                  <a:gd name="T6" fmla="*/ 0 w 57"/>
                  <a:gd name="T7" fmla="*/ 0 h 13"/>
                  <a:gd name="T8" fmla="*/ 0 w 57"/>
                  <a:gd name="T9" fmla="*/ 0 h 13"/>
                  <a:gd name="T10" fmla="*/ 0 w 57"/>
                  <a:gd name="T11" fmla="*/ 0 h 13"/>
                  <a:gd name="T12" fmla="*/ 0 w 57"/>
                  <a:gd name="T13" fmla="*/ 0 h 13"/>
                  <a:gd name="T14" fmla="*/ 0 w 57"/>
                  <a:gd name="T15" fmla="*/ 0 h 13"/>
                  <a:gd name="T16" fmla="*/ 0 w 57"/>
                  <a:gd name="T17" fmla="*/ 0 h 13"/>
                  <a:gd name="T18" fmla="*/ 0 w 57"/>
                  <a:gd name="T19" fmla="*/ 0 h 13"/>
                  <a:gd name="T20" fmla="*/ 0 w 57"/>
                  <a:gd name="T21" fmla="*/ 0 h 13"/>
                  <a:gd name="T22" fmla="*/ 0 w 57"/>
                  <a:gd name="T23" fmla="*/ 0 h 13"/>
                  <a:gd name="T24" fmla="*/ 0 w 57"/>
                  <a:gd name="T25" fmla="*/ 0 h 13"/>
                  <a:gd name="T26" fmla="*/ 0 w 57"/>
                  <a:gd name="T27" fmla="*/ 0 h 13"/>
                  <a:gd name="T28" fmla="*/ 0 w 57"/>
                  <a:gd name="T29" fmla="*/ 0 h 13"/>
                  <a:gd name="T30" fmla="*/ 0 w 57"/>
                  <a:gd name="T31" fmla="*/ 0 h 13"/>
                  <a:gd name="T32" fmla="*/ 0 w 57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3"/>
                  <a:gd name="T53" fmla="*/ 57 w 57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3">
                    <a:moveTo>
                      <a:pt x="0" y="1"/>
                    </a:moveTo>
                    <a:lnTo>
                      <a:pt x="7" y="1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0" y="3"/>
                    </a:lnTo>
                    <a:lnTo>
                      <a:pt x="54" y="5"/>
                    </a:lnTo>
                    <a:lnTo>
                      <a:pt x="57" y="8"/>
                    </a:lnTo>
                    <a:lnTo>
                      <a:pt x="56" y="12"/>
                    </a:lnTo>
                    <a:lnTo>
                      <a:pt x="50" y="13"/>
                    </a:lnTo>
                    <a:lnTo>
                      <a:pt x="43" y="12"/>
                    </a:lnTo>
                    <a:lnTo>
                      <a:pt x="34" y="9"/>
                    </a:lnTo>
                    <a:lnTo>
                      <a:pt x="25" y="7"/>
                    </a:lnTo>
                    <a:lnTo>
                      <a:pt x="15" y="5"/>
                    </a:lnTo>
                    <a:lnTo>
                      <a:pt x="7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3" name="Freeform 319"/>
              <p:cNvSpPr>
                <a:spLocks/>
              </p:cNvSpPr>
              <p:nvPr/>
            </p:nvSpPr>
            <p:spPr bwMode="auto">
              <a:xfrm>
                <a:off x="2763" y="337"/>
                <a:ext cx="28" cy="9"/>
              </a:xfrm>
              <a:custGeom>
                <a:avLst/>
                <a:gdLst>
                  <a:gd name="T0" fmla="*/ 0 w 55"/>
                  <a:gd name="T1" fmla="*/ 0 h 20"/>
                  <a:gd name="T2" fmla="*/ 1 w 55"/>
                  <a:gd name="T3" fmla="*/ 0 h 20"/>
                  <a:gd name="T4" fmla="*/ 1 w 55"/>
                  <a:gd name="T5" fmla="*/ 0 h 20"/>
                  <a:gd name="T6" fmla="*/ 1 w 55"/>
                  <a:gd name="T7" fmla="*/ 0 h 20"/>
                  <a:gd name="T8" fmla="*/ 1 w 55"/>
                  <a:gd name="T9" fmla="*/ 0 h 20"/>
                  <a:gd name="T10" fmla="*/ 1 w 55"/>
                  <a:gd name="T11" fmla="*/ 0 h 20"/>
                  <a:gd name="T12" fmla="*/ 1 w 55"/>
                  <a:gd name="T13" fmla="*/ 0 h 20"/>
                  <a:gd name="T14" fmla="*/ 1 w 55"/>
                  <a:gd name="T15" fmla="*/ 0 h 20"/>
                  <a:gd name="T16" fmla="*/ 1 w 55"/>
                  <a:gd name="T17" fmla="*/ 0 h 20"/>
                  <a:gd name="T18" fmla="*/ 1 w 55"/>
                  <a:gd name="T19" fmla="*/ 0 h 20"/>
                  <a:gd name="T20" fmla="*/ 1 w 55"/>
                  <a:gd name="T21" fmla="*/ 0 h 20"/>
                  <a:gd name="T22" fmla="*/ 1 w 55"/>
                  <a:gd name="T23" fmla="*/ 0 h 20"/>
                  <a:gd name="T24" fmla="*/ 1 w 55"/>
                  <a:gd name="T25" fmla="*/ 0 h 20"/>
                  <a:gd name="T26" fmla="*/ 1 w 55"/>
                  <a:gd name="T27" fmla="*/ 0 h 20"/>
                  <a:gd name="T28" fmla="*/ 1 w 55"/>
                  <a:gd name="T29" fmla="*/ 0 h 20"/>
                  <a:gd name="T30" fmla="*/ 1 w 55"/>
                  <a:gd name="T31" fmla="*/ 0 h 20"/>
                  <a:gd name="T32" fmla="*/ 0 w 55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20"/>
                  <a:gd name="T53" fmla="*/ 55 w 55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20">
                    <a:moveTo>
                      <a:pt x="0" y="0"/>
                    </a:moveTo>
                    <a:lnTo>
                      <a:pt x="6" y="0"/>
                    </a:lnTo>
                    <a:lnTo>
                      <a:pt x="14" y="1"/>
                    </a:lnTo>
                    <a:lnTo>
                      <a:pt x="22" y="3"/>
                    </a:lnTo>
                    <a:lnTo>
                      <a:pt x="31" y="5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3" y="13"/>
                    </a:lnTo>
                    <a:lnTo>
                      <a:pt x="55" y="18"/>
                    </a:lnTo>
                    <a:lnTo>
                      <a:pt x="53" y="20"/>
                    </a:lnTo>
                    <a:lnTo>
                      <a:pt x="48" y="20"/>
                    </a:lnTo>
                    <a:lnTo>
                      <a:pt x="40" y="18"/>
                    </a:lnTo>
                    <a:lnTo>
                      <a:pt x="31" y="14"/>
                    </a:lnTo>
                    <a:lnTo>
                      <a:pt x="21" y="11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4" name="Freeform 320"/>
              <p:cNvSpPr>
                <a:spLocks/>
              </p:cNvSpPr>
              <p:nvPr/>
            </p:nvSpPr>
            <p:spPr bwMode="auto">
              <a:xfrm>
                <a:off x="2777" y="315"/>
                <a:ext cx="27" cy="6"/>
              </a:xfrm>
              <a:custGeom>
                <a:avLst/>
                <a:gdLst>
                  <a:gd name="T0" fmla="*/ 0 w 54"/>
                  <a:gd name="T1" fmla="*/ 0 h 13"/>
                  <a:gd name="T2" fmla="*/ 1 w 54"/>
                  <a:gd name="T3" fmla="*/ 0 h 13"/>
                  <a:gd name="T4" fmla="*/ 1 w 54"/>
                  <a:gd name="T5" fmla="*/ 0 h 13"/>
                  <a:gd name="T6" fmla="*/ 1 w 54"/>
                  <a:gd name="T7" fmla="*/ 0 h 13"/>
                  <a:gd name="T8" fmla="*/ 1 w 54"/>
                  <a:gd name="T9" fmla="*/ 0 h 13"/>
                  <a:gd name="T10" fmla="*/ 1 w 54"/>
                  <a:gd name="T11" fmla="*/ 0 h 13"/>
                  <a:gd name="T12" fmla="*/ 1 w 54"/>
                  <a:gd name="T13" fmla="*/ 0 h 13"/>
                  <a:gd name="T14" fmla="*/ 1 w 54"/>
                  <a:gd name="T15" fmla="*/ 0 h 13"/>
                  <a:gd name="T16" fmla="*/ 1 w 54"/>
                  <a:gd name="T17" fmla="*/ 0 h 13"/>
                  <a:gd name="T18" fmla="*/ 1 w 54"/>
                  <a:gd name="T19" fmla="*/ 0 h 13"/>
                  <a:gd name="T20" fmla="*/ 1 w 54"/>
                  <a:gd name="T21" fmla="*/ 0 h 13"/>
                  <a:gd name="T22" fmla="*/ 1 w 54"/>
                  <a:gd name="T23" fmla="*/ 0 h 13"/>
                  <a:gd name="T24" fmla="*/ 1 w 54"/>
                  <a:gd name="T25" fmla="*/ 0 h 13"/>
                  <a:gd name="T26" fmla="*/ 1 w 54"/>
                  <a:gd name="T27" fmla="*/ 0 h 13"/>
                  <a:gd name="T28" fmla="*/ 1 w 54"/>
                  <a:gd name="T29" fmla="*/ 0 h 13"/>
                  <a:gd name="T30" fmla="*/ 1 w 54"/>
                  <a:gd name="T31" fmla="*/ 0 h 13"/>
                  <a:gd name="T32" fmla="*/ 0 w 54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3"/>
                  <a:gd name="T53" fmla="*/ 54 w 54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3">
                    <a:moveTo>
                      <a:pt x="0" y="7"/>
                    </a:moveTo>
                    <a:lnTo>
                      <a:pt x="2" y="5"/>
                    </a:lnTo>
                    <a:lnTo>
                      <a:pt x="8" y="3"/>
                    </a:lnTo>
                    <a:lnTo>
                      <a:pt x="16" y="2"/>
                    </a:lnTo>
                    <a:lnTo>
                      <a:pt x="25" y="0"/>
                    </a:lnTo>
                    <a:lnTo>
                      <a:pt x="34" y="2"/>
                    </a:lnTo>
                    <a:lnTo>
                      <a:pt x="44" y="3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4" y="12"/>
                    </a:lnTo>
                    <a:lnTo>
                      <a:pt x="50" y="13"/>
                    </a:lnTo>
                    <a:lnTo>
                      <a:pt x="44" y="13"/>
                    </a:lnTo>
                    <a:lnTo>
                      <a:pt x="34" y="11"/>
                    </a:lnTo>
                    <a:lnTo>
                      <a:pt x="25" y="10"/>
                    </a:lnTo>
                    <a:lnTo>
                      <a:pt x="16" y="8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5" name="Freeform 321"/>
              <p:cNvSpPr>
                <a:spLocks/>
              </p:cNvSpPr>
              <p:nvPr/>
            </p:nvSpPr>
            <p:spPr bwMode="auto">
              <a:xfrm>
                <a:off x="2780" y="299"/>
                <a:ext cx="32" cy="8"/>
              </a:xfrm>
              <a:custGeom>
                <a:avLst/>
                <a:gdLst>
                  <a:gd name="T0" fmla="*/ 0 w 63"/>
                  <a:gd name="T1" fmla="*/ 0 h 17"/>
                  <a:gd name="T2" fmla="*/ 1 w 63"/>
                  <a:gd name="T3" fmla="*/ 0 h 17"/>
                  <a:gd name="T4" fmla="*/ 1 w 63"/>
                  <a:gd name="T5" fmla="*/ 0 h 17"/>
                  <a:gd name="T6" fmla="*/ 1 w 63"/>
                  <a:gd name="T7" fmla="*/ 0 h 17"/>
                  <a:gd name="T8" fmla="*/ 1 w 63"/>
                  <a:gd name="T9" fmla="*/ 0 h 17"/>
                  <a:gd name="T10" fmla="*/ 1 w 63"/>
                  <a:gd name="T11" fmla="*/ 0 h 17"/>
                  <a:gd name="T12" fmla="*/ 1 w 63"/>
                  <a:gd name="T13" fmla="*/ 0 h 17"/>
                  <a:gd name="T14" fmla="*/ 1 w 63"/>
                  <a:gd name="T15" fmla="*/ 0 h 17"/>
                  <a:gd name="T16" fmla="*/ 1 w 63"/>
                  <a:gd name="T17" fmla="*/ 0 h 17"/>
                  <a:gd name="T18" fmla="*/ 1 w 63"/>
                  <a:gd name="T19" fmla="*/ 0 h 17"/>
                  <a:gd name="T20" fmla="*/ 1 w 63"/>
                  <a:gd name="T21" fmla="*/ 0 h 17"/>
                  <a:gd name="T22" fmla="*/ 1 w 63"/>
                  <a:gd name="T23" fmla="*/ 0 h 17"/>
                  <a:gd name="T24" fmla="*/ 1 w 63"/>
                  <a:gd name="T25" fmla="*/ 0 h 17"/>
                  <a:gd name="T26" fmla="*/ 1 w 63"/>
                  <a:gd name="T27" fmla="*/ 0 h 17"/>
                  <a:gd name="T28" fmla="*/ 1 w 63"/>
                  <a:gd name="T29" fmla="*/ 0 h 17"/>
                  <a:gd name="T30" fmla="*/ 1 w 63"/>
                  <a:gd name="T31" fmla="*/ 0 h 17"/>
                  <a:gd name="T32" fmla="*/ 0 w 63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7"/>
                  <a:gd name="T53" fmla="*/ 63 w 63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7">
                    <a:moveTo>
                      <a:pt x="0" y="17"/>
                    </a:moveTo>
                    <a:lnTo>
                      <a:pt x="7" y="14"/>
                    </a:lnTo>
                    <a:lnTo>
                      <a:pt x="16" y="9"/>
                    </a:lnTo>
                    <a:lnTo>
                      <a:pt x="26" y="6"/>
                    </a:lnTo>
                    <a:lnTo>
                      <a:pt x="37" y="2"/>
                    </a:lnTo>
                    <a:lnTo>
                      <a:pt x="46" y="1"/>
                    </a:lnTo>
                    <a:lnTo>
                      <a:pt x="54" y="0"/>
                    </a:lnTo>
                    <a:lnTo>
                      <a:pt x="61" y="1"/>
                    </a:lnTo>
                    <a:lnTo>
                      <a:pt x="63" y="5"/>
                    </a:lnTo>
                    <a:lnTo>
                      <a:pt x="62" y="8"/>
                    </a:lnTo>
                    <a:lnTo>
                      <a:pt x="56" y="12"/>
                    </a:lnTo>
                    <a:lnTo>
                      <a:pt x="48" y="13"/>
                    </a:lnTo>
                    <a:lnTo>
                      <a:pt x="38" y="14"/>
                    </a:lnTo>
                    <a:lnTo>
                      <a:pt x="26" y="15"/>
                    </a:lnTo>
                    <a:lnTo>
                      <a:pt x="16" y="15"/>
                    </a:lnTo>
                    <a:lnTo>
                      <a:pt x="7" y="16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6" name="Freeform 322"/>
              <p:cNvSpPr>
                <a:spLocks/>
              </p:cNvSpPr>
              <p:nvPr/>
            </p:nvSpPr>
            <p:spPr bwMode="auto">
              <a:xfrm>
                <a:off x="2786" y="283"/>
                <a:ext cx="35" cy="10"/>
              </a:xfrm>
              <a:custGeom>
                <a:avLst/>
                <a:gdLst>
                  <a:gd name="T0" fmla="*/ 0 w 69"/>
                  <a:gd name="T1" fmla="*/ 1 h 20"/>
                  <a:gd name="T2" fmla="*/ 1 w 69"/>
                  <a:gd name="T3" fmla="*/ 1 h 20"/>
                  <a:gd name="T4" fmla="*/ 1 w 69"/>
                  <a:gd name="T5" fmla="*/ 1 h 20"/>
                  <a:gd name="T6" fmla="*/ 1 w 69"/>
                  <a:gd name="T7" fmla="*/ 1 h 20"/>
                  <a:gd name="T8" fmla="*/ 1 w 69"/>
                  <a:gd name="T9" fmla="*/ 1 h 20"/>
                  <a:gd name="T10" fmla="*/ 1 w 69"/>
                  <a:gd name="T11" fmla="*/ 1 h 20"/>
                  <a:gd name="T12" fmla="*/ 1 w 69"/>
                  <a:gd name="T13" fmla="*/ 0 h 20"/>
                  <a:gd name="T14" fmla="*/ 1 w 69"/>
                  <a:gd name="T15" fmla="*/ 0 h 20"/>
                  <a:gd name="T16" fmla="*/ 1 w 69"/>
                  <a:gd name="T17" fmla="*/ 1 h 20"/>
                  <a:gd name="T18" fmla="*/ 1 w 69"/>
                  <a:gd name="T19" fmla="*/ 1 h 20"/>
                  <a:gd name="T20" fmla="*/ 1 w 69"/>
                  <a:gd name="T21" fmla="*/ 1 h 20"/>
                  <a:gd name="T22" fmla="*/ 1 w 69"/>
                  <a:gd name="T23" fmla="*/ 1 h 20"/>
                  <a:gd name="T24" fmla="*/ 1 w 69"/>
                  <a:gd name="T25" fmla="*/ 1 h 20"/>
                  <a:gd name="T26" fmla="*/ 1 w 69"/>
                  <a:gd name="T27" fmla="*/ 1 h 20"/>
                  <a:gd name="T28" fmla="*/ 1 w 69"/>
                  <a:gd name="T29" fmla="*/ 1 h 20"/>
                  <a:gd name="T30" fmla="*/ 1 w 69"/>
                  <a:gd name="T31" fmla="*/ 1 h 20"/>
                  <a:gd name="T32" fmla="*/ 0 w 69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20"/>
                  <a:gd name="T53" fmla="*/ 69 w 6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20">
                    <a:moveTo>
                      <a:pt x="0" y="20"/>
                    </a:moveTo>
                    <a:lnTo>
                      <a:pt x="6" y="17"/>
                    </a:lnTo>
                    <a:lnTo>
                      <a:pt x="16" y="13"/>
                    </a:lnTo>
                    <a:lnTo>
                      <a:pt x="28" y="8"/>
                    </a:lnTo>
                    <a:lnTo>
                      <a:pt x="39" y="5"/>
                    </a:lnTo>
                    <a:lnTo>
                      <a:pt x="51" y="1"/>
                    </a:lnTo>
                    <a:lnTo>
                      <a:pt x="60" y="0"/>
                    </a:lnTo>
                    <a:lnTo>
                      <a:pt x="67" y="0"/>
                    </a:lnTo>
                    <a:lnTo>
                      <a:pt x="69" y="4"/>
                    </a:lnTo>
                    <a:lnTo>
                      <a:pt x="66" y="8"/>
                    </a:lnTo>
                    <a:lnTo>
                      <a:pt x="59" y="12"/>
                    </a:lnTo>
                    <a:lnTo>
                      <a:pt x="49" y="14"/>
                    </a:lnTo>
                    <a:lnTo>
                      <a:pt x="37" y="16"/>
                    </a:lnTo>
                    <a:lnTo>
                      <a:pt x="26" y="17"/>
                    </a:lnTo>
                    <a:lnTo>
                      <a:pt x="14" y="18"/>
                    </a:lnTo>
                    <a:lnTo>
                      <a:pt x="6" y="18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7" name="Freeform 323"/>
              <p:cNvSpPr>
                <a:spLocks/>
              </p:cNvSpPr>
              <p:nvPr/>
            </p:nvSpPr>
            <p:spPr bwMode="auto">
              <a:xfrm>
                <a:off x="2787" y="249"/>
                <a:ext cx="37" cy="18"/>
              </a:xfrm>
              <a:custGeom>
                <a:avLst/>
                <a:gdLst>
                  <a:gd name="T0" fmla="*/ 0 w 74"/>
                  <a:gd name="T1" fmla="*/ 1 h 36"/>
                  <a:gd name="T2" fmla="*/ 1 w 74"/>
                  <a:gd name="T3" fmla="*/ 1 h 36"/>
                  <a:gd name="T4" fmla="*/ 1 w 74"/>
                  <a:gd name="T5" fmla="*/ 1 h 36"/>
                  <a:gd name="T6" fmla="*/ 1 w 74"/>
                  <a:gd name="T7" fmla="*/ 1 h 36"/>
                  <a:gd name="T8" fmla="*/ 1 w 74"/>
                  <a:gd name="T9" fmla="*/ 1 h 36"/>
                  <a:gd name="T10" fmla="*/ 1 w 74"/>
                  <a:gd name="T11" fmla="*/ 1 h 36"/>
                  <a:gd name="T12" fmla="*/ 1 w 74"/>
                  <a:gd name="T13" fmla="*/ 1 h 36"/>
                  <a:gd name="T14" fmla="*/ 1 w 74"/>
                  <a:gd name="T15" fmla="*/ 0 h 36"/>
                  <a:gd name="T16" fmla="*/ 1 w 74"/>
                  <a:gd name="T17" fmla="*/ 1 h 36"/>
                  <a:gd name="T18" fmla="*/ 1 w 74"/>
                  <a:gd name="T19" fmla="*/ 1 h 36"/>
                  <a:gd name="T20" fmla="*/ 1 w 74"/>
                  <a:gd name="T21" fmla="*/ 1 h 36"/>
                  <a:gd name="T22" fmla="*/ 1 w 74"/>
                  <a:gd name="T23" fmla="*/ 1 h 36"/>
                  <a:gd name="T24" fmla="*/ 1 w 74"/>
                  <a:gd name="T25" fmla="*/ 1 h 36"/>
                  <a:gd name="T26" fmla="*/ 1 w 74"/>
                  <a:gd name="T27" fmla="*/ 1 h 36"/>
                  <a:gd name="T28" fmla="*/ 1 w 74"/>
                  <a:gd name="T29" fmla="*/ 1 h 36"/>
                  <a:gd name="T30" fmla="*/ 1 w 74"/>
                  <a:gd name="T31" fmla="*/ 1 h 36"/>
                  <a:gd name="T32" fmla="*/ 0 w 74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36"/>
                  <a:gd name="T53" fmla="*/ 74 w 7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36">
                    <a:moveTo>
                      <a:pt x="0" y="36"/>
                    </a:moveTo>
                    <a:lnTo>
                      <a:pt x="7" y="30"/>
                    </a:lnTo>
                    <a:lnTo>
                      <a:pt x="18" y="23"/>
                    </a:lnTo>
                    <a:lnTo>
                      <a:pt x="28" y="16"/>
                    </a:lnTo>
                    <a:lnTo>
                      <a:pt x="41" y="9"/>
                    </a:lnTo>
                    <a:lnTo>
                      <a:pt x="52" y="5"/>
                    </a:lnTo>
                    <a:lnTo>
                      <a:pt x="63" y="1"/>
                    </a:lnTo>
                    <a:lnTo>
                      <a:pt x="71" y="0"/>
                    </a:lnTo>
                    <a:lnTo>
                      <a:pt x="74" y="2"/>
                    </a:lnTo>
                    <a:lnTo>
                      <a:pt x="73" y="6"/>
                    </a:lnTo>
                    <a:lnTo>
                      <a:pt x="66" y="10"/>
                    </a:lnTo>
                    <a:lnTo>
                      <a:pt x="54" y="15"/>
                    </a:lnTo>
                    <a:lnTo>
                      <a:pt x="42" y="19"/>
                    </a:lnTo>
                    <a:lnTo>
                      <a:pt x="28" y="23"/>
                    </a:lnTo>
                    <a:lnTo>
                      <a:pt x="15" y="28"/>
                    </a:lnTo>
                    <a:lnTo>
                      <a:pt x="6" y="3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8" name="Freeform 324"/>
              <p:cNvSpPr>
                <a:spLocks/>
              </p:cNvSpPr>
              <p:nvPr/>
            </p:nvSpPr>
            <p:spPr bwMode="auto">
              <a:xfrm>
                <a:off x="2784" y="216"/>
                <a:ext cx="34" cy="22"/>
              </a:xfrm>
              <a:custGeom>
                <a:avLst/>
                <a:gdLst>
                  <a:gd name="T0" fmla="*/ 0 w 68"/>
                  <a:gd name="T1" fmla="*/ 1 h 43"/>
                  <a:gd name="T2" fmla="*/ 1 w 68"/>
                  <a:gd name="T3" fmla="*/ 1 h 43"/>
                  <a:gd name="T4" fmla="*/ 1 w 68"/>
                  <a:gd name="T5" fmla="*/ 1 h 43"/>
                  <a:gd name="T6" fmla="*/ 1 w 68"/>
                  <a:gd name="T7" fmla="*/ 1 h 43"/>
                  <a:gd name="T8" fmla="*/ 1 w 68"/>
                  <a:gd name="T9" fmla="*/ 1 h 43"/>
                  <a:gd name="T10" fmla="*/ 1 w 68"/>
                  <a:gd name="T11" fmla="*/ 1 h 43"/>
                  <a:gd name="T12" fmla="*/ 1 w 68"/>
                  <a:gd name="T13" fmla="*/ 1 h 43"/>
                  <a:gd name="T14" fmla="*/ 1 w 68"/>
                  <a:gd name="T15" fmla="*/ 0 h 43"/>
                  <a:gd name="T16" fmla="*/ 1 w 68"/>
                  <a:gd name="T17" fmla="*/ 1 h 43"/>
                  <a:gd name="T18" fmla="*/ 1 w 68"/>
                  <a:gd name="T19" fmla="*/ 1 h 43"/>
                  <a:gd name="T20" fmla="*/ 1 w 68"/>
                  <a:gd name="T21" fmla="*/ 1 h 43"/>
                  <a:gd name="T22" fmla="*/ 1 w 68"/>
                  <a:gd name="T23" fmla="*/ 1 h 43"/>
                  <a:gd name="T24" fmla="*/ 1 w 68"/>
                  <a:gd name="T25" fmla="*/ 1 h 43"/>
                  <a:gd name="T26" fmla="*/ 1 w 68"/>
                  <a:gd name="T27" fmla="*/ 1 h 43"/>
                  <a:gd name="T28" fmla="*/ 1 w 68"/>
                  <a:gd name="T29" fmla="*/ 1 h 43"/>
                  <a:gd name="T30" fmla="*/ 1 w 68"/>
                  <a:gd name="T31" fmla="*/ 1 h 43"/>
                  <a:gd name="T32" fmla="*/ 0 w 68"/>
                  <a:gd name="T33" fmla="*/ 1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43"/>
                  <a:gd name="T53" fmla="*/ 68 w 68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43">
                    <a:moveTo>
                      <a:pt x="0" y="43"/>
                    </a:moveTo>
                    <a:lnTo>
                      <a:pt x="5" y="38"/>
                    </a:lnTo>
                    <a:lnTo>
                      <a:pt x="14" y="30"/>
                    </a:lnTo>
                    <a:lnTo>
                      <a:pt x="24" y="22"/>
                    </a:lnTo>
                    <a:lnTo>
                      <a:pt x="35" y="14"/>
                    </a:lnTo>
                    <a:lnTo>
                      <a:pt x="47" y="7"/>
                    </a:lnTo>
                    <a:lnTo>
                      <a:pt x="56" y="3"/>
                    </a:lnTo>
                    <a:lnTo>
                      <a:pt x="64" y="0"/>
                    </a:lnTo>
                    <a:lnTo>
                      <a:pt x="68" y="3"/>
                    </a:lnTo>
                    <a:lnTo>
                      <a:pt x="67" y="7"/>
                    </a:lnTo>
                    <a:lnTo>
                      <a:pt x="60" y="13"/>
                    </a:lnTo>
                    <a:lnTo>
                      <a:pt x="50" y="19"/>
                    </a:lnTo>
                    <a:lnTo>
                      <a:pt x="38" y="25"/>
                    </a:lnTo>
                    <a:lnTo>
                      <a:pt x="25" y="30"/>
                    </a:lnTo>
                    <a:lnTo>
                      <a:pt x="14" y="36"/>
                    </a:lnTo>
                    <a:lnTo>
                      <a:pt x="4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59" name="Freeform 325"/>
              <p:cNvSpPr>
                <a:spLocks/>
              </p:cNvSpPr>
              <p:nvPr/>
            </p:nvSpPr>
            <p:spPr bwMode="auto">
              <a:xfrm>
                <a:off x="2788" y="262"/>
                <a:ext cx="31" cy="18"/>
              </a:xfrm>
              <a:custGeom>
                <a:avLst/>
                <a:gdLst>
                  <a:gd name="T0" fmla="*/ 0 w 62"/>
                  <a:gd name="T1" fmla="*/ 1 h 35"/>
                  <a:gd name="T2" fmla="*/ 1 w 62"/>
                  <a:gd name="T3" fmla="*/ 1 h 35"/>
                  <a:gd name="T4" fmla="*/ 1 w 62"/>
                  <a:gd name="T5" fmla="*/ 1 h 35"/>
                  <a:gd name="T6" fmla="*/ 1 w 62"/>
                  <a:gd name="T7" fmla="*/ 1 h 35"/>
                  <a:gd name="T8" fmla="*/ 1 w 62"/>
                  <a:gd name="T9" fmla="*/ 1 h 35"/>
                  <a:gd name="T10" fmla="*/ 1 w 62"/>
                  <a:gd name="T11" fmla="*/ 1 h 35"/>
                  <a:gd name="T12" fmla="*/ 1 w 62"/>
                  <a:gd name="T13" fmla="*/ 1 h 35"/>
                  <a:gd name="T14" fmla="*/ 1 w 62"/>
                  <a:gd name="T15" fmla="*/ 0 h 35"/>
                  <a:gd name="T16" fmla="*/ 1 w 62"/>
                  <a:gd name="T17" fmla="*/ 1 h 35"/>
                  <a:gd name="T18" fmla="*/ 1 w 62"/>
                  <a:gd name="T19" fmla="*/ 1 h 35"/>
                  <a:gd name="T20" fmla="*/ 1 w 62"/>
                  <a:gd name="T21" fmla="*/ 1 h 35"/>
                  <a:gd name="T22" fmla="*/ 1 w 62"/>
                  <a:gd name="T23" fmla="*/ 1 h 35"/>
                  <a:gd name="T24" fmla="*/ 1 w 62"/>
                  <a:gd name="T25" fmla="*/ 1 h 35"/>
                  <a:gd name="T26" fmla="*/ 1 w 62"/>
                  <a:gd name="T27" fmla="*/ 1 h 35"/>
                  <a:gd name="T28" fmla="*/ 1 w 62"/>
                  <a:gd name="T29" fmla="*/ 1 h 35"/>
                  <a:gd name="T30" fmla="*/ 1 w 62"/>
                  <a:gd name="T31" fmla="*/ 1 h 35"/>
                  <a:gd name="T32" fmla="*/ 0 w 62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5"/>
                  <a:gd name="T53" fmla="*/ 62 w 6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5">
                    <a:moveTo>
                      <a:pt x="0" y="35"/>
                    </a:moveTo>
                    <a:lnTo>
                      <a:pt x="5" y="31"/>
                    </a:lnTo>
                    <a:lnTo>
                      <a:pt x="13" y="25"/>
                    </a:lnTo>
                    <a:lnTo>
                      <a:pt x="24" y="17"/>
                    </a:lnTo>
                    <a:lnTo>
                      <a:pt x="34" y="10"/>
                    </a:lnTo>
                    <a:lnTo>
                      <a:pt x="45" y="4"/>
                    </a:lnTo>
                    <a:lnTo>
                      <a:pt x="53" y="1"/>
                    </a:lnTo>
                    <a:lnTo>
                      <a:pt x="60" y="0"/>
                    </a:lnTo>
                    <a:lnTo>
                      <a:pt x="62" y="2"/>
                    </a:lnTo>
                    <a:lnTo>
                      <a:pt x="60" y="8"/>
                    </a:lnTo>
                    <a:lnTo>
                      <a:pt x="54" y="12"/>
                    </a:lnTo>
                    <a:lnTo>
                      <a:pt x="45" y="17"/>
                    </a:lnTo>
                    <a:lnTo>
                      <a:pt x="34" y="21"/>
                    </a:lnTo>
                    <a:lnTo>
                      <a:pt x="23" y="26"/>
                    </a:lnTo>
                    <a:lnTo>
                      <a:pt x="12" y="30"/>
                    </a:lnTo>
                    <a:lnTo>
                      <a:pt x="4" y="3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0" name="Freeform 326"/>
              <p:cNvSpPr>
                <a:spLocks/>
              </p:cNvSpPr>
              <p:nvPr/>
            </p:nvSpPr>
            <p:spPr bwMode="auto">
              <a:xfrm>
                <a:off x="2746" y="250"/>
                <a:ext cx="44" cy="28"/>
              </a:xfrm>
              <a:custGeom>
                <a:avLst/>
                <a:gdLst>
                  <a:gd name="T0" fmla="*/ 0 w 88"/>
                  <a:gd name="T1" fmla="*/ 0 h 58"/>
                  <a:gd name="T2" fmla="*/ 1 w 88"/>
                  <a:gd name="T3" fmla="*/ 0 h 58"/>
                  <a:gd name="T4" fmla="*/ 1 w 88"/>
                  <a:gd name="T5" fmla="*/ 0 h 58"/>
                  <a:gd name="T6" fmla="*/ 1 w 88"/>
                  <a:gd name="T7" fmla="*/ 0 h 58"/>
                  <a:gd name="T8" fmla="*/ 1 w 88"/>
                  <a:gd name="T9" fmla="*/ 0 h 58"/>
                  <a:gd name="T10" fmla="*/ 1 w 88"/>
                  <a:gd name="T11" fmla="*/ 0 h 58"/>
                  <a:gd name="T12" fmla="*/ 1 w 88"/>
                  <a:gd name="T13" fmla="*/ 0 h 58"/>
                  <a:gd name="T14" fmla="*/ 1 w 88"/>
                  <a:gd name="T15" fmla="*/ 0 h 58"/>
                  <a:gd name="T16" fmla="*/ 1 w 88"/>
                  <a:gd name="T17" fmla="*/ 0 h 58"/>
                  <a:gd name="T18" fmla="*/ 1 w 88"/>
                  <a:gd name="T19" fmla="*/ 0 h 58"/>
                  <a:gd name="T20" fmla="*/ 1 w 88"/>
                  <a:gd name="T21" fmla="*/ 0 h 58"/>
                  <a:gd name="T22" fmla="*/ 1 w 88"/>
                  <a:gd name="T23" fmla="*/ 0 h 58"/>
                  <a:gd name="T24" fmla="*/ 1 w 88"/>
                  <a:gd name="T25" fmla="*/ 0 h 58"/>
                  <a:gd name="T26" fmla="*/ 1 w 88"/>
                  <a:gd name="T27" fmla="*/ 0 h 58"/>
                  <a:gd name="T28" fmla="*/ 1 w 88"/>
                  <a:gd name="T29" fmla="*/ 0 h 58"/>
                  <a:gd name="T30" fmla="*/ 1 w 88"/>
                  <a:gd name="T31" fmla="*/ 0 h 58"/>
                  <a:gd name="T32" fmla="*/ 0 w 8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8"/>
                  <a:gd name="T52" fmla="*/ 0 h 58"/>
                  <a:gd name="T53" fmla="*/ 88 w 8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8" h="58">
                    <a:moveTo>
                      <a:pt x="0" y="1"/>
                    </a:moveTo>
                    <a:lnTo>
                      <a:pt x="4" y="0"/>
                    </a:lnTo>
                    <a:lnTo>
                      <a:pt x="15" y="3"/>
                    </a:lnTo>
                    <a:lnTo>
                      <a:pt x="27" y="8"/>
                    </a:lnTo>
                    <a:lnTo>
                      <a:pt x="42" y="18"/>
                    </a:lnTo>
                    <a:lnTo>
                      <a:pt x="57" y="27"/>
                    </a:lnTo>
                    <a:lnTo>
                      <a:pt x="71" y="37"/>
                    </a:lnTo>
                    <a:lnTo>
                      <a:pt x="82" y="49"/>
                    </a:lnTo>
                    <a:lnTo>
                      <a:pt x="88" y="58"/>
                    </a:lnTo>
                    <a:lnTo>
                      <a:pt x="81" y="54"/>
                    </a:lnTo>
                    <a:lnTo>
                      <a:pt x="70" y="47"/>
                    </a:lnTo>
                    <a:lnTo>
                      <a:pt x="55" y="39"/>
                    </a:lnTo>
                    <a:lnTo>
                      <a:pt x="39" y="30"/>
                    </a:lnTo>
                    <a:lnTo>
                      <a:pt x="24" y="21"/>
                    </a:lnTo>
                    <a:lnTo>
                      <a:pt x="11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1" name="Freeform 327"/>
              <p:cNvSpPr>
                <a:spLocks/>
              </p:cNvSpPr>
              <p:nvPr/>
            </p:nvSpPr>
            <p:spPr bwMode="auto">
              <a:xfrm>
                <a:off x="2754" y="231"/>
                <a:ext cx="34" cy="24"/>
              </a:xfrm>
              <a:custGeom>
                <a:avLst/>
                <a:gdLst>
                  <a:gd name="T0" fmla="*/ 0 w 69"/>
                  <a:gd name="T1" fmla="*/ 0 h 50"/>
                  <a:gd name="T2" fmla="*/ 0 w 69"/>
                  <a:gd name="T3" fmla="*/ 0 h 50"/>
                  <a:gd name="T4" fmla="*/ 0 w 69"/>
                  <a:gd name="T5" fmla="*/ 0 h 50"/>
                  <a:gd name="T6" fmla="*/ 0 w 69"/>
                  <a:gd name="T7" fmla="*/ 0 h 50"/>
                  <a:gd name="T8" fmla="*/ 0 w 69"/>
                  <a:gd name="T9" fmla="*/ 0 h 50"/>
                  <a:gd name="T10" fmla="*/ 0 w 69"/>
                  <a:gd name="T11" fmla="*/ 0 h 50"/>
                  <a:gd name="T12" fmla="*/ 0 w 69"/>
                  <a:gd name="T13" fmla="*/ 0 h 50"/>
                  <a:gd name="T14" fmla="*/ 0 w 69"/>
                  <a:gd name="T15" fmla="*/ 0 h 50"/>
                  <a:gd name="T16" fmla="*/ 0 w 69"/>
                  <a:gd name="T17" fmla="*/ 0 h 50"/>
                  <a:gd name="T18" fmla="*/ 0 w 69"/>
                  <a:gd name="T19" fmla="*/ 0 h 50"/>
                  <a:gd name="T20" fmla="*/ 0 w 69"/>
                  <a:gd name="T21" fmla="*/ 0 h 50"/>
                  <a:gd name="T22" fmla="*/ 0 w 69"/>
                  <a:gd name="T23" fmla="*/ 0 h 50"/>
                  <a:gd name="T24" fmla="*/ 0 w 69"/>
                  <a:gd name="T25" fmla="*/ 0 h 50"/>
                  <a:gd name="T26" fmla="*/ 0 w 69"/>
                  <a:gd name="T27" fmla="*/ 0 h 50"/>
                  <a:gd name="T28" fmla="*/ 0 w 69"/>
                  <a:gd name="T29" fmla="*/ 0 h 50"/>
                  <a:gd name="T30" fmla="*/ 0 w 69"/>
                  <a:gd name="T31" fmla="*/ 0 h 50"/>
                  <a:gd name="T32" fmla="*/ 0 w 69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0"/>
                  <a:gd name="T53" fmla="*/ 69 w 69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0">
                    <a:moveTo>
                      <a:pt x="0" y="0"/>
                    </a:moveTo>
                    <a:lnTo>
                      <a:pt x="3" y="0"/>
                    </a:lnTo>
                    <a:lnTo>
                      <a:pt x="10" y="3"/>
                    </a:lnTo>
                    <a:lnTo>
                      <a:pt x="20" y="7"/>
                    </a:lnTo>
                    <a:lnTo>
                      <a:pt x="32" y="13"/>
                    </a:lnTo>
                    <a:lnTo>
                      <a:pt x="43" y="21"/>
                    </a:lnTo>
                    <a:lnTo>
                      <a:pt x="54" y="30"/>
                    </a:lnTo>
                    <a:lnTo>
                      <a:pt x="63" y="39"/>
                    </a:lnTo>
                    <a:lnTo>
                      <a:pt x="69" y="50"/>
                    </a:lnTo>
                    <a:lnTo>
                      <a:pt x="62" y="44"/>
                    </a:lnTo>
                    <a:lnTo>
                      <a:pt x="52" y="37"/>
                    </a:lnTo>
                    <a:lnTo>
                      <a:pt x="40" y="29"/>
                    </a:lnTo>
                    <a:lnTo>
                      <a:pt x="27" y="21"/>
                    </a:lnTo>
                    <a:lnTo>
                      <a:pt x="17" y="14"/>
                    </a:lnTo>
                    <a:lnTo>
                      <a:pt x="8" y="8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2" name="Freeform 328"/>
              <p:cNvSpPr>
                <a:spLocks/>
              </p:cNvSpPr>
              <p:nvPr/>
            </p:nvSpPr>
            <p:spPr bwMode="auto">
              <a:xfrm>
                <a:off x="2786" y="231"/>
                <a:ext cx="35" cy="21"/>
              </a:xfrm>
              <a:custGeom>
                <a:avLst/>
                <a:gdLst>
                  <a:gd name="T0" fmla="*/ 0 w 69"/>
                  <a:gd name="T1" fmla="*/ 0 h 43"/>
                  <a:gd name="T2" fmla="*/ 1 w 69"/>
                  <a:gd name="T3" fmla="*/ 0 h 43"/>
                  <a:gd name="T4" fmla="*/ 1 w 69"/>
                  <a:gd name="T5" fmla="*/ 0 h 43"/>
                  <a:gd name="T6" fmla="*/ 1 w 69"/>
                  <a:gd name="T7" fmla="*/ 0 h 43"/>
                  <a:gd name="T8" fmla="*/ 1 w 69"/>
                  <a:gd name="T9" fmla="*/ 0 h 43"/>
                  <a:gd name="T10" fmla="*/ 1 w 69"/>
                  <a:gd name="T11" fmla="*/ 0 h 43"/>
                  <a:gd name="T12" fmla="*/ 1 w 69"/>
                  <a:gd name="T13" fmla="*/ 0 h 43"/>
                  <a:gd name="T14" fmla="*/ 1 w 69"/>
                  <a:gd name="T15" fmla="*/ 0 h 43"/>
                  <a:gd name="T16" fmla="*/ 1 w 69"/>
                  <a:gd name="T17" fmla="*/ 0 h 43"/>
                  <a:gd name="T18" fmla="*/ 1 w 69"/>
                  <a:gd name="T19" fmla="*/ 0 h 43"/>
                  <a:gd name="T20" fmla="*/ 1 w 69"/>
                  <a:gd name="T21" fmla="*/ 0 h 43"/>
                  <a:gd name="T22" fmla="*/ 1 w 69"/>
                  <a:gd name="T23" fmla="*/ 0 h 43"/>
                  <a:gd name="T24" fmla="*/ 1 w 69"/>
                  <a:gd name="T25" fmla="*/ 0 h 43"/>
                  <a:gd name="T26" fmla="*/ 1 w 69"/>
                  <a:gd name="T27" fmla="*/ 0 h 43"/>
                  <a:gd name="T28" fmla="*/ 1 w 69"/>
                  <a:gd name="T29" fmla="*/ 0 h 43"/>
                  <a:gd name="T30" fmla="*/ 1 w 69"/>
                  <a:gd name="T31" fmla="*/ 0 h 43"/>
                  <a:gd name="T32" fmla="*/ 0 w 6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43"/>
                  <a:gd name="T53" fmla="*/ 69 w 69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43">
                    <a:moveTo>
                      <a:pt x="0" y="43"/>
                    </a:moveTo>
                    <a:lnTo>
                      <a:pt x="6" y="37"/>
                    </a:lnTo>
                    <a:lnTo>
                      <a:pt x="14" y="30"/>
                    </a:lnTo>
                    <a:lnTo>
                      <a:pt x="26" y="22"/>
                    </a:lnTo>
                    <a:lnTo>
                      <a:pt x="37" y="14"/>
                    </a:lnTo>
                    <a:lnTo>
                      <a:pt x="47" y="7"/>
                    </a:lnTo>
                    <a:lnTo>
                      <a:pt x="58" y="3"/>
                    </a:lnTo>
                    <a:lnTo>
                      <a:pt x="65" y="0"/>
                    </a:lnTo>
                    <a:lnTo>
                      <a:pt x="69" y="3"/>
                    </a:lnTo>
                    <a:lnTo>
                      <a:pt x="68" y="7"/>
                    </a:lnTo>
                    <a:lnTo>
                      <a:pt x="61" y="13"/>
                    </a:lnTo>
                    <a:lnTo>
                      <a:pt x="51" y="19"/>
                    </a:lnTo>
                    <a:lnTo>
                      <a:pt x="38" y="25"/>
                    </a:lnTo>
                    <a:lnTo>
                      <a:pt x="26" y="29"/>
                    </a:lnTo>
                    <a:lnTo>
                      <a:pt x="14" y="35"/>
                    </a:lnTo>
                    <a:lnTo>
                      <a:pt x="5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3" name="Freeform 329"/>
              <p:cNvSpPr>
                <a:spLocks/>
              </p:cNvSpPr>
              <p:nvPr/>
            </p:nvSpPr>
            <p:spPr bwMode="auto">
              <a:xfrm>
                <a:off x="2063" y="1221"/>
                <a:ext cx="150" cy="58"/>
              </a:xfrm>
              <a:custGeom>
                <a:avLst/>
                <a:gdLst>
                  <a:gd name="T0" fmla="*/ 0 w 301"/>
                  <a:gd name="T1" fmla="*/ 1 h 116"/>
                  <a:gd name="T2" fmla="*/ 0 w 301"/>
                  <a:gd name="T3" fmla="*/ 1 h 116"/>
                  <a:gd name="T4" fmla="*/ 0 w 301"/>
                  <a:gd name="T5" fmla="*/ 1 h 116"/>
                  <a:gd name="T6" fmla="*/ 0 w 301"/>
                  <a:gd name="T7" fmla="*/ 1 h 116"/>
                  <a:gd name="T8" fmla="*/ 0 w 301"/>
                  <a:gd name="T9" fmla="*/ 1 h 116"/>
                  <a:gd name="T10" fmla="*/ 0 w 301"/>
                  <a:gd name="T11" fmla="*/ 1 h 116"/>
                  <a:gd name="T12" fmla="*/ 0 w 301"/>
                  <a:gd name="T13" fmla="*/ 1 h 116"/>
                  <a:gd name="T14" fmla="*/ 0 w 301"/>
                  <a:gd name="T15" fmla="*/ 1 h 116"/>
                  <a:gd name="T16" fmla="*/ 0 w 301"/>
                  <a:gd name="T17" fmla="*/ 1 h 116"/>
                  <a:gd name="T18" fmla="*/ 0 w 301"/>
                  <a:gd name="T19" fmla="*/ 1 h 116"/>
                  <a:gd name="T20" fmla="*/ 0 w 301"/>
                  <a:gd name="T21" fmla="*/ 1 h 116"/>
                  <a:gd name="T22" fmla="*/ 0 w 301"/>
                  <a:gd name="T23" fmla="*/ 1 h 116"/>
                  <a:gd name="T24" fmla="*/ 0 w 301"/>
                  <a:gd name="T25" fmla="*/ 1 h 116"/>
                  <a:gd name="T26" fmla="*/ 0 w 301"/>
                  <a:gd name="T27" fmla="*/ 1 h 116"/>
                  <a:gd name="T28" fmla="*/ 0 w 301"/>
                  <a:gd name="T29" fmla="*/ 1 h 116"/>
                  <a:gd name="T30" fmla="*/ 0 w 301"/>
                  <a:gd name="T31" fmla="*/ 1 h 116"/>
                  <a:gd name="T32" fmla="*/ 0 w 301"/>
                  <a:gd name="T33" fmla="*/ 1 h 116"/>
                  <a:gd name="T34" fmla="*/ 0 w 301"/>
                  <a:gd name="T35" fmla="*/ 1 h 116"/>
                  <a:gd name="T36" fmla="*/ 0 w 301"/>
                  <a:gd name="T37" fmla="*/ 1 h 116"/>
                  <a:gd name="T38" fmla="*/ 0 w 301"/>
                  <a:gd name="T39" fmla="*/ 1 h 116"/>
                  <a:gd name="T40" fmla="*/ 0 w 301"/>
                  <a:gd name="T41" fmla="*/ 1 h 116"/>
                  <a:gd name="T42" fmla="*/ 0 w 301"/>
                  <a:gd name="T43" fmla="*/ 1 h 116"/>
                  <a:gd name="T44" fmla="*/ 0 w 301"/>
                  <a:gd name="T45" fmla="*/ 1 h 116"/>
                  <a:gd name="T46" fmla="*/ 0 w 301"/>
                  <a:gd name="T47" fmla="*/ 1 h 116"/>
                  <a:gd name="T48" fmla="*/ 0 w 301"/>
                  <a:gd name="T49" fmla="*/ 1 h 116"/>
                  <a:gd name="T50" fmla="*/ 0 w 301"/>
                  <a:gd name="T51" fmla="*/ 1 h 116"/>
                  <a:gd name="T52" fmla="*/ 0 w 301"/>
                  <a:gd name="T53" fmla="*/ 1 h 116"/>
                  <a:gd name="T54" fmla="*/ 0 w 301"/>
                  <a:gd name="T55" fmla="*/ 1 h 116"/>
                  <a:gd name="T56" fmla="*/ 0 w 301"/>
                  <a:gd name="T57" fmla="*/ 1 h 116"/>
                  <a:gd name="T58" fmla="*/ 0 w 301"/>
                  <a:gd name="T59" fmla="*/ 1 h 116"/>
                  <a:gd name="T60" fmla="*/ 0 w 301"/>
                  <a:gd name="T61" fmla="*/ 1 h 116"/>
                  <a:gd name="T62" fmla="*/ 0 w 301"/>
                  <a:gd name="T63" fmla="*/ 1 h 116"/>
                  <a:gd name="T64" fmla="*/ 0 w 301"/>
                  <a:gd name="T65" fmla="*/ 0 h 116"/>
                  <a:gd name="T66" fmla="*/ 0 w 301"/>
                  <a:gd name="T67" fmla="*/ 0 h 116"/>
                  <a:gd name="T68" fmla="*/ 0 w 301"/>
                  <a:gd name="T69" fmla="*/ 1 h 116"/>
                  <a:gd name="T70" fmla="*/ 0 w 301"/>
                  <a:gd name="T71" fmla="*/ 1 h 116"/>
                  <a:gd name="T72" fmla="*/ 0 w 301"/>
                  <a:gd name="T73" fmla="*/ 1 h 1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1"/>
                  <a:gd name="T112" fmla="*/ 0 h 116"/>
                  <a:gd name="T113" fmla="*/ 301 w 301"/>
                  <a:gd name="T114" fmla="*/ 116 h 1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1" h="116">
                    <a:moveTo>
                      <a:pt x="301" y="21"/>
                    </a:moveTo>
                    <a:lnTo>
                      <a:pt x="301" y="22"/>
                    </a:lnTo>
                    <a:lnTo>
                      <a:pt x="297" y="24"/>
                    </a:lnTo>
                    <a:lnTo>
                      <a:pt x="294" y="25"/>
                    </a:lnTo>
                    <a:lnTo>
                      <a:pt x="294" y="28"/>
                    </a:lnTo>
                    <a:lnTo>
                      <a:pt x="270" y="20"/>
                    </a:lnTo>
                    <a:lnTo>
                      <a:pt x="246" y="15"/>
                    </a:lnTo>
                    <a:lnTo>
                      <a:pt x="223" y="14"/>
                    </a:lnTo>
                    <a:lnTo>
                      <a:pt x="200" y="14"/>
                    </a:lnTo>
                    <a:lnTo>
                      <a:pt x="180" y="17"/>
                    </a:lnTo>
                    <a:lnTo>
                      <a:pt x="159" y="22"/>
                    </a:lnTo>
                    <a:lnTo>
                      <a:pt x="138" y="29"/>
                    </a:lnTo>
                    <a:lnTo>
                      <a:pt x="120" y="37"/>
                    </a:lnTo>
                    <a:lnTo>
                      <a:pt x="101" y="46"/>
                    </a:lnTo>
                    <a:lnTo>
                      <a:pt x="83" y="55"/>
                    </a:lnTo>
                    <a:lnTo>
                      <a:pt x="67" y="66"/>
                    </a:lnTo>
                    <a:lnTo>
                      <a:pt x="52" y="77"/>
                    </a:lnTo>
                    <a:lnTo>
                      <a:pt x="37" y="88"/>
                    </a:lnTo>
                    <a:lnTo>
                      <a:pt x="23" y="98"/>
                    </a:lnTo>
                    <a:lnTo>
                      <a:pt x="12" y="107"/>
                    </a:lnTo>
                    <a:lnTo>
                      <a:pt x="0" y="116"/>
                    </a:lnTo>
                    <a:lnTo>
                      <a:pt x="5" y="105"/>
                    </a:lnTo>
                    <a:lnTo>
                      <a:pt x="13" y="93"/>
                    </a:lnTo>
                    <a:lnTo>
                      <a:pt x="24" y="81"/>
                    </a:lnTo>
                    <a:lnTo>
                      <a:pt x="39" y="68"/>
                    </a:lnTo>
                    <a:lnTo>
                      <a:pt x="57" y="56"/>
                    </a:lnTo>
                    <a:lnTo>
                      <a:pt x="76" y="44"/>
                    </a:lnTo>
                    <a:lnTo>
                      <a:pt x="98" y="32"/>
                    </a:lnTo>
                    <a:lnTo>
                      <a:pt x="121" y="23"/>
                    </a:lnTo>
                    <a:lnTo>
                      <a:pt x="145" y="14"/>
                    </a:lnTo>
                    <a:lnTo>
                      <a:pt x="169" y="7"/>
                    </a:lnTo>
                    <a:lnTo>
                      <a:pt x="194" y="2"/>
                    </a:lnTo>
                    <a:lnTo>
                      <a:pt x="218" y="0"/>
                    </a:lnTo>
                    <a:lnTo>
                      <a:pt x="241" y="0"/>
                    </a:lnTo>
                    <a:lnTo>
                      <a:pt x="263" y="3"/>
                    </a:lnTo>
                    <a:lnTo>
                      <a:pt x="282" y="10"/>
                    </a:lnTo>
                    <a:lnTo>
                      <a:pt x="301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4" name="Freeform 330"/>
              <p:cNvSpPr>
                <a:spLocks/>
              </p:cNvSpPr>
              <p:nvPr/>
            </p:nvSpPr>
            <p:spPr bwMode="auto">
              <a:xfrm>
                <a:off x="2086" y="1250"/>
                <a:ext cx="10" cy="50"/>
              </a:xfrm>
              <a:custGeom>
                <a:avLst/>
                <a:gdLst>
                  <a:gd name="T0" fmla="*/ 0 w 21"/>
                  <a:gd name="T1" fmla="*/ 1 h 100"/>
                  <a:gd name="T2" fmla="*/ 0 w 21"/>
                  <a:gd name="T3" fmla="*/ 1 h 100"/>
                  <a:gd name="T4" fmla="*/ 0 w 21"/>
                  <a:gd name="T5" fmla="*/ 1 h 100"/>
                  <a:gd name="T6" fmla="*/ 0 w 21"/>
                  <a:gd name="T7" fmla="*/ 1 h 100"/>
                  <a:gd name="T8" fmla="*/ 0 w 21"/>
                  <a:gd name="T9" fmla="*/ 0 h 100"/>
                  <a:gd name="T10" fmla="*/ 0 w 21"/>
                  <a:gd name="T11" fmla="*/ 1 h 100"/>
                  <a:gd name="T12" fmla="*/ 0 w 21"/>
                  <a:gd name="T13" fmla="*/ 1 h 100"/>
                  <a:gd name="T14" fmla="*/ 0 w 21"/>
                  <a:gd name="T15" fmla="*/ 1 h 100"/>
                  <a:gd name="T16" fmla="*/ 0 w 21"/>
                  <a:gd name="T17" fmla="*/ 1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00"/>
                  <a:gd name="T29" fmla="*/ 21 w 21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00">
                    <a:moveTo>
                      <a:pt x="4" y="100"/>
                    </a:moveTo>
                    <a:lnTo>
                      <a:pt x="0" y="87"/>
                    </a:lnTo>
                    <a:lnTo>
                      <a:pt x="0" y="58"/>
                    </a:lnTo>
                    <a:lnTo>
                      <a:pt x="7" y="26"/>
                    </a:lnTo>
                    <a:lnTo>
                      <a:pt x="21" y="0"/>
                    </a:lnTo>
                    <a:lnTo>
                      <a:pt x="16" y="25"/>
                    </a:lnTo>
                    <a:lnTo>
                      <a:pt x="12" y="58"/>
                    </a:lnTo>
                    <a:lnTo>
                      <a:pt x="8" y="87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5" name="Freeform 331"/>
              <p:cNvSpPr>
                <a:spLocks/>
              </p:cNvSpPr>
              <p:nvPr/>
            </p:nvSpPr>
            <p:spPr bwMode="auto">
              <a:xfrm>
                <a:off x="2095" y="1241"/>
                <a:ext cx="15" cy="60"/>
              </a:xfrm>
              <a:custGeom>
                <a:avLst/>
                <a:gdLst>
                  <a:gd name="T0" fmla="*/ 1 w 28"/>
                  <a:gd name="T1" fmla="*/ 1 h 120"/>
                  <a:gd name="T2" fmla="*/ 1 w 28"/>
                  <a:gd name="T3" fmla="*/ 1 h 120"/>
                  <a:gd name="T4" fmla="*/ 0 w 28"/>
                  <a:gd name="T5" fmla="*/ 1 h 120"/>
                  <a:gd name="T6" fmla="*/ 1 w 28"/>
                  <a:gd name="T7" fmla="*/ 1 h 120"/>
                  <a:gd name="T8" fmla="*/ 1 w 28"/>
                  <a:gd name="T9" fmla="*/ 1 h 120"/>
                  <a:gd name="T10" fmla="*/ 1 w 28"/>
                  <a:gd name="T11" fmla="*/ 1 h 120"/>
                  <a:gd name="T12" fmla="*/ 1 w 28"/>
                  <a:gd name="T13" fmla="*/ 1 h 120"/>
                  <a:gd name="T14" fmla="*/ 1 w 28"/>
                  <a:gd name="T15" fmla="*/ 1 h 120"/>
                  <a:gd name="T16" fmla="*/ 1 w 28"/>
                  <a:gd name="T17" fmla="*/ 0 h 120"/>
                  <a:gd name="T18" fmla="*/ 1 w 28"/>
                  <a:gd name="T19" fmla="*/ 1 h 120"/>
                  <a:gd name="T20" fmla="*/ 1 w 28"/>
                  <a:gd name="T21" fmla="*/ 1 h 120"/>
                  <a:gd name="T22" fmla="*/ 1 w 28"/>
                  <a:gd name="T23" fmla="*/ 1 h 120"/>
                  <a:gd name="T24" fmla="*/ 1 w 28"/>
                  <a:gd name="T25" fmla="*/ 1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120"/>
                  <a:gd name="T41" fmla="*/ 28 w 28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120">
                    <a:moveTo>
                      <a:pt x="4" y="120"/>
                    </a:moveTo>
                    <a:lnTo>
                      <a:pt x="1" y="116"/>
                    </a:lnTo>
                    <a:lnTo>
                      <a:pt x="0" y="105"/>
                    </a:lnTo>
                    <a:lnTo>
                      <a:pt x="1" y="89"/>
                    </a:lnTo>
                    <a:lnTo>
                      <a:pt x="3" y="69"/>
                    </a:lnTo>
                    <a:lnTo>
                      <a:pt x="8" y="50"/>
                    </a:lnTo>
                    <a:lnTo>
                      <a:pt x="13" y="30"/>
                    </a:lnTo>
                    <a:lnTo>
                      <a:pt x="20" y="13"/>
                    </a:lnTo>
                    <a:lnTo>
                      <a:pt x="28" y="0"/>
                    </a:lnTo>
                    <a:lnTo>
                      <a:pt x="24" y="26"/>
                    </a:lnTo>
                    <a:lnTo>
                      <a:pt x="18" y="66"/>
                    </a:lnTo>
                    <a:lnTo>
                      <a:pt x="12" y="104"/>
                    </a:lnTo>
                    <a:lnTo>
                      <a:pt x="4" y="1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6" name="Freeform 332"/>
              <p:cNvSpPr>
                <a:spLocks/>
              </p:cNvSpPr>
              <p:nvPr/>
            </p:nvSpPr>
            <p:spPr bwMode="auto">
              <a:xfrm>
                <a:off x="2120" y="1231"/>
                <a:ext cx="11" cy="63"/>
              </a:xfrm>
              <a:custGeom>
                <a:avLst/>
                <a:gdLst>
                  <a:gd name="T0" fmla="*/ 1 w 22"/>
                  <a:gd name="T1" fmla="*/ 1 h 125"/>
                  <a:gd name="T2" fmla="*/ 0 w 22"/>
                  <a:gd name="T3" fmla="*/ 1 h 125"/>
                  <a:gd name="T4" fmla="*/ 1 w 22"/>
                  <a:gd name="T5" fmla="*/ 1 h 125"/>
                  <a:gd name="T6" fmla="*/ 1 w 22"/>
                  <a:gd name="T7" fmla="*/ 1 h 125"/>
                  <a:gd name="T8" fmla="*/ 1 w 22"/>
                  <a:gd name="T9" fmla="*/ 0 h 125"/>
                  <a:gd name="T10" fmla="*/ 1 w 22"/>
                  <a:gd name="T11" fmla="*/ 1 h 125"/>
                  <a:gd name="T12" fmla="*/ 1 w 22"/>
                  <a:gd name="T13" fmla="*/ 1 h 125"/>
                  <a:gd name="T14" fmla="*/ 1 w 22"/>
                  <a:gd name="T15" fmla="*/ 1 h 125"/>
                  <a:gd name="T16" fmla="*/ 1 w 22"/>
                  <a:gd name="T17" fmla="*/ 1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125"/>
                  <a:gd name="T29" fmla="*/ 22 w 22"/>
                  <a:gd name="T30" fmla="*/ 125 h 1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125">
                    <a:moveTo>
                      <a:pt x="6" y="125"/>
                    </a:moveTo>
                    <a:lnTo>
                      <a:pt x="0" y="108"/>
                    </a:lnTo>
                    <a:lnTo>
                      <a:pt x="2" y="70"/>
                    </a:lnTo>
                    <a:lnTo>
                      <a:pt x="9" y="28"/>
                    </a:lnTo>
                    <a:lnTo>
                      <a:pt x="22" y="0"/>
                    </a:lnTo>
                    <a:lnTo>
                      <a:pt x="20" y="25"/>
                    </a:lnTo>
                    <a:lnTo>
                      <a:pt x="16" y="68"/>
                    </a:lnTo>
                    <a:lnTo>
                      <a:pt x="12" y="108"/>
                    </a:lnTo>
                    <a:lnTo>
                      <a:pt x="6" y="1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7" name="Freeform 333"/>
              <p:cNvSpPr>
                <a:spLocks/>
              </p:cNvSpPr>
              <p:nvPr/>
            </p:nvSpPr>
            <p:spPr bwMode="auto">
              <a:xfrm>
                <a:off x="2136" y="1227"/>
                <a:ext cx="9" cy="56"/>
              </a:xfrm>
              <a:custGeom>
                <a:avLst/>
                <a:gdLst>
                  <a:gd name="T0" fmla="*/ 1 w 18"/>
                  <a:gd name="T1" fmla="*/ 1 h 111"/>
                  <a:gd name="T2" fmla="*/ 0 w 18"/>
                  <a:gd name="T3" fmla="*/ 1 h 111"/>
                  <a:gd name="T4" fmla="*/ 1 w 18"/>
                  <a:gd name="T5" fmla="*/ 1 h 111"/>
                  <a:gd name="T6" fmla="*/ 1 w 18"/>
                  <a:gd name="T7" fmla="*/ 1 h 111"/>
                  <a:gd name="T8" fmla="*/ 1 w 18"/>
                  <a:gd name="T9" fmla="*/ 0 h 111"/>
                  <a:gd name="T10" fmla="*/ 1 w 18"/>
                  <a:gd name="T11" fmla="*/ 1 h 111"/>
                  <a:gd name="T12" fmla="*/ 1 w 18"/>
                  <a:gd name="T13" fmla="*/ 1 h 111"/>
                  <a:gd name="T14" fmla="*/ 1 w 18"/>
                  <a:gd name="T15" fmla="*/ 1 h 111"/>
                  <a:gd name="T16" fmla="*/ 1 w 18"/>
                  <a:gd name="T17" fmla="*/ 1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11"/>
                  <a:gd name="T29" fmla="*/ 18 w 18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11">
                    <a:moveTo>
                      <a:pt x="4" y="111"/>
                    </a:moveTo>
                    <a:lnTo>
                      <a:pt x="0" y="96"/>
                    </a:lnTo>
                    <a:lnTo>
                      <a:pt x="1" y="61"/>
                    </a:lnTo>
                    <a:lnTo>
                      <a:pt x="7" y="23"/>
                    </a:lnTo>
                    <a:lnTo>
                      <a:pt x="18" y="0"/>
                    </a:lnTo>
                    <a:lnTo>
                      <a:pt x="16" y="25"/>
                    </a:lnTo>
                    <a:lnTo>
                      <a:pt x="15" y="63"/>
                    </a:lnTo>
                    <a:lnTo>
                      <a:pt x="12" y="98"/>
                    </a:lnTo>
                    <a:lnTo>
                      <a:pt x="4" y="1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8" name="Freeform 334"/>
              <p:cNvSpPr>
                <a:spLocks/>
              </p:cNvSpPr>
              <p:nvPr/>
            </p:nvSpPr>
            <p:spPr bwMode="auto">
              <a:xfrm>
                <a:off x="2162" y="1223"/>
                <a:ext cx="8" cy="48"/>
              </a:xfrm>
              <a:custGeom>
                <a:avLst/>
                <a:gdLst>
                  <a:gd name="T0" fmla="*/ 1 w 15"/>
                  <a:gd name="T1" fmla="*/ 1 h 94"/>
                  <a:gd name="T2" fmla="*/ 1 w 15"/>
                  <a:gd name="T3" fmla="*/ 1 h 94"/>
                  <a:gd name="T4" fmla="*/ 0 w 15"/>
                  <a:gd name="T5" fmla="*/ 1 h 94"/>
                  <a:gd name="T6" fmla="*/ 1 w 15"/>
                  <a:gd name="T7" fmla="*/ 1 h 94"/>
                  <a:gd name="T8" fmla="*/ 1 w 15"/>
                  <a:gd name="T9" fmla="*/ 0 h 94"/>
                  <a:gd name="T10" fmla="*/ 1 w 15"/>
                  <a:gd name="T11" fmla="*/ 1 h 94"/>
                  <a:gd name="T12" fmla="*/ 1 w 15"/>
                  <a:gd name="T13" fmla="*/ 1 h 94"/>
                  <a:gd name="T14" fmla="*/ 1 w 15"/>
                  <a:gd name="T15" fmla="*/ 1 h 94"/>
                  <a:gd name="T16" fmla="*/ 1 w 15"/>
                  <a:gd name="T17" fmla="*/ 1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94"/>
                  <a:gd name="T29" fmla="*/ 15 w 15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94">
                    <a:moveTo>
                      <a:pt x="10" y="94"/>
                    </a:moveTo>
                    <a:lnTo>
                      <a:pt x="4" y="83"/>
                    </a:lnTo>
                    <a:lnTo>
                      <a:pt x="0" y="56"/>
                    </a:lnTo>
                    <a:lnTo>
                      <a:pt x="2" y="25"/>
                    </a:lnTo>
                    <a:lnTo>
                      <a:pt x="14" y="0"/>
                    </a:lnTo>
                    <a:lnTo>
                      <a:pt x="14" y="23"/>
                    </a:lnTo>
                    <a:lnTo>
                      <a:pt x="15" y="54"/>
                    </a:lnTo>
                    <a:lnTo>
                      <a:pt x="15" y="83"/>
                    </a:lnTo>
                    <a:lnTo>
                      <a:pt x="10" y="9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69" name="Freeform 335"/>
              <p:cNvSpPr>
                <a:spLocks/>
              </p:cNvSpPr>
              <p:nvPr/>
            </p:nvSpPr>
            <p:spPr bwMode="auto">
              <a:xfrm>
                <a:off x="2201" y="1228"/>
                <a:ext cx="8" cy="24"/>
              </a:xfrm>
              <a:custGeom>
                <a:avLst/>
                <a:gdLst>
                  <a:gd name="T0" fmla="*/ 0 w 18"/>
                  <a:gd name="T1" fmla="*/ 1 h 46"/>
                  <a:gd name="T2" fmla="*/ 0 w 18"/>
                  <a:gd name="T3" fmla="*/ 1 h 46"/>
                  <a:gd name="T4" fmla="*/ 0 w 18"/>
                  <a:gd name="T5" fmla="*/ 1 h 46"/>
                  <a:gd name="T6" fmla="*/ 0 w 18"/>
                  <a:gd name="T7" fmla="*/ 1 h 46"/>
                  <a:gd name="T8" fmla="*/ 0 w 18"/>
                  <a:gd name="T9" fmla="*/ 0 h 46"/>
                  <a:gd name="T10" fmla="*/ 0 w 18"/>
                  <a:gd name="T11" fmla="*/ 1 h 46"/>
                  <a:gd name="T12" fmla="*/ 0 w 18"/>
                  <a:gd name="T13" fmla="*/ 1 h 46"/>
                  <a:gd name="T14" fmla="*/ 0 w 18"/>
                  <a:gd name="T15" fmla="*/ 1 h 46"/>
                  <a:gd name="T16" fmla="*/ 0 w 18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6"/>
                  <a:gd name="T29" fmla="*/ 18 w 18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6">
                    <a:moveTo>
                      <a:pt x="15" y="46"/>
                    </a:moveTo>
                    <a:lnTo>
                      <a:pt x="8" y="40"/>
                    </a:lnTo>
                    <a:lnTo>
                      <a:pt x="3" y="26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12" y="30"/>
                    </a:lnTo>
                    <a:lnTo>
                      <a:pt x="18" y="41"/>
                    </a:lnTo>
                    <a:lnTo>
                      <a:pt x="15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0" name="Freeform 336"/>
              <p:cNvSpPr>
                <a:spLocks/>
              </p:cNvSpPr>
              <p:nvPr/>
            </p:nvSpPr>
            <p:spPr bwMode="auto">
              <a:xfrm>
                <a:off x="2072" y="1261"/>
                <a:ext cx="10" cy="42"/>
              </a:xfrm>
              <a:custGeom>
                <a:avLst/>
                <a:gdLst>
                  <a:gd name="T0" fmla="*/ 0 w 21"/>
                  <a:gd name="T1" fmla="*/ 0 h 86"/>
                  <a:gd name="T2" fmla="*/ 0 w 21"/>
                  <a:gd name="T3" fmla="*/ 0 h 86"/>
                  <a:gd name="T4" fmla="*/ 0 w 21"/>
                  <a:gd name="T5" fmla="*/ 0 h 86"/>
                  <a:gd name="T6" fmla="*/ 0 w 21"/>
                  <a:gd name="T7" fmla="*/ 0 h 86"/>
                  <a:gd name="T8" fmla="*/ 0 w 21"/>
                  <a:gd name="T9" fmla="*/ 0 h 86"/>
                  <a:gd name="T10" fmla="*/ 0 w 21"/>
                  <a:gd name="T11" fmla="*/ 0 h 86"/>
                  <a:gd name="T12" fmla="*/ 0 w 21"/>
                  <a:gd name="T13" fmla="*/ 0 h 86"/>
                  <a:gd name="T14" fmla="*/ 0 w 21"/>
                  <a:gd name="T15" fmla="*/ 0 h 86"/>
                  <a:gd name="T16" fmla="*/ 0 w 21"/>
                  <a:gd name="T17" fmla="*/ 0 h 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86"/>
                  <a:gd name="T29" fmla="*/ 21 w 21"/>
                  <a:gd name="T30" fmla="*/ 86 h 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86">
                    <a:moveTo>
                      <a:pt x="4" y="86"/>
                    </a:moveTo>
                    <a:lnTo>
                      <a:pt x="0" y="77"/>
                    </a:lnTo>
                    <a:lnTo>
                      <a:pt x="0" y="52"/>
                    </a:lnTo>
                    <a:lnTo>
                      <a:pt x="7" y="25"/>
                    </a:lnTo>
                    <a:lnTo>
                      <a:pt x="21" y="0"/>
                    </a:lnTo>
                    <a:lnTo>
                      <a:pt x="16" y="25"/>
                    </a:lnTo>
                    <a:lnTo>
                      <a:pt x="12" y="52"/>
                    </a:lnTo>
                    <a:lnTo>
                      <a:pt x="8" y="77"/>
                    </a:lnTo>
                    <a:lnTo>
                      <a:pt x="4" y="8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1" name="Freeform 337"/>
              <p:cNvSpPr>
                <a:spLocks/>
              </p:cNvSpPr>
              <p:nvPr/>
            </p:nvSpPr>
            <p:spPr bwMode="auto">
              <a:xfrm>
                <a:off x="2108" y="1237"/>
                <a:ext cx="11" cy="60"/>
              </a:xfrm>
              <a:custGeom>
                <a:avLst/>
                <a:gdLst>
                  <a:gd name="T0" fmla="*/ 0 w 23"/>
                  <a:gd name="T1" fmla="*/ 0 h 121"/>
                  <a:gd name="T2" fmla="*/ 0 w 23"/>
                  <a:gd name="T3" fmla="*/ 0 h 121"/>
                  <a:gd name="T4" fmla="*/ 0 w 23"/>
                  <a:gd name="T5" fmla="*/ 0 h 121"/>
                  <a:gd name="T6" fmla="*/ 0 w 23"/>
                  <a:gd name="T7" fmla="*/ 0 h 121"/>
                  <a:gd name="T8" fmla="*/ 0 w 23"/>
                  <a:gd name="T9" fmla="*/ 0 h 121"/>
                  <a:gd name="T10" fmla="*/ 0 w 23"/>
                  <a:gd name="T11" fmla="*/ 0 h 121"/>
                  <a:gd name="T12" fmla="*/ 0 w 23"/>
                  <a:gd name="T13" fmla="*/ 0 h 121"/>
                  <a:gd name="T14" fmla="*/ 0 w 23"/>
                  <a:gd name="T15" fmla="*/ 0 h 121"/>
                  <a:gd name="T16" fmla="*/ 0 w 23"/>
                  <a:gd name="T17" fmla="*/ 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121"/>
                  <a:gd name="T29" fmla="*/ 23 w 2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121">
                    <a:moveTo>
                      <a:pt x="6" y="121"/>
                    </a:moveTo>
                    <a:lnTo>
                      <a:pt x="0" y="105"/>
                    </a:lnTo>
                    <a:lnTo>
                      <a:pt x="2" y="68"/>
                    </a:lnTo>
                    <a:lnTo>
                      <a:pt x="9" y="28"/>
                    </a:lnTo>
                    <a:lnTo>
                      <a:pt x="23" y="0"/>
                    </a:lnTo>
                    <a:lnTo>
                      <a:pt x="21" y="24"/>
                    </a:lnTo>
                    <a:lnTo>
                      <a:pt x="17" y="66"/>
                    </a:lnTo>
                    <a:lnTo>
                      <a:pt x="11" y="105"/>
                    </a:lnTo>
                    <a:lnTo>
                      <a:pt x="6" y="1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2" name="Freeform 338"/>
              <p:cNvSpPr>
                <a:spLocks/>
              </p:cNvSpPr>
              <p:nvPr/>
            </p:nvSpPr>
            <p:spPr bwMode="auto">
              <a:xfrm>
                <a:off x="2151" y="1224"/>
                <a:ext cx="7" cy="55"/>
              </a:xfrm>
              <a:custGeom>
                <a:avLst/>
                <a:gdLst>
                  <a:gd name="T0" fmla="*/ 1 w 14"/>
                  <a:gd name="T1" fmla="*/ 1 h 109"/>
                  <a:gd name="T2" fmla="*/ 1 w 14"/>
                  <a:gd name="T3" fmla="*/ 1 h 109"/>
                  <a:gd name="T4" fmla="*/ 0 w 14"/>
                  <a:gd name="T5" fmla="*/ 1 h 109"/>
                  <a:gd name="T6" fmla="*/ 1 w 14"/>
                  <a:gd name="T7" fmla="*/ 1 h 109"/>
                  <a:gd name="T8" fmla="*/ 1 w 14"/>
                  <a:gd name="T9" fmla="*/ 0 h 109"/>
                  <a:gd name="T10" fmla="*/ 1 w 14"/>
                  <a:gd name="T11" fmla="*/ 1 h 109"/>
                  <a:gd name="T12" fmla="*/ 1 w 14"/>
                  <a:gd name="T13" fmla="*/ 1 h 109"/>
                  <a:gd name="T14" fmla="*/ 1 w 14"/>
                  <a:gd name="T15" fmla="*/ 1 h 109"/>
                  <a:gd name="T16" fmla="*/ 1 w 14"/>
                  <a:gd name="T17" fmla="*/ 1 h 1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09"/>
                  <a:gd name="T29" fmla="*/ 14 w 14"/>
                  <a:gd name="T30" fmla="*/ 109 h 10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09">
                    <a:moveTo>
                      <a:pt x="11" y="109"/>
                    </a:moveTo>
                    <a:lnTo>
                      <a:pt x="4" y="96"/>
                    </a:lnTo>
                    <a:lnTo>
                      <a:pt x="0" y="63"/>
                    </a:lnTo>
                    <a:lnTo>
                      <a:pt x="3" y="28"/>
                    </a:lnTo>
                    <a:lnTo>
                      <a:pt x="13" y="0"/>
                    </a:lnTo>
                    <a:lnTo>
                      <a:pt x="13" y="25"/>
                    </a:lnTo>
                    <a:lnTo>
                      <a:pt x="14" y="62"/>
                    </a:lnTo>
                    <a:lnTo>
                      <a:pt x="14" y="96"/>
                    </a:lnTo>
                    <a:lnTo>
                      <a:pt x="11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3" name="Freeform 339"/>
              <p:cNvSpPr>
                <a:spLocks/>
              </p:cNvSpPr>
              <p:nvPr/>
            </p:nvSpPr>
            <p:spPr bwMode="auto">
              <a:xfrm>
                <a:off x="2175" y="1224"/>
                <a:ext cx="5" cy="44"/>
              </a:xfrm>
              <a:custGeom>
                <a:avLst/>
                <a:gdLst>
                  <a:gd name="T0" fmla="*/ 0 w 12"/>
                  <a:gd name="T1" fmla="*/ 1 h 88"/>
                  <a:gd name="T2" fmla="*/ 0 w 12"/>
                  <a:gd name="T3" fmla="*/ 1 h 88"/>
                  <a:gd name="T4" fmla="*/ 0 w 12"/>
                  <a:gd name="T5" fmla="*/ 1 h 88"/>
                  <a:gd name="T6" fmla="*/ 0 w 12"/>
                  <a:gd name="T7" fmla="*/ 1 h 88"/>
                  <a:gd name="T8" fmla="*/ 0 w 12"/>
                  <a:gd name="T9" fmla="*/ 0 h 88"/>
                  <a:gd name="T10" fmla="*/ 0 w 12"/>
                  <a:gd name="T11" fmla="*/ 1 h 88"/>
                  <a:gd name="T12" fmla="*/ 0 w 12"/>
                  <a:gd name="T13" fmla="*/ 1 h 88"/>
                  <a:gd name="T14" fmla="*/ 0 w 12"/>
                  <a:gd name="T15" fmla="*/ 1 h 88"/>
                  <a:gd name="T16" fmla="*/ 0 w 12"/>
                  <a:gd name="T17" fmla="*/ 1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88"/>
                  <a:gd name="T29" fmla="*/ 12 w 12"/>
                  <a:gd name="T30" fmla="*/ 88 h 8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88">
                    <a:moveTo>
                      <a:pt x="5" y="88"/>
                    </a:moveTo>
                    <a:lnTo>
                      <a:pt x="0" y="76"/>
                    </a:lnTo>
                    <a:lnTo>
                      <a:pt x="0" y="47"/>
                    </a:lnTo>
                    <a:lnTo>
                      <a:pt x="5" y="16"/>
                    </a:lnTo>
                    <a:lnTo>
                      <a:pt x="12" y="0"/>
                    </a:lnTo>
                    <a:lnTo>
                      <a:pt x="11" y="19"/>
                    </a:lnTo>
                    <a:lnTo>
                      <a:pt x="11" y="48"/>
                    </a:lnTo>
                    <a:lnTo>
                      <a:pt x="9" y="75"/>
                    </a:lnTo>
                    <a:lnTo>
                      <a:pt x="5" y="8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4" name="Freeform 340"/>
              <p:cNvSpPr>
                <a:spLocks/>
              </p:cNvSpPr>
              <p:nvPr/>
            </p:nvSpPr>
            <p:spPr bwMode="auto">
              <a:xfrm>
                <a:off x="2188" y="1226"/>
                <a:ext cx="7" cy="27"/>
              </a:xfrm>
              <a:custGeom>
                <a:avLst/>
                <a:gdLst>
                  <a:gd name="T0" fmla="*/ 0 w 15"/>
                  <a:gd name="T1" fmla="*/ 1 h 54"/>
                  <a:gd name="T2" fmla="*/ 0 w 15"/>
                  <a:gd name="T3" fmla="*/ 1 h 54"/>
                  <a:gd name="T4" fmla="*/ 0 w 15"/>
                  <a:gd name="T5" fmla="*/ 1 h 54"/>
                  <a:gd name="T6" fmla="*/ 0 w 15"/>
                  <a:gd name="T7" fmla="*/ 1 h 54"/>
                  <a:gd name="T8" fmla="*/ 0 w 15"/>
                  <a:gd name="T9" fmla="*/ 0 h 54"/>
                  <a:gd name="T10" fmla="*/ 0 w 15"/>
                  <a:gd name="T11" fmla="*/ 1 h 54"/>
                  <a:gd name="T12" fmla="*/ 0 w 15"/>
                  <a:gd name="T13" fmla="*/ 1 h 54"/>
                  <a:gd name="T14" fmla="*/ 0 w 15"/>
                  <a:gd name="T15" fmla="*/ 1 h 54"/>
                  <a:gd name="T16" fmla="*/ 0 w 15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4"/>
                  <a:gd name="T29" fmla="*/ 15 w 15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4">
                    <a:moveTo>
                      <a:pt x="11" y="54"/>
                    </a:moveTo>
                    <a:lnTo>
                      <a:pt x="6" y="47"/>
                    </a:lnTo>
                    <a:lnTo>
                      <a:pt x="1" y="3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10" y="34"/>
                    </a:lnTo>
                    <a:lnTo>
                      <a:pt x="15" y="49"/>
                    </a:lnTo>
                    <a:lnTo>
                      <a:pt x="11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5" name="Freeform 341"/>
              <p:cNvSpPr>
                <a:spLocks/>
              </p:cNvSpPr>
              <p:nvPr/>
            </p:nvSpPr>
            <p:spPr bwMode="auto">
              <a:xfrm>
                <a:off x="2059" y="1270"/>
                <a:ext cx="11" cy="27"/>
              </a:xfrm>
              <a:custGeom>
                <a:avLst/>
                <a:gdLst>
                  <a:gd name="T0" fmla="*/ 1 w 22"/>
                  <a:gd name="T1" fmla="*/ 0 h 54"/>
                  <a:gd name="T2" fmla="*/ 1 w 22"/>
                  <a:gd name="T3" fmla="*/ 1 h 54"/>
                  <a:gd name="T4" fmla="*/ 1 w 22"/>
                  <a:gd name="T5" fmla="*/ 1 h 54"/>
                  <a:gd name="T6" fmla="*/ 1 w 22"/>
                  <a:gd name="T7" fmla="*/ 1 h 54"/>
                  <a:gd name="T8" fmla="*/ 1 w 22"/>
                  <a:gd name="T9" fmla="*/ 1 h 54"/>
                  <a:gd name="T10" fmla="*/ 0 w 22"/>
                  <a:gd name="T11" fmla="*/ 1 h 54"/>
                  <a:gd name="T12" fmla="*/ 1 w 22"/>
                  <a:gd name="T13" fmla="*/ 1 h 54"/>
                  <a:gd name="T14" fmla="*/ 1 w 22"/>
                  <a:gd name="T15" fmla="*/ 1 h 54"/>
                  <a:gd name="T16" fmla="*/ 1 w 22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54"/>
                  <a:gd name="T29" fmla="*/ 22 w 22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54">
                    <a:moveTo>
                      <a:pt x="22" y="0"/>
                    </a:moveTo>
                    <a:lnTo>
                      <a:pt x="21" y="11"/>
                    </a:lnTo>
                    <a:lnTo>
                      <a:pt x="17" y="31"/>
                    </a:lnTo>
                    <a:lnTo>
                      <a:pt x="12" y="48"/>
                    </a:lnTo>
                    <a:lnTo>
                      <a:pt x="3" y="54"/>
                    </a:lnTo>
                    <a:lnTo>
                      <a:pt x="0" y="45"/>
                    </a:lnTo>
                    <a:lnTo>
                      <a:pt x="6" y="29"/>
                    </a:lnTo>
                    <a:lnTo>
                      <a:pt x="15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6" name="Freeform 342"/>
              <p:cNvSpPr>
                <a:spLocks/>
              </p:cNvSpPr>
              <p:nvPr/>
            </p:nvSpPr>
            <p:spPr bwMode="auto">
              <a:xfrm>
                <a:off x="2046" y="1268"/>
                <a:ext cx="26" cy="5"/>
              </a:xfrm>
              <a:custGeom>
                <a:avLst/>
                <a:gdLst>
                  <a:gd name="T0" fmla="*/ 1 w 51"/>
                  <a:gd name="T1" fmla="*/ 0 h 11"/>
                  <a:gd name="T2" fmla="*/ 1 w 51"/>
                  <a:gd name="T3" fmla="*/ 0 h 11"/>
                  <a:gd name="T4" fmla="*/ 1 w 51"/>
                  <a:gd name="T5" fmla="*/ 0 h 11"/>
                  <a:gd name="T6" fmla="*/ 1 w 51"/>
                  <a:gd name="T7" fmla="*/ 0 h 11"/>
                  <a:gd name="T8" fmla="*/ 1 w 51"/>
                  <a:gd name="T9" fmla="*/ 0 h 11"/>
                  <a:gd name="T10" fmla="*/ 1 w 51"/>
                  <a:gd name="T11" fmla="*/ 0 h 11"/>
                  <a:gd name="T12" fmla="*/ 1 w 51"/>
                  <a:gd name="T13" fmla="*/ 0 h 11"/>
                  <a:gd name="T14" fmla="*/ 1 w 51"/>
                  <a:gd name="T15" fmla="*/ 0 h 11"/>
                  <a:gd name="T16" fmla="*/ 0 w 51"/>
                  <a:gd name="T17" fmla="*/ 0 h 11"/>
                  <a:gd name="T18" fmla="*/ 1 w 51"/>
                  <a:gd name="T19" fmla="*/ 0 h 11"/>
                  <a:gd name="T20" fmla="*/ 1 w 51"/>
                  <a:gd name="T21" fmla="*/ 0 h 11"/>
                  <a:gd name="T22" fmla="*/ 1 w 51"/>
                  <a:gd name="T23" fmla="*/ 0 h 11"/>
                  <a:gd name="T24" fmla="*/ 1 w 51"/>
                  <a:gd name="T25" fmla="*/ 0 h 11"/>
                  <a:gd name="T26" fmla="*/ 1 w 51"/>
                  <a:gd name="T27" fmla="*/ 0 h 11"/>
                  <a:gd name="T28" fmla="*/ 1 w 51"/>
                  <a:gd name="T29" fmla="*/ 0 h 11"/>
                  <a:gd name="T30" fmla="*/ 1 w 51"/>
                  <a:gd name="T31" fmla="*/ 0 h 11"/>
                  <a:gd name="T32" fmla="*/ 1 w 51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3"/>
                    </a:moveTo>
                    <a:lnTo>
                      <a:pt x="48" y="3"/>
                    </a:lnTo>
                    <a:lnTo>
                      <a:pt x="41" y="1"/>
                    </a:lnTo>
                    <a:lnTo>
                      <a:pt x="33" y="1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5" y="11"/>
                    </a:lnTo>
                    <a:lnTo>
                      <a:pt x="12" y="11"/>
                    </a:lnTo>
                    <a:lnTo>
                      <a:pt x="20" y="10"/>
                    </a:lnTo>
                    <a:lnTo>
                      <a:pt x="29" y="8"/>
                    </a:lnTo>
                    <a:lnTo>
                      <a:pt x="39" y="6"/>
                    </a:lnTo>
                    <a:lnTo>
                      <a:pt x="46" y="4"/>
                    </a:lnTo>
                    <a:lnTo>
                      <a:pt x="51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7" name="Freeform 343"/>
              <p:cNvSpPr>
                <a:spLocks/>
              </p:cNvSpPr>
              <p:nvPr/>
            </p:nvSpPr>
            <p:spPr bwMode="auto">
              <a:xfrm>
                <a:off x="2042" y="1278"/>
                <a:ext cx="22" cy="16"/>
              </a:xfrm>
              <a:custGeom>
                <a:avLst/>
                <a:gdLst>
                  <a:gd name="T0" fmla="*/ 1 w 44"/>
                  <a:gd name="T1" fmla="*/ 0 h 32"/>
                  <a:gd name="T2" fmla="*/ 1 w 44"/>
                  <a:gd name="T3" fmla="*/ 1 h 32"/>
                  <a:gd name="T4" fmla="*/ 1 w 44"/>
                  <a:gd name="T5" fmla="*/ 1 h 32"/>
                  <a:gd name="T6" fmla="*/ 1 w 44"/>
                  <a:gd name="T7" fmla="*/ 1 h 32"/>
                  <a:gd name="T8" fmla="*/ 1 w 44"/>
                  <a:gd name="T9" fmla="*/ 1 h 32"/>
                  <a:gd name="T10" fmla="*/ 1 w 44"/>
                  <a:gd name="T11" fmla="*/ 1 h 32"/>
                  <a:gd name="T12" fmla="*/ 1 w 44"/>
                  <a:gd name="T13" fmla="*/ 1 h 32"/>
                  <a:gd name="T14" fmla="*/ 0 w 44"/>
                  <a:gd name="T15" fmla="*/ 1 h 32"/>
                  <a:gd name="T16" fmla="*/ 0 w 44"/>
                  <a:gd name="T17" fmla="*/ 1 h 32"/>
                  <a:gd name="T18" fmla="*/ 1 w 44"/>
                  <a:gd name="T19" fmla="*/ 1 h 32"/>
                  <a:gd name="T20" fmla="*/ 1 w 44"/>
                  <a:gd name="T21" fmla="*/ 1 h 32"/>
                  <a:gd name="T22" fmla="*/ 1 w 44"/>
                  <a:gd name="T23" fmla="*/ 1 h 32"/>
                  <a:gd name="T24" fmla="*/ 1 w 44"/>
                  <a:gd name="T25" fmla="*/ 1 h 32"/>
                  <a:gd name="T26" fmla="*/ 1 w 44"/>
                  <a:gd name="T27" fmla="*/ 1 h 32"/>
                  <a:gd name="T28" fmla="*/ 1 w 44"/>
                  <a:gd name="T29" fmla="*/ 1 h 32"/>
                  <a:gd name="T30" fmla="*/ 1 w 44"/>
                  <a:gd name="T31" fmla="*/ 1 h 32"/>
                  <a:gd name="T32" fmla="*/ 1 w 44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2"/>
                  <a:gd name="T53" fmla="*/ 44 w 44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2">
                    <a:moveTo>
                      <a:pt x="44" y="0"/>
                    </a:moveTo>
                    <a:lnTo>
                      <a:pt x="41" y="2"/>
                    </a:lnTo>
                    <a:lnTo>
                      <a:pt x="35" y="5"/>
                    </a:lnTo>
                    <a:lnTo>
                      <a:pt x="28" y="8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5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2"/>
                    </a:lnTo>
                    <a:lnTo>
                      <a:pt x="9" y="31"/>
                    </a:lnTo>
                    <a:lnTo>
                      <a:pt x="14" y="28"/>
                    </a:lnTo>
                    <a:lnTo>
                      <a:pt x="21" y="22"/>
                    </a:lnTo>
                    <a:lnTo>
                      <a:pt x="28" y="16"/>
                    </a:lnTo>
                    <a:lnTo>
                      <a:pt x="35" y="9"/>
                    </a:lnTo>
                    <a:lnTo>
                      <a:pt x="41" y="5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8" name="Freeform 344"/>
              <p:cNvSpPr>
                <a:spLocks/>
              </p:cNvSpPr>
              <p:nvPr/>
            </p:nvSpPr>
            <p:spPr bwMode="auto">
              <a:xfrm>
                <a:off x="2186" y="1194"/>
                <a:ext cx="7" cy="34"/>
              </a:xfrm>
              <a:custGeom>
                <a:avLst/>
                <a:gdLst>
                  <a:gd name="T0" fmla="*/ 1 w 14"/>
                  <a:gd name="T1" fmla="*/ 1 h 68"/>
                  <a:gd name="T2" fmla="*/ 1 w 14"/>
                  <a:gd name="T3" fmla="*/ 1 h 68"/>
                  <a:gd name="T4" fmla="*/ 0 w 14"/>
                  <a:gd name="T5" fmla="*/ 1 h 68"/>
                  <a:gd name="T6" fmla="*/ 1 w 14"/>
                  <a:gd name="T7" fmla="*/ 1 h 68"/>
                  <a:gd name="T8" fmla="*/ 1 w 14"/>
                  <a:gd name="T9" fmla="*/ 0 h 68"/>
                  <a:gd name="T10" fmla="*/ 1 w 14"/>
                  <a:gd name="T11" fmla="*/ 1 h 68"/>
                  <a:gd name="T12" fmla="*/ 1 w 14"/>
                  <a:gd name="T13" fmla="*/ 1 h 68"/>
                  <a:gd name="T14" fmla="*/ 1 w 14"/>
                  <a:gd name="T15" fmla="*/ 1 h 68"/>
                  <a:gd name="T16" fmla="*/ 1 w 14"/>
                  <a:gd name="T17" fmla="*/ 1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68"/>
                  <a:gd name="T29" fmla="*/ 14 w 1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68">
                    <a:moveTo>
                      <a:pt x="12" y="68"/>
                    </a:moveTo>
                    <a:lnTo>
                      <a:pt x="4" y="52"/>
                    </a:lnTo>
                    <a:lnTo>
                      <a:pt x="0" y="30"/>
                    </a:lnTo>
                    <a:lnTo>
                      <a:pt x="1" y="10"/>
                    </a:lnTo>
                    <a:lnTo>
                      <a:pt x="8" y="0"/>
                    </a:lnTo>
                    <a:lnTo>
                      <a:pt x="14" y="7"/>
                    </a:lnTo>
                    <a:lnTo>
                      <a:pt x="14" y="26"/>
                    </a:lnTo>
                    <a:lnTo>
                      <a:pt x="12" y="49"/>
                    </a:lnTo>
                    <a:lnTo>
                      <a:pt x="1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79" name="Freeform 345"/>
              <p:cNvSpPr>
                <a:spLocks/>
              </p:cNvSpPr>
              <p:nvPr/>
            </p:nvSpPr>
            <p:spPr bwMode="auto">
              <a:xfrm>
                <a:off x="2205" y="1201"/>
                <a:ext cx="13" cy="33"/>
              </a:xfrm>
              <a:custGeom>
                <a:avLst/>
                <a:gdLst>
                  <a:gd name="T0" fmla="*/ 0 w 28"/>
                  <a:gd name="T1" fmla="*/ 1 h 64"/>
                  <a:gd name="T2" fmla="*/ 0 w 28"/>
                  <a:gd name="T3" fmla="*/ 1 h 64"/>
                  <a:gd name="T4" fmla="*/ 0 w 28"/>
                  <a:gd name="T5" fmla="*/ 1 h 64"/>
                  <a:gd name="T6" fmla="*/ 0 w 28"/>
                  <a:gd name="T7" fmla="*/ 1 h 64"/>
                  <a:gd name="T8" fmla="*/ 0 w 28"/>
                  <a:gd name="T9" fmla="*/ 0 h 64"/>
                  <a:gd name="T10" fmla="*/ 0 w 28"/>
                  <a:gd name="T11" fmla="*/ 1 h 64"/>
                  <a:gd name="T12" fmla="*/ 0 w 28"/>
                  <a:gd name="T13" fmla="*/ 1 h 64"/>
                  <a:gd name="T14" fmla="*/ 0 w 28"/>
                  <a:gd name="T15" fmla="*/ 1 h 64"/>
                  <a:gd name="T16" fmla="*/ 0 w 28"/>
                  <a:gd name="T17" fmla="*/ 1 h 64"/>
                  <a:gd name="T18" fmla="*/ 0 w 28"/>
                  <a:gd name="T19" fmla="*/ 1 h 64"/>
                  <a:gd name="T20" fmla="*/ 0 w 28"/>
                  <a:gd name="T21" fmla="*/ 1 h 64"/>
                  <a:gd name="T22" fmla="*/ 0 w 28"/>
                  <a:gd name="T23" fmla="*/ 1 h 64"/>
                  <a:gd name="T24" fmla="*/ 0 w 28"/>
                  <a:gd name="T25" fmla="*/ 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64"/>
                  <a:gd name="T41" fmla="*/ 28 w 28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64">
                    <a:moveTo>
                      <a:pt x="0" y="64"/>
                    </a:moveTo>
                    <a:lnTo>
                      <a:pt x="3" y="49"/>
                    </a:lnTo>
                    <a:lnTo>
                      <a:pt x="8" y="27"/>
                    </a:lnTo>
                    <a:lnTo>
                      <a:pt x="15" y="9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27" y="9"/>
                    </a:lnTo>
                    <a:lnTo>
                      <a:pt x="24" y="18"/>
                    </a:lnTo>
                    <a:lnTo>
                      <a:pt x="20" y="30"/>
                    </a:lnTo>
                    <a:lnTo>
                      <a:pt x="14" y="41"/>
                    </a:lnTo>
                    <a:lnTo>
                      <a:pt x="8" y="52"/>
                    </a:lnTo>
                    <a:lnTo>
                      <a:pt x="4" y="6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0" name="Freeform 346"/>
              <p:cNvSpPr>
                <a:spLocks/>
              </p:cNvSpPr>
              <p:nvPr/>
            </p:nvSpPr>
            <p:spPr bwMode="auto">
              <a:xfrm>
                <a:off x="2173" y="1194"/>
                <a:ext cx="7" cy="31"/>
              </a:xfrm>
              <a:custGeom>
                <a:avLst/>
                <a:gdLst>
                  <a:gd name="T0" fmla="*/ 0 w 15"/>
                  <a:gd name="T1" fmla="*/ 1 h 62"/>
                  <a:gd name="T2" fmla="*/ 0 w 15"/>
                  <a:gd name="T3" fmla="*/ 1 h 62"/>
                  <a:gd name="T4" fmla="*/ 0 w 15"/>
                  <a:gd name="T5" fmla="*/ 1 h 62"/>
                  <a:gd name="T6" fmla="*/ 0 w 15"/>
                  <a:gd name="T7" fmla="*/ 1 h 62"/>
                  <a:gd name="T8" fmla="*/ 0 w 15"/>
                  <a:gd name="T9" fmla="*/ 0 h 62"/>
                  <a:gd name="T10" fmla="*/ 0 w 15"/>
                  <a:gd name="T11" fmla="*/ 1 h 62"/>
                  <a:gd name="T12" fmla="*/ 0 w 15"/>
                  <a:gd name="T13" fmla="*/ 1 h 62"/>
                  <a:gd name="T14" fmla="*/ 0 w 15"/>
                  <a:gd name="T15" fmla="*/ 1 h 62"/>
                  <a:gd name="T16" fmla="*/ 0 w 15"/>
                  <a:gd name="T17" fmla="*/ 1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2"/>
                  <a:gd name="T29" fmla="*/ 15 w 15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2">
                    <a:moveTo>
                      <a:pt x="15" y="62"/>
                    </a:moveTo>
                    <a:lnTo>
                      <a:pt x="6" y="54"/>
                    </a:lnTo>
                    <a:lnTo>
                      <a:pt x="0" y="34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12" y="3"/>
                    </a:lnTo>
                    <a:lnTo>
                      <a:pt x="14" y="21"/>
                    </a:lnTo>
                    <a:lnTo>
                      <a:pt x="14" y="44"/>
                    </a:lnTo>
                    <a:lnTo>
                      <a:pt x="15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1" name="Freeform 347"/>
              <p:cNvSpPr>
                <a:spLocks/>
              </p:cNvSpPr>
              <p:nvPr/>
            </p:nvSpPr>
            <p:spPr bwMode="auto">
              <a:xfrm>
                <a:off x="2159" y="1192"/>
                <a:ext cx="10" cy="33"/>
              </a:xfrm>
              <a:custGeom>
                <a:avLst/>
                <a:gdLst>
                  <a:gd name="T0" fmla="*/ 1 w 20"/>
                  <a:gd name="T1" fmla="*/ 0 h 67"/>
                  <a:gd name="T2" fmla="*/ 1 w 20"/>
                  <a:gd name="T3" fmla="*/ 0 h 67"/>
                  <a:gd name="T4" fmla="*/ 1 w 20"/>
                  <a:gd name="T5" fmla="*/ 0 h 67"/>
                  <a:gd name="T6" fmla="*/ 0 w 20"/>
                  <a:gd name="T7" fmla="*/ 0 h 67"/>
                  <a:gd name="T8" fmla="*/ 1 w 20"/>
                  <a:gd name="T9" fmla="*/ 0 h 67"/>
                  <a:gd name="T10" fmla="*/ 1 w 20"/>
                  <a:gd name="T11" fmla="*/ 0 h 67"/>
                  <a:gd name="T12" fmla="*/ 1 w 20"/>
                  <a:gd name="T13" fmla="*/ 0 h 67"/>
                  <a:gd name="T14" fmla="*/ 1 w 20"/>
                  <a:gd name="T15" fmla="*/ 0 h 67"/>
                  <a:gd name="T16" fmla="*/ 1 w 20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67"/>
                  <a:gd name="T29" fmla="*/ 20 w 20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67">
                    <a:moveTo>
                      <a:pt x="20" y="67"/>
                    </a:moveTo>
                    <a:lnTo>
                      <a:pt x="10" y="54"/>
                    </a:lnTo>
                    <a:lnTo>
                      <a:pt x="3" y="34"/>
                    </a:lnTo>
                    <a:lnTo>
                      <a:pt x="0" y="13"/>
                    </a:lnTo>
                    <a:lnTo>
                      <a:pt x="4" y="0"/>
                    </a:lnTo>
                    <a:lnTo>
                      <a:pt x="10" y="5"/>
                    </a:lnTo>
                    <a:lnTo>
                      <a:pt x="12" y="22"/>
                    </a:lnTo>
                    <a:lnTo>
                      <a:pt x="15" y="45"/>
                    </a:lnTo>
                    <a:lnTo>
                      <a:pt x="2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2" name="Freeform 348"/>
              <p:cNvSpPr>
                <a:spLocks/>
              </p:cNvSpPr>
              <p:nvPr/>
            </p:nvSpPr>
            <p:spPr bwMode="auto">
              <a:xfrm>
                <a:off x="2145" y="1194"/>
                <a:ext cx="14" cy="32"/>
              </a:xfrm>
              <a:custGeom>
                <a:avLst/>
                <a:gdLst>
                  <a:gd name="T0" fmla="*/ 1 w 27"/>
                  <a:gd name="T1" fmla="*/ 1 h 64"/>
                  <a:gd name="T2" fmla="*/ 1 w 27"/>
                  <a:gd name="T3" fmla="*/ 1 h 64"/>
                  <a:gd name="T4" fmla="*/ 1 w 27"/>
                  <a:gd name="T5" fmla="*/ 1 h 64"/>
                  <a:gd name="T6" fmla="*/ 1 w 27"/>
                  <a:gd name="T7" fmla="*/ 1 h 64"/>
                  <a:gd name="T8" fmla="*/ 1 w 27"/>
                  <a:gd name="T9" fmla="*/ 1 h 64"/>
                  <a:gd name="T10" fmla="*/ 1 w 27"/>
                  <a:gd name="T11" fmla="*/ 1 h 64"/>
                  <a:gd name="T12" fmla="*/ 0 w 27"/>
                  <a:gd name="T13" fmla="*/ 1 h 64"/>
                  <a:gd name="T14" fmla="*/ 1 w 27"/>
                  <a:gd name="T15" fmla="*/ 1 h 64"/>
                  <a:gd name="T16" fmla="*/ 1 w 27"/>
                  <a:gd name="T17" fmla="*/ 0 h 64"/>
                  <a:gd name="T18" fmla="*/ 1 w 27"/>
                  <a:gd name="T19" fmla="*/ 1 h 64"/>
                  <a:gd name="T20" fmla="*/ 1 w 27"/>
                  <a:gd name="T21" fmla="*/ 1 h 64"/>
                  <a:gd name="T22" fmla="*/ 1 w 27"/>
                  <a:gd name="T23" fmla="*/ 1 h 64"/>
                  <a:gd name="T24" fmla="*/ 1 w 27"/>
                  <a:gd name="T25" fmla="*/ 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64"/>
                  <a:gd name="T41" fmla="*/ 27 w 27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64">
                    <a:moveTo>
                      <a:pt x="27" y="64"/>
                    </a:moveTo>
                    <a:lnTo>
                      <a:pt x="20" y="59"/>
                    </a:lnTo>
                    <a:lnTo>
                      <a:pt x="15" y="51"/>
                    </a:lnTo>
                    <a:lnTo>
                      <a:pt x="9" y="40"/>
                    </a:lnTo>
                    <a:lnTo>
                      <a:pt x="5" y="30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10" y="6"/>
                    </a:lnTo>
                    <a:lnTo>
                      <a:pt x="16" y="24"/>
                    </a:lnTo>
                    <a:lnTo>
                      <a:pt x="22" y="4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3" name="Freeform 349"/>
              <p:cNvSpPr>
                <a:spLocks/>
              </p:cNvSpPr>
              <p:nvPr/>
            </p:nvSpPr>
            <p:spPr bwMode="auto">
              <a:xfrm>
                <a:off x="2127" y="1196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0 w 40"/>
                  <a:gd name="T15" fmla="*/ 0 h 66"/>
                  <a:gd name="T16" fmla="*/ 1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6"/>
                  <a:gd name="T53" fmla="*/ 40 w 40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6">
                    <a:moveTo>
                      <a:pt x="40" y="66"/>
                    </a:moveTo>
                    <a:lnTo>
                      <a:pt x="33" y="59"/>
                    </a:lnTo>
                    <a:lnTo>
                      <a:pt x="26" y="51"/>
                    </a:lnTo>
                    <a:lnTo>
                      <a:pt x="18" y="41"/>
                    </a:lnTo>
                    <a:lnTo>
                      <a:pt x="11" y="30"/>
                    </a:lnTo>
                    <a:lnTo>
                      <a:pt x="4" y="21"/>
                    </a:lnTo>
                    <a:lnTo>
                      <a:pt x="1" y="12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4" y="6"/>
                    </a:lnTo>
                    <a:lnTo>
                      <a:pt x="18" y="15"/>
                    </a:lnTo>
                    <a:lnTo>
                      <a:pt x="24" y="26"/>
                    </a:lnTo>
                    <a:lnTo>
                      <a:pt x="29" y="38"/>
                    </a:lnTo>
                    <a:lnTo>
                      <a:pt x="32" y="50"/>
                    </a:lnTo>
                    <a:lnTo>
                      <a:pt x="37" y="59"/>
                    </a:lnTo>
                    <a:lnTo>
                      <a:pt x="40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4" name="Freeform 350"/>
              <p:cNvSpPr>
                <a:spLocks/>
              </p:cNvSpPr>
              <p:nvPr/>
            </p:nvSpPr>
            <p:spPr bwMode="auto">
              <a:xfrm>
                <a:off x="2106" y="1201"/>
                <a:ext cx="27" cy="33"/>
              </a:xfrm>
              <a:custGeom>
                <a:avLst/>
                <a:gdLst>
                  <a:gd name="T0" fmla="*/ 0 w 56"/>
                  <a:gd name="T1" fmla="*/ 1 h 65"/>
                  <a:gd name="T2" fmla="*/ 0 w 56"/>
                  <a:gd name="T3" fmla="*/ 1 h 65"/>
                  <a:gd name="T4" fmla="*/ 0 w 56"/>
                  <a:gd name="T5" fmla="*/ 1 h 65"/>
                  <a:gd name="T6" fmla="*/ 0 w 56"/>
                  <a:gd name="T7" fmla="*/ 1 h 65"/>
                  <a:gd name="T8" fmla="*/ 0 w 56"/>
                  <a:gd name="T9" fmla="*/ 1 h 65"/>
                  <a:gd name="T10" fmla="*/ 0 w 56"/>
                  <a:gd name="T11" fmla="*/ 1 h 65"/>
                  <a:gd name="T12" fmla="*/ 0 w 56"/>
                  <a:gd name="T13" fmla="*/ 1 h 65"/>
                  <a:gd name="T14" fmla="*/ 0 w 56"/>
                  <a:gd name="T15" fmla="*/ 1 h 65"/>
                  <a:gd name="T16" fmla="*/ 0 w 56"/>
                  <a:gd name="T17" fmla="*/ 0 h 65"/>
                  <a:gd name="T18" fmla="*/ 0 w 56"/>
                  <a:gd name="T19" fmla="*/ 1 h 65"/>
                  <a:gd name="T20" fmla="*/ 0 w 56"/>
                  <a:gd name="T21" fmla="*/ 1 h 65"/>
                  <a:gd name="T22" fmla="*/ 0 w 56"/>
                  <a:gd name="T23" fmla="*/ 1 h 65"/>
                  <a:gd name="T24" fmla="*/ 0 w 56"/>
                  <a:gd name="T25" fmla="*/ 1 h 65"/>
                  <a:gd name="T26" fmla="*/ 0 w 56"/>
                  <a:gd name="T27" fmla="*/ 1 h 65"/>
                  <a:gd name="T28" fmla="*/ 0 w 56"/>
                  <a:gd name="T29" fmla="*/ 1 h 65"/>
                  <a:gd name="T30" fmla="*/ 0 w 56"/>
                  <a:gd name="T31" fmla="*/ 1 h 65"/>
                  <a:gd name="T32" fmla="*/ 0 w 56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5"/>
                  <a:gd name="T53" fmla="*/ 56 w 56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5">
                    <a:moveTo>
                      <a:pt x="56" y="65"/>
                    </a:moveTo>
                    <a:lnTo>
                      <a:pt x="49" y="60"/>
                    </a:lnTo>
                    <a:lnTo>
                      <a:pt x="39" y="52"/>
                    </a:lnTo>
                    <a:lnTo>
                      <a:pt x="29" y="41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8" y="1"/>
                    </a:lnTo>
                    <a:lnTo>
                      <a:pt x="16" y="8"/>
                    </a:lnTo>
                    <a:lnTo>
                      <a:pt x="24" y="17"/>
                    </a:lnTo>
                    <a:lnTo>
                      <a:pt x="33" y="29"/>
                    </a:lnTo>
                    <a:lnTo>
                      <a:pt x="39" y="41"/>
                    </a:lnTo>
                    <a:lnTo>
                      <a:pt x="46" y="52"/>
                    </a:lnTo>
                    <a:lnTo>
                      <a:pt x="52" y="61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5" name="Freeform 351"/>
              <p:cNvSpPr>
                <a:spLocks/>
              </p:cNvSpPr>
              <p:nvPr/>
            </p:nvSpPr>
            <p:spPr bwMode="auto">
              <a:xfrm>
                <a:off x="2085" y="1206"/>
                <a:ext cx="32" cy="34"/>
              </a:xfrm>
              <a:custGeom>
                <a:avLst/>
                <a:gdLst>
                  <a:gd name="T0" fmla="*/ 1 w 63"/>
                  <a:gd name="T1" fmla="*/ 1 h 68"/>
                  <a:gd name="T2" fmla="*/ 1 w 63"/>
                  <a:gd name="T3" fmla="*/ 1 h 68"/>
                  <a:gd name="T4" fmla="*/ 1 w 63"/>
                  <a:gd name="T5" fmla="*/ 1 h 68"/>
                  <a:gd name="T6" fmla="*/ 1 w 63"/>
                  <a:gd name="T7" fmla="*/ 1 h 68"/>
                  <a:gd name="T8" fmla="*/ 1 w 63"/>
                  <a:gd name="T9" fmla="*/ 1 h 68"/>
                  <a:gd name="T10" fmla="*/ 1 w 63"/>
                  <a:gd name="T11" fmla="*/ 1 h 68"/>
                  <a:gd name="T12" fmla="*/ 1 w 63"/>
                  <a:gd name="T13" fmla="*/ 1 h 68"/>
                  <a:gd name="T14" fmla="*/ 0 w 63"/>
                  <a:gd name="T15" fmla="*/ 1 h 68"/>
                  <a:gd name="T16" fmla="*/ 1 w 63"/>
                  <a:gd name="T17" fmla="*/ 0 h 68"/>
                  <a:gd name="T18" fmla="*/ 1 w 63"/>
                  <a:gd name="T19" fmla="*/ 0 h 68"/>
                  <a:gd name="T20" fmla="*/ 1 w 63"/>
                  <a:gd name="T21" fmla="*/ 1 h 68"/>
                  <a:gd name="T22" fmla="*/ 1 w 63"/>
                  <a:gd name="T23" fmla="*/ 1 h 68"/>
                  <a:gd name="T24" fmla="*/ 1 w 63"/>
                  <a:gd name="T25" fmla="*/ 1 h 68"/>
                  <a:gd name="T26" fmla="*/ 1 w 63"/>
                  <a:gd name="T27" fmla="*/ 1 h 68"/>
                  <a:gd name="T28" fmla="*/ 1 w 63"/>
                  <a:gd name="T29" fmla="*/ 1 h 68"/>
                  <a:gd name="T30" fmla="*/ 1 w 63"/>
                  <a:gd name="T31" fmla="*/ 1 h 68"/>
                  <a:gd name="T32" fmla="*/ 1 w 63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68"/>
                  <a:gd name="T53" fmla="*/ 63 w 63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68">
                    <a:moveTo>
                      <a:pt x="63" y="68"/>
                    </a:moveTo>
                    <a:lnTo>
                      <a:pt x="55" y="63"/>
                    </a:lnTo>
                    <a:lnTo>
                      <a:pt x="46" y="55"/>
                    </a:lnTo>
                    <a:lnTo>
                      <a:pt x="33" y="46"/>
                    </a:lnTo>
                    <a:lnTo>
                      <a:pt x="22" y="35"/>
                    </a:lnTo>
                    <a:lnTo>
                      <a:pt x="12" y="24"/>
                    </a:lnTo>
                    <a:lnTo>
                      <a:pt x="3" y="14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6" y="6"/>
                    </a:lnTo>
                    <a:lnTo>
                      <a:pt x="24" y="15"/>
                    </a:lnTo>
                    <a:lnTo>
                      <a:pt x="33" y="27"/>
                    </a:lnTo>
                    <a:lnTo>
                      <a:pt x="41" y="40"/>
                    </a:lnTo>
                    <a:lnTo>
                      <a:pt x="49" y="52"/>
                    </a:lnTo>
                    <a:lnTo>
                      <a:pt x="58" y="62"/>
                    </a:lnTo>
                    <a:lnTo>
                      <a:pt x="63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6" name="Freeform 352"/>
              <p:cNvSpPr>
                <a:spLocks/>
              </p:cNvSpPr>
              <p:nvPr/>
            </p:nvSpPr>
            <p:spPr bwMode="auto">
              <a:xfrm>
                <a:off x="2069" y="1215"/>
                <a:ext cx="37" cy="32"/>
              </a:xfrm>
              <a:custGeom>
                <a:avLst/>
                <a:gdLst>
                  <a:gd name="T0" fmla="*/ 1 w 73"/>
                  <a:gd name="T1" fmla="*/ 1 h 64"/>
                  <a:gd name="T2" fmla="*/ 1 w 73"/>
                  <a:gd name="T3" fmla="*/ 1 h 64"/>
                  <a:gd name="T4" fmla="*/ 1 w 73"/>
                  <a:gd name="T5" fmla="*/ 1 h 64"/>
                  <a:gd name="T6" fmla="*/ 1 w 73"/>
                  <a:gd name="T7" fmla="*/ 1 h 64"/>
                  <a:gd name="T8" fmla="*/ 1 w 73"/>
                  <a:gd name="T9" fmla="*/ 1 h 64"/>
                  <a:gd name="T10" fmla="*/ 1 w 73"/>
                  <a:gd name="T11" fmla="*/ 1 h 64"/>
                  <a:gd name="T12" fmla="*/ 1 w 73"/>
                  <a:gd name="T13" fmla="*/ 1 h 64"/>
                  <a:gd name="T14" fmla="*/ 1 w 73"/>
                  <a:gd name="T15" fmla="*/ 1 h 64"/>
                  <a:gd name="T16" fmla="*/ 0 w 73"/>
                  <a:gd name="T17" fmla="*/ 1 h 64"/>
                  <a:gd name="T18" fmla="*/ 1 w 73"/>
                  <a:gd name="T19" fmla="*/ 0 h 64"/>
                  <a:gd name="T20" fmla="*/ 1 w 73"/>
                  <a:gd name="T21" fmla="*/ 1 h 64"/>
                  <a:gd name="T22" fmla="*/ 1 w 73"/>
                  <a:gd name="T23" fmla="*/ 1 h 64"/>
                  <a:gd name="T24" fmla="*/ 1 w 73"/>
                  <a:gd name="T25" fmla="*/ 1 h 64"/>
                  <a:gd name="T26" fmla="*/ 1 w 73"/>
                  <a:gd name="T27" fmla="*/ 1 h 64"/>
                  <a:gd name="T28" fmla="*/ 1 w 73"/>
                  <a:gd name="T29" fmla="*/ 1 h 64"/>
                  <a:gd name="T30" fmla="*/ 1 w 73"/>
                  <a:gd name="T31" fmla="*/ 1 h 64"/>
                  <a:gd name="T32" fmla="*/ 1 w 73"/>
                  <a:gd name="T33" fmla="*/ 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4"/>
                  <a:gd name="T53" fmla="*/ 73 w 73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4">
                    <a:moveTo>
                      <a:pt x="73" y="64"/>
                    </a:moveTo>
                    <a:lnTo>
                      <a:pt x="64" y="60"/>
                    </a:lnTo>
                    <a:lnTo>
                      <a:pt x="53" y="55"/>
                    </a:lnTo>
                    <a:lnTo>
                      <a:pt x="40" y="49"/>
                    </a:lnTo>
                    <a:lnTo>
                      <a:pt x="28" y="41"/>
                    </a:lnTo>
                    <a:lnTo>
                      <a:pt x="17" y="32"/>
                    </a:lnTo>
                    <a:lnTo>
                      <a:pt x="8" y="22"/>
                    </a:lnTo>
                    <a:lnTo>
                      <a:pt x="2" y="1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0" y="5"/>
                    </a:lnTo>
                    <a:lnTo>
                      <a:pt x="20" y="13"/>
                    </a:lnTo>
                    <a:lnTo>
                      <a:pt x="33" y="23"/>
                    </a:lnTo>
                    <a:lnTo>
                      <a:pt x="46" y="36"/>
                    </a:lnTo>
                    <a:lnTo>
                      <a:pt x="57" y="48"/>
                    </a:lnTo>
                    <a:lnTo>
                      <a:pt x="68" y="57"/>
                    </a:lnTo>
                    <a:lnTo>
                      <a:pt x="73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7" name="Freeform 353"/>
              <p:cNvSpPr>
                <a:spLocks/>
              </p:cNvSpPr>
              <p:nvPr/>
            </p:nvSpPr>
            <p:spPr bwMode="auto">
              <a:xfrm>
                <a:off x="2056" y="1235"/>
                <a:ext cx="40" cy="16"/>
              </a:xfrm>
              <a:custGeom>
                <a:avLst/>
                <a:gdLst>
                  <a:gd name="T0" fmla="*/ 0 w 81"/>
                  <a:gd name="T1" fmla="*/ 1 h 31"/>
                  <a:gd name="T2" fmla="*/ 0 w 81"/>
                  <a:gd name="T3" fmla="*/ 0 h 31"/>
                  <a:gd name="T4" fmla="*/ 0 w 81"/>
                  <a:gd name="T5" fmla="*/ 1 h 31"/>
                  <a:gd name="T6" fmla="*/ 0 w 81"/>
                  <a:gd name="T7" fmla="*/ 1 h 31"/>
                  <a:gd name="T8" fmla="*/ 0 w 81"/>
                  <a:gd name="T9" fmla="*/ 1 h 31"/>
                  <a:gd name="T10" fmla="*/ 0 w 81"/>
                  <a:gd name="T11" fmla="*/ 1 h 31"/>
                  <a:gd name="T12" fmla="*/ 0 w 81"/>
                  <a:gd name="T13" fmla="*/ 1 h 31"/>
                  <a:gd name="T14" fmla="*/ 0 w 81"/>
                  <a:gd name="T15" fmla="*/ 1 h 31"/>
                  <a:gd name="T16" fmla="*/ 0 w 81"/>
                  <a:gd name="T17" fmla="*/ 1 h 31"/>
                  <a:gd name="T18" fmla="*/ 0 w 81"/>
                  <a:gd name="T19" fmla="*/ 1 h 31"/>
                  <a:gd name="T20" fmla="*/ 0 w 81"/>
                  <a:gd name="T21" fmla="*/ 1 h 31"/>
                  <a:gd name="T22" fmla="*/ 0 w 81"/>
                  <a:gd name="T23" fmla="*/ 1 h 31"/>
                  <a:gd name="T24" fmla="*/ 0 w 81"/>
                  <a:gd name="T25" fmla="*/ 1 h 31"/>
                  <a:gd name="T26" fmla="*/ 0 w 81"/>
                  <a:gd name="T27" fmla="*/ 1 h 31"/>
                  <a:gd name="T28" fmla="*/ 0 w 81"/>
                  <a:gd name="T29" fmla="*/ 1 h 31"/>
                  <a:gd name="T30" fmla="*/ 0 w 81"/>
                  <a:gd name="T31" fmla="*/ 1 h 31"/>
                  <a:gd name="T32" fmla="*/ 0 w 81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31"/>
                  <a:gd name="T53" fmla="*/ 81 w 81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31">
                    <a:moveTo>
                      <a:pt x="0" y="1"/>
                    </a:moveTo>
                    <a:lnTo>
                      <a:pt x="5" y="0"/>
                    </a:lnTo>
                    <a:lnTo>
                      <a:pt x="13" y="2"/>
                    </a:lnTo>
                    <a:lnTo>
                      <a:pt x="23" y="6"/>
                    </a:lnTo>
                    <a:lnTo>
                      <a:pt x="36" y="11"/>
                    </a:lnTo>
                    <a:lnTo>
                      <a:pt x="49" y="16"/>
                    </a:lnTo>
                    <a:lnTo>
                      <a:pt x="61" y="22"/>
                    </a:lnTo>
                    <a:lnTo>
                      <a:pt x="73" y="26"/>
                    </a:lnTo>
                    <a:lnTo>
                      <a:pt x="81" y="29"/>
                    </a:lnTo>
                    <a:lnTo>
                      <a:pt x="69" y="31"/>
                    </a:lnTo>
                    <a:lnTo>
                      <a:pt x="57" y="30"/>
                    </a:lnTo>
                    <a:lnTo>
                      <a:pt x="42" y="27"/>
                    </a:lnTo>
                    <a:lnTo>
                      <a:pt x="28" y="24"/>
                    </a:lnTo>
                    <a:lnTo>
                      <a:pt x="15" y="19"/>
                    </a:lnTo>
                    <a:lnTo>
                      <a:pt x="5" y="14"/>
                    </a:lnTo>
                    <a:lnTo>
                      <a:pt x="0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8" name="Freeform 354"/>
              <p:cNvSpPr>
                <a:spLocks/>
              </p:cNvSpPr>
              <p:nvPr/>
            </p:nvSpPr>
            <p:spPr bwMode="auto">
              <a:xfrm>
                <a:off x="2043" y="1247"/>
                <a:ext cx="40" cy="15"/>
              </a:xfrm>
              <a:custGeom>
                <a:avLst/>
                <a:gdLst>
                  <a:gd name="T0" fmla="*/ 0 w 78"/>
                  <a:gd name="T1" fmla="*/ 0 h 30"/>
                  <a:gd name="T2" fmla="*/ 1 w 78"/>
                  <a:gd name="T3" fmla="*/ 0 h 30"/>
                  <a:gd name="T4" fmla="*/ 1 w 78"/>
                  <a:gd name="T5" fmla="*/ 1 h 30"/>
                  <a:gd name="T6" fmla="*/ 1 w 78"/>
                  <a:gd name="T7" fmla="*/ 1 h 30"/>
                  <a:gd name="T8" fmla="*/ 1 w 78"/>
                  <a:gd name="T9" fmla="*/ 1 h 30"/>
                  <a:gd name="T10" fmla="*/ 1 w 78"/>
                  <a:gd name="T11" fmla="*/ 1 h 30"/>
                  <a:gd name="T12" fmla="*/ 1 w 78"/>
                  <a:gd name="T13" fmla="*/ 1 h 30"/>
                  <a:gd name="T14" fmla="*/ 1 w 78"/>
                  <a:gd name="T15" fmla="*/ 1 h 30"/>
                  <a:gd name="T16" fmla="*/ 1 w 78"/>
                  <a:gd name="T17" fmla="*/ 1 h 30"/>
                  <a:gd name="T18" fmla="*/ 1 w 78"/>
                  <a:gd name="T19" fmla="*/ 1 h 30"/>
                  <a:gd name="T20" fmla="*/ 1 w 78"/>
                  <a:gd name="T21" fmla="*/ 1 h 30"/>
                  <a:gd name="T22" fmla="*/ 1 w 78"/>
                  <a:gd name="T23" fmla="*/ 1 h 30"/>
                  <a:gd name="T24" fmla="*/ 1 w 78"/>
                  <a:gd name="T25" fmla="*/ 1 h 30"/>
                  <a:gd name="T26" fmla="*/ 1 w 78"/>
                  <a:gd name="T27" fmla="*/ 1 h 30"/>
                  <a:gd name="T28" fmla="*/ 1 w 78"/>
                  <a:gd name="T29" fmla="*/ 1 h 30"/>
                  <a:gd name="T30" fmla="*/ 0 w 78"/>
                  <a:gd name="T31" fmla="*/ 1 h 30"/>
                  <a:gd name="T32" fmla="*/ 0 w 7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30"/>
                  <a:gd name="T53" fmla="*/ 78 w 7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30">
                    <a:moveTo>
                      <a:pt x="0" y="0"/>
                    </a:moveTo>
                    <a:lnTo>
                      <a:pt x="5" y="0"/>
                    </a:lnTo>
                    <a:lnTo>
                      <a:pt x="13" y="1"/>
                    </a:lnTo>
                    <a:lnTo>
                      <a:pt x="23" y="6"/>
                    </a:lnTo>
                    <a:lnTo>
                      <a:pt x="36" y="10"/>
                    </a:lnTo>
                    <a:lnTo>
                      <a:pt x="49" y="16"/>
                    </a:lnTo>
                    <a:lnTo>
                      <a:pt x="61" y="21"/>
                    </a:lnTo>
                    <a:lnTo>
                      <a:pt x="71" y="25"/>
                    </a:lnTo>
                    <a:lnTo>
                      <a:pt x="78" y="28"/>
                    </a:lnTo>
                    <a:lnTo>
                      <a:pt x="68" y="30"/>
                    </a:lnTo>
                    <a:lnTo>
                      <a:pt x="55" y="29"/>
                    </a:lnTo>
                    <a:lnTo>
                      <a:pt x="40" y="28"/>
                    </a:lnTo>
                    <a:lnTo>
                      <a:pt x="28" y="24"/>
                    </a:lnTo>
                    <a:lnTo>
                      <a:pt x="15" y="18"/>
                    </a:lnTo>
                    <a:lnTo>
                      <a:pt x="6" y="13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89" name="Freeform 355"/>
              <p:cNvSpPr>
                <a:spLocks/>
              </p:cNvSpPr>
              <p:nvPr/>
            </p:nvSpPr>
            <p:spPr bwMode="auto">
              <a:xfrm>
                <a:off x="1925" y="1187"/>
                <a:ext cx="197" cy="44"/>
              </a:xfrm>
              <a:custGeom>
                <a:avLst/>
                <a:gdLst>
                  <a:gd name="T0" fmla="*/ 1 w 394"/>
                  <a:gd name="T1" fmla="*/ 1 h 88"/>
                  <a:gd name="T2" fmla="*/ 1 w 394"/>
                  <a:gd name="T3" fmla="*/ 1 h 88"/>
                  <a:gd name="T4" fmla="*/ 1 w 394"/>
                  <a:gd name="T5" fmla="*/ 1 h 88"/>
                  <a:gd name="T6" fmla="*/ 1 w 394"/>
                  <a:gd name="T7" fmla="*/ 1 h 88"/>
                  <a:gd name="T8" fmla="*/ 1 w 394"/>
                  <a:gd name="T9" fmla="*/ 0 h 88"/>
                  <a:gd name="T10" fmla="*/ 1 w 394"/>
                  <a:gd name="T11" fmla="*/ 1 h 88"/>
                  <a:gd name="T12" fmla="*/ 1 w 394"/>
                  <a:gd name="T13" fmla="*/ 1 h 88"/>
                  <a:gd name="T14" fmla="*/ 1 w 394"/>
                  <a:gd name="T15" fmla="*/ 1 h 88"/>
                  <a:gd name="T16" fmla="*/ 1 w 394"/>
                  <a:gd name="T17" fmla="*/ 1 h 88"/>
                  <a:gd name="T18" fmla="*/ 1 w 394"/>
                  <a:gd name="T19" fmla="*/ 1 h 88"/>
                  <a:gd name="T20" fmla="*/ 1 w 394"/>
                  <a:gd name="T21" fmla="*/ 1 h 88"/>
                  <a:gd name="T22" fmla="*/ 1 w 394"/>
                  <a:gd name="T23" fmla="*/ 1 h 88"/>
                  <a:gd name="T24" fmla="*/ 1 w 394"/>
                  <a:gd name="T25" fmla="*/ 1 h 88"/>
                  <a:gd name="T26" fmla="*/ 1 w 394"/>
                  <a:gd name="T27" fmla="*/ 1 h 88"/>
                  <a:gd name="T28" fmla="*/ 1 w 394"/>
                  <a:gd name="T29" fmla="*/ 1 h 88"/>
                  <a:gd name="T30" fmla="*/ 1 w 394"/>
                  <a:gd name="T31" fmla="*/ 1 h 88"/>
                  <a:gd name="T32" fmla="*/ 1 w 394"/>
                  <a:gd name="T33" fmla="*/ 1 h 88"/>
                  <a:gd name="T34" fmla="*/ 1 w 394"/>
                  <a:gd name="T35" fmla="*/ 1 h 88"/>
                  <a:gd name="T36" fmla="*/ 1 w 394"/>
                  <a:gd name="T37" fmla="*/ 1 h 88"/>
                  <a:gd name="T38" fmla="*/ 1 w 394"/>
                  <a:gd name="T39" fmla="*/ 1 h 88"/>
                  <a:gd name="T40" fmla="*/ 0 w 394"/>
                  <a:gd name="T41" fmla="*/ 1 h 88"/>
                  <a:gd name="T42" fmla="*/ 1 w 394"/>
                  <a:gd name="T43" fmla="*/ 1 h 88"/>
                  <a:gd name="T44" fmla="*/ 1 w 394"/>
                  <a:gd name="T45" fmla="*/ 1 h 88"/>
                  <a:gd name="T46" fmla="*/ 1 w 394"/>
                  <a:gd name="T47" fmla="*/ 1 h 88"/>
                  <a:gd name="T48" fmla="*/ 1 w 394"/>
                  <a:gd name="T49" fmla="*/ 1 h 88"/>
                  <a:gd name="T50" fmla="*/ 1 w 394"/>
                  <a:gd name="T51" fmla="*/ 1 h 88"/>
                  <a:gd name="T52" fmla="*/ 1 w 394"/>
                  <a:gd name="T53" fmla="*/ 1 h 88"/>
                  <a:gd name="T54" fmla="*/ 1 w 394"/>
                  <a:gd name="T55" fmla="*/ 1 h 88"/>
                  <a:gd name="T56" fmla="*/ 1 w 394"/>
                  <a:gd name="T57" fmla="*/ 1 h 88"/>
                  <a:gd name="T58" fmla="*/ 1 w 394"/>
                  <a:gd name="T59" fmla="*/ 1 h 88"/>
                  <a:gd name="T60" fmla="*/ 1 w 394"/>
                  <a:gd name="T61" fmla="*/ 1 h 88"/>
                  <a:gd name="T62" fmla="*/ 1 w 394"/>
                  <a:gd name="T63" fmla="*/ 1 h 88"/>
                  <a:gd name="T64" fmla="*/ 1 w 394"/>
                  <a:gd name="T65" fmla="*/ 1 h 88"/>
                  <a:gd name="T66" fmla="*/ 1 w 394"/>
                  <a:gd name="T67" fmla="*/ 1 h 88"/>
                  <a:gd name="T68" fmla="*/ 1 w 394"/>
                  <a:gd name="T69" fmla="*/ 1 h 88"/>
                  <a:gd name="T70" fmla="*/ 1 w 394"/>
                  <a:gd name="T71" fmla="*/ 1 h 88"/>
                  <a:gd name="T72" fmla="*/ 1 w 394"/>
                  <a:gd name="T73" fmla="*/ 1 h 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4"/>
                  <a:gd name="T112" fmla="*/ 0 h 88"/>
                  <a:gd name="T113" fmla="*/ 394 w 394"/>
                  <a:gd name="T114" fmla="*/ 88 h 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4" h="88">
                    <a:moveTo>
                      <a:pt x="388" y="13"/>
                    </a:moveTo>
                    <a:lnTo>
                      <a:pt x="390" y="10"/>
                    </a:lnTo>
                    <a:lnTo>
                      <a:pt x="391" y="7"/>
                    </a:lnTo>
                    <a:lnTo>
                      <a:pt x="393" y="3"/>
                    </a:lnTo>
                    <a:lnTo>
                      <a:pt x="394" y="0"/>
                    </a:lnTo>
                    <a:lnTo>
                      <a:pt x="364" y="16"/>
                    </a:lnTo>
                    <a:lnTo>
                      <a:pt x="335" y="30"/>
                    </a:lnTo>
                    <a:lnTo>
                      <a:pt x="307" y="41"/>
                    </a:lnTo>
                    <a:lnTo>
                      <a:pt x="279" y="51"/>
                    </a:lnTo>
                    <a:lnTo>
                      <a:pt x="251" y="59"/>
                    </a:lnTo>
                    <a:lnTo>
                      <a:pt x="224" y="65"/>
                    </a:lnTo>
                    <a:lnTo>
                      <a:pt x="198" y="69"/>
                    </a:lnTo>
                    <a:lnTo>
                      <a:pt x="173" y="73"/>
                    </a:lnTo>
                    <a:lnTo>
                      <a:pt x="148" y="75"/>
                    </a:lnTo>
                    <a:lnTo>
                      <a:pt x="124" y="76"/>
                    </a:lnTo>
                    <a:lnTo>
                      <a:pt x="101" y="77"/>
                    </a:lnTo>
                    <a:lnTo>
                      <a:pt x="79" y="77"/>
                    </a:lnTo>
                    <a:lnTo>
                      <a:pt x="57" y="77"/>
                    </a:lnTo>
                    <a:lnTo>
                      <a:pt x="38" y="77"/>
                    </a:lnTo>
                    <a:lnTo>
                      <a:pt x="18" y="76"/>
                    </a:lnTo>
                    <a:lnTo>
                      <a:pt x="0" y="76"/>
                    </a:lnTo>
                    <a:lnTo>
                      <a:pt x="13" y="79"/>
                    </a:lnTo>
                    <a:lnTo>
                      <a:pt x="28" y="83"/>
                    </a:lnTo>
                    <a:lnTo>
                      <a:pt x="47" y="85"/>
                    </a:lnTo>
                    <a:lnTo>
                      <a:pt x="70" y="86"/>
                    </a:lnTo>
                    <a:lnTo>
                      <a:pt x="95" y="88"/>
                    </a:lnTo>
                    <a:lnTo>
                      <a:pt x="122" y="88"/>
                    </a:lnTo>
                    <a:lnTo>
                      <a:pt x="151" y="85"/>
                    </a:lnTo>
                    <a:lnTo>
                      <a:pt x="181" y="83"/>
                    </a:lnTo>
                    <a:lnTo>
                      <a:pt x="209" y="79"/>
                    </a:lnTo>
                    <a:lnTo>
                      <a:pt x="239" y="75"/>
                    </a:lnTo>
                    <a:lnTo>
                      <a:pt x="269" y="68"/>
                    </a:lnTo>
                    <a:lnTo>
                      <a:pt x="297" y="60"/>
                    </a:lnTo>
                    <a:lnTo>
                      <a:pt x="323" y="51"/>
                    </a:lnTo>
                    <a:lnTo>
                      <a:pt x="348" y="40"/>
                    </a:lnTo>
                    <a:lnTo>
                      <a:pt x="369" y="28"/>
                    </a:lnTo>
                    <a:lnTo>
                      <a:pt x="38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0" name="Freeform 356"/>
              <p:cNvSpPr>
                <a:spLocks/>
              </p:cNvSpPr>
              <p:nvPr/>
            </p:nvSpPr>
            <p:spPr bwMode="auto">
              <a:xfrm>
                <a:off x="1938" y="1199"/>
                <a:ext cx="28" cy="29"/>
              </a:xfrm>
              <a:custGeom>
                <a:avLst/>
                <a:gdLst>
                  <a:gd name="T0" fmla="*/ 0 w 57"/>
                  <a:gd name="T1" fmla="*/ 0 h 59"/>
                  <a:gd name="T2" fmla="*/ 0 w 57"/>
                  <a:gd name="T3" fmla="*/ 0 h 59"/>
                  <a:gd name="T4" fmla="*/ 0 w 57"/>
                  <a:gd name="T5" fmla="*/ 0 h 59"/>
                  <a:gd name="T6" fmla="*/ 0 w 57"/>
                  <a:gd name="T7" fmla="*/ 0 h 59"/>
                  <a:gd name="T8" fmla="*/ 0 w 57"/>
                  <a:gd name="T9" fmla="*/ 0 h 59"/>
                  <a:gd name="T10" fmla="*/ 0 w 57"/>
                  <a:gd name="T11" fmla="*/ 0 h 59"/>
                  <a:gd name="T12" fmla="*/ 0 w 57"/>
                  <a:gd name="T13" fmla="*/ 0 h 59"/>
                  <a:gd name="T14" fmla="*/ 0 w 57"/>
                  <a:gd name="T15" fmla="*/ 0 h 59"/>
                  <a:gd name="T16" fmla="*/ 0 w 57"/>
                  <a:gd name="T17" fmla="*/ 0 h 59"/>
                  <a:gd name="T18" fmla="*/ 0 w 57"/>
                  <a:gd name="T19" fmla="*/ 0 h 59"/>
                  <a:gd name="T20" fmla="*/ 0 w 57"/>
                  <a:gd name="T21" fmla="*/ 0 h 59"/>
                  <a:gd name="T22" fmla="*/ 0 w 57"/>
                  <a:gd name="T23" fmla="*/ 0 h 59"/>
                  <a:gd name="T24" fmla="*/ 0 w 57"/>
                  <a:gd name="T25" fmla="*/ 0 h 59"/>
                  <a:gd name="T26" fmla="*/ 0 w 57"/>
                  <a:gd name="T27" fmla="*/ 0 h 59"/>
                  <a:gd name="T28" fmla="*/ 0 w 57"/>
                  <a:gd name="T29" fmla="*/ 0 h 59"/>
                  <a:gd name="T30" fmla="*/ 0 w 57"/>
                  <a:gd name="T31" fmla="*/ 0 h 59"/>
                  <a:gd name="T32" fmla="*/ 0 w 57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9"/>
                  <a:gd name="T53" fmla="*/ 57 w 57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9">
                    <a:moveTo>
                      <a:pt x="1" y="0"/>
                    </a:moveTo>
                    <a:lnTo>
                      <a:pt x="0" y="3"/>
                    </a:lnTo>
                    <a:lnTo>
                      <a:pt x="1" y="9"/>
                    </a:lnTo>
                    <a:lnTo>
                      <a:pt x="5" y="17"/>
                    </a:lnTo>
                    <a:lnTo>
                      <a:pt x="12" y="28"/>
                    </a:lnTo>
                    <a:lnTo>
                      <a:pt x="20" y="38"/>
                    </a:lnTo>
                    <a:lnTo>
                      <a:pt x="31" y="47"/>
                    </a:lnTo>
                    <a:lnTo>
                      <a:pt x="43" y="54"/>
                    </a:lnTo>
                    <a:lnTo>
                      <a:pt x="57" y="59"/>
                    </a:lnTo>
                    <a:lnTo>
                      <a:pt x="50" y="53"/>
                    </a:lnTo>
                    <a:lnTo>
                      <a:pt x="43" y="44"/>
                    </a:lnTo>
                    <a:lnTo>
                      <a:pt x="35" y="33"/>
                    </a:lnTo>
                    <a:lnTo>
                      <a:pt x="26" y="23"/>
                    </a:lnTo>
                    <a:lnTo>
                      <a:pt x="19" y="14"/>
                    </a:lnTo>
                    <a:lnTo>
                      <a:pt x="11" y="6"/>
                    </a:lnTo>
                    <a:lnTo>
                      <a:pt x="5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1" name="Freeform 357"/>
              <p:cNvSpPr>
                <a:spLocks/>
              </p:cNvSpPr>
              <p:nvPr/>
            </p:nvSpPr>
            <p:spPr bwMode="auto">
              <a:xfrm>
                <a:off x="1965" y="1195"/>
                <a:ext cx="36" cy="34"/>
              </a:xfrm>
              <a:custGeom>
                <a:avLst/>
                <a:gdLst>
                  <a:gd name="T0" fmla="*/ 0 w 73"/>
                  <a:gd name="T1" fmla="*/ 0 h 68"/>
                  <a:gd name="T2" fmla="*/ 0 w 73"/>
                  <a:gd name="T3" fmla="*/ 1 h 68"/>
                  <a:gd name="T4" fmla="*/ 0 w 73"/>
                  <a:gd name="T5" fmla="*/ 1 h 68"/>
                  <a:gd name="T6" fmla="*/ 0 w 73"/>
                  <a:gd name="T7" fmla="*/ 1 h 68"/>
                  <a:gd name="T8" fmla="*/ 0 w 73"/>
                  <a:gd name="T9" fmla="*/ 1 h 68"/>
                  <a:gd name="T10" fmla="*/ 0 w 73"/>
                  <a:gd name="T11" fmla="*/ 1 h 68"/>
                  <a:gd name="T12" fmla="*/ 0 w 73"/>
                  <a:gd name="T13" fmla="*/ 1 h 68"/>
                  <a:gd name="T14" fmla="*/ 0 w 73"/>
                  <a:gd name="T15" fmla="*/ 1 h 68"/>
                  <a:gd name="T16" fmla="*/ 0 w 73"/>
                  <a:gd name="T17" fmla="*/ 1 h 68"/>
                  <a:gd name="T18" fmla="*/ 0 w 73"/>
                  <a:gd name="T19" fmla="*/ 1 h 68"/>
                  <a:gd name="T20" fmla="*/ 0 w 73"/>
                  <a:gd name="T21" fmla="*/ 1 h 68"/>
                  <a:gd name="T22" fmla="*/ 0 w 73"/>
                  <a:gd name="T23" fmla="*/ 1 h 68"/>
                  <a:gd name="T24" fmla="*/ 0 w 73"/>
                  <a:gd name="T25" fmla="*/ 1 h 68"/>
                  <a:gd name="T26" fmla="*/ 0 w 73"/>
                  <a:gd name="T27" fmla="*/ 1 h 68"/>
                  <a:gd name="T28" fmla="*/ 0 w 73"/>
                  <a:gd name="T29" fmla="*/ 1 h 68"/>
                  <a:gd name="T30" fmla="*/ 0 w 73"/>
                  <a:gd name="T31" fmla="*/ 1 h 68"/>
                  <a:gd name="T32" fmla="*/ 0 w 7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8"/>
                  <a:gd name="T53" fmla="*/ 73 w 73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8">
                    <a:moveTo>
                      <a:pt x="3" y="0"/>
                    </a:moveTo>
                    <a:lnTo>
                      <a:pt x="0" y="5"/>
                    </a:lnTo>
                    <a:lnTo>
                      <a:pt x="3" y="12"/>
                    </a:lnTo>
                    <a:lnTo>
                      <a:pt x="9" y="22"/>
                    </a:lnTo>
                    <a:lnTo>
                      <a:pt x="19" y="34"/>
                    </a:lnTo>
                    <a:lnTo>
                      <a:pt x="31" y="45"/>
                    </a:lnTo>
                    <a:lnTo>
                      <a:pt x="44" y="55"/>
                    </a:lnTo>
                    <a:lnTo>
                      <a:pt x="59" y="63"/>
                    </a:lnTo>
                    <a:lnTo>
                      <a:pt x="73" y="68"/>
                    </a:lnTo>
                    <a:lnTo>
                      <a:pt x="67" y="63"/>
                    </a:lnTo>
                    <a:lnTo>
                      <a:pt x="59" y="54"/>
                    </a:lnTo>
                    <a:lnTo>
                      <a:pt x="50" y="43"/>
                    </a:lnTo>
                    <a:lnTo>
                      <a:pt x="38" y="30"/>
                    </a:lnTo>
                    <a:lnTo>
                      <a:pt x="28" y="17"/>
                    </a:lnTo>
                    <a:lnTo>
                      <a:pt x="17" y="8"/>
                    </a:lnTo>
                    <a:lnTo>
                      <a:pt x="8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2" name="Freeform 358"/>
              <p:cNvSpPr>
                <a:spLocks/>
              </p:cNvSpPr>
              <p:nvPr/>
            </p:nvSpPr>
            <p:spPr bwMode="auto">
              <a:xfrm>
                <a:off x="1987" y="1189"/>
                <a:ext cx="32" cy="38"/>
              </a:xfrm>
              <a:custGeom>
                <a:avLst/>
                <a:gdLst>
                  <a:gd name="T0" fmla="*/ 1 w 63"/>
                  <a:gd name="T1" fmla="*/ 0 h 76"/>
                  <a:gd name="T2" fmla="*/ 0 w 63"/>
                  <a:gd name="T3" fmla="*/ 1 h 76"/>
                  <a:gd name="T4" fmla="*/ 1 w 63"/>
                  <a:gd name="T5" fmla="*/ 1 h 76"/>
                  <a:gd name="T6" fmla="*/ 1 w 63"/>
                  <a:gd name="T7" fmla="*/ 1 h 76"/>
                  <a:gd name="T8" fmla="*/ 1 w 63"/>
                  <a:gd name="T9" fmla="*/ 1 h 76"/>
                  <a:gd name="T10" fmla="*/ 1 w 63"/>
                  <a:gd name="T11" fmla="*/ 1 h 76"/>
                  <a:gd name="T12" fmla="*/ 1 w 63"/>
                  <a:gd name="T13" fmla="*/ 1 h 76"/>
                  <a:gd name="T14" fmla="*/ 1 w 63"/>
                  <a:gd name="T15" fmla="*/ 1 h 76"/>
                  <a:gd name="T16" fmla="*/ 1 w 63"/>
                  <a:gd name="T17" fmla="*/ 1 h 76"/>
                  <a:gd name="T18" fmla="*/ 1 w 63"/>
                  <a:gd name="T19" fmla="*/ 1 h 76"/>
                  <a:gd name="T20" fmla="*/ 1 w 63"/>
                  <a:gd name="T21" fmla="*/ 1 h 76"/>
                  <a:gd name="T22" fmla="*/ 1 w 63"/>
                  <a:gd name="T23" fmla="*/ 1 h 76"/>
                  <a:gd name="T24" fmla="*/ 1 w 63"/>
                  <a:gd name="T25" fmla="*/ 1 h 76"/>
                  <a:gd name="T26" fmla="*/ 1 w 63"/>
                  <a:gd name="T27" fmla="*/ 1 h 76"/>
                  <a:gd name="T28" fmla="*/ 1 w 63"/>
                  <a:gd name="T29" fmla="*/ 1 h 76"/>
                  <a:gd name="T30" fmla="*/ 1 w 63"/>
                  <a:gd name="T31" fmla="*/ 1 h 76"/>
                  <a:gd name="T32" fmla="*/ 1 w 63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76"/>
                  <a:gd name="T53" fmla="*/ 63 w 63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76">
                    <a:moveTo>
                      <a:pt x="2" y="0"/>
                    </a:moveTo>
                    <a:lnTo>
                      <a:pt x="0" y="5"/>
                    </a:lnTo>
                    <a:lnTo>
                      <a:pt x="1" y="14"/>
                    </a:lnTo>
                    <a:lnTo>
                      <a:pt x="7" y="26"/>
                    </a:lnTo>
                    <a:lnTo>
                      <a:pt x="16" y="38"/>
                    </a:lnTo>
                    <a:lnTo>
                      <a:pt x="27" y="51"/>
                    </a:lnTo>
                    <a:lnTo>
                      <a:pt x="38" y="63"/>
                    </a:lnTo>
                    <a:lnTo>
                      <a:pt x="51" y="72"/>
                    </a:lnTo>
                    <a:lnTo>
                      <a:pt x="63" y="76"/>
                    </a:lnTo>
                    <a:lnTo>
                      <a:pt x="60" y="71"/>
                    </a:lnTo>
                    <a:lnTo>
                      <a:pt x="53" y="60"/>
                    </a:lnTo>
                    <a:lnTo>
                      <a:pt x="45" y="48"/>
                    </a:lnTo>
                    <a:lnTo>
                      <a:pt x="35" y="33"/>
                    </a:lnTo>
                    <a:lnTo>
                      <a:pt x="24" y="20"/>
                    </a:lnTo>
                    <a:lnTo>
                      <a:pt x="15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3" name="Freeform 359"/>
              <p:cNvSpPr>
                <a:spLocks/>
              </p:cNvSpPr>
              <p:nvPr/>
            </p:nvSpPr>
            <p:spPr bwMode="auto">
              <a:xfrm>
                <a:off x="2024" y="1187"/>
                <a:ext cx="28" cy="35"/>
              </a:xfrm>
              <a:custGeom>
                <a:avLst/>
                <a:gdLst>
                  <a:gd name="T0" fmla="*/ 1 w 55"/>
                  <a:gd name="T1" fmla="*/ 0 h 70"/>
                  <a:gd name="T2" fmla="*/ 0 w 55"/>
                  <a:gd name="T3" fmla="*/ 1 h 70"/>
                  <a:gd name="T4" fmla="*/ 1 w 55"/>
                  <a:gd name="T5" fmla="*/ 1 h 70"/>
                  <a:gd name="T6" fmla="*/ 1 w 55"/>
                  <a:gd name="T7" fmla="*/ 1 h 70"/>
                  <a:gd name="T8" fmla="*/ 1 w 55"/>
                  <a:gd name="T9" fmla="*/ 1 h 70"/>
                  <a:gd name="T10" fmla="*/ 1 w 55"/>
                  <a:gd name="T11" fmla="*/ 1 h 70"/>
                  <a:gd name="T12" fmla="*/ 1 w 55"/>
                  <a:gd name="T13" fmla="*/ 1 h 70"/>
                  <a:gd name="T14" fmla="*/ 1 w 55"/>
                  <a:gd name="T15" fmla="*/ 1 h 70"/>
                  <a:gd name="T16" fmla="*/ 1 w 55"/>
                  <a:gd name="T17" fmla="*/ 1 h 70"/>
                  <a:gd name="T18" fmla="*/ 1 w 55"/>
                  <a:gd name="T19" fmla="*/ 1 h 70"/>
                  <a:gd name="T20" fmla="*/ 1 w 55"/>
                  <a:gd name="T21" fmla="*/ 1 h 70"/>
                  <a:gd name="T22" fmla="*/ 1 w 55"/>
                  <a:gd name="T23" fmla="*/ 1 h 70"/>
                  <a:gd name="T24" fmla="*/ 1 w 55"/>
                  <a:gd name="T25" fmla="*/ 1 h 70"/>
                  <a:gd name="T26" fmla="*/ 1 w 55"/>
                  <a:gd name="T27" fmla="*/ 1 h 70"/>
                  <a:gd name="T28" fmla="*/ 1 w 55"/>
                  <a:gd name="T29" fmla="*/ 1 h 70"/>
                  <a:gd name="T30" fmla="*/ 1 w 55"/>
                  <a:gd name="T31" fmla="*/ 1 h 70"/>
                  <a:gd name="T32" fmla="*/ 1 w 55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0"/>
                  <a:gd name="T53" fmla="*/ 55 w 55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0">
                    <a:moveTo>
                      <a:pt x="1" y="0"/>
                    </a:moveTo>
                    <a:lnTo>
                      <a:pt x="0" y="3"/>
                    </a:lnTo>
                    <a:lnTo>
                      <a:pt x="2" y="13"/>
                    </a:lnTo>
                    <a:lnTo>
                      <a:pt x="8" y="23"/>
                    </a:lnTo>
                    <a:lnTo>
                      <a:pt x="15" y="36"/>
                    </a:lnTo>
                    <a:lnTo>
                      <a:pt x="24" y="48"/>
                    </a:lnTo>
                    <a:lnTo>
                      <a:pt x="34" y="59"/>
                    </a:lnTo>
                    <a:lnTo>
                      <a:pt x="45" y="67"/>
                    </a:lnTo>
                    <a:lnTo>
                      <a:pt x="55" y="70"/>
                    </a:lnTo>
                    <a:lnTo>
                      <a:pt x="51" y="63"/>
                    </a:lnTo>
                    <a:lnTo>
                      <a:pt x="45" y="54"/>
                    </a:lnTo>
                    <a:lnTo>
                      <a:pt x="38" y="41"/>
                    </a:lnTo>
                    <a:lnTo>
                      <a:pt x="31" y="29"/>
                    </a:lnTo>
                    <a:lnTo>
                      <a:pt x="23" y="16"/>
                    </a:lnTo>
                    <a:lnTo>
                      <a:pt x="15" y="7"/>
                    </a:lnTo>
                    <a:lnTo>
                      <a:pt x="8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4" name="Freeform 360"/>
              <p:cNvSpPr>
                <a:spLocks/>
              </p:cNvSpPr>
              <p:nvPr/>
            </p:nvSpPr>
            <p:spPr bwMode="auto">
              <a:xfrm>
                <a:off x="2046" y="1186"/>
                <a:ext cx="20" cy="32"/>
              </a:xfrm>
              <a:custGeom>
                <a:avLst/>
                <a:gdLst>
                  <a:gd name="T0" fmla="*/ 1 w 39"/>
                  <a:gd name="T1" fmla="*/ 0 h 63"/>
                  <a:gd name="T2" fmla="*/ 1 w 39"/>
                  <a:gd name="T3" fmla="*/ 1 h 63"/>
                  <a:gd name="T4" fmla="*/ 0 w 39"/>
                  <a:gd name="T5" fmla="*/ 1 h 63"/>
                  <a:gd name="T6" fmla="*/ 1 w 39"/>
                  <a:gd name="T7" fmla="*/ 1 h 63"/>
                  <a:gd name="T8" fmla="*/ 1 w 39"/>
                  <a:gd name="T9" fmla="*/ 1 h 63"/>
                  <a:gd name="T10" fmla="*/ 1 w 39"/>
                  <a:gd name="T11" fmla="*/ 1 h 63"/>
                  <a:gd name="T12" fmla="*/ 1 w 39"/>
                  <a:gd name="T13" fmla="*/ 1 h 63"/>
                  <a:gd name="T14" fmla="*/ 1 w 39"/>
                  <a:gd name="T15" fmla="*/ 1 h 63"/>
                  <a:gd name="T16" fmla="*/ 1 w 39"/>
                  <a:gd name="T17" fmla="*/ 1 h 63"/>
                  <a:gd name="T18" fmla="*/ 1 w 39"/>
                  <a:gd name="T19" fmla="*/ 1 h 63"/>
                  <a:gd name="T20" fmla="*/ 1 w 39"/>
                  <a:gd name="T21" fmla="*/ 1 h 63"/>
                  <a:gd name="T22" fmla="*/ 1 w 39"/>
                  <a:gd name="T23" fmla="*/ 1 h 63"/>
                  <a:gd name="T24" fmla="*/ 1 w 39"/>
                  <a:gd name="T25" fmla="*/ 1 h 63"/>
                  <a:gd name="T26" fmla="*/ 1 w 39"/>
                  <a:gd name="T27" fmla="*/ 1 h 63"/>
                  <a:gd name="T28" fmla="*/ 1 w 39"/>
                  <a:gd name="T29" fmla="*/ 1 h 63"/>
                  <a:gd name="T30" fmla="*/ 1 w 39"/>
                  <a:gd name="T31" fmla="*/ 1 h 63"/>
                  <a:gd name="T32" fmla="*/ 1 w 39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63"/>
                  <a:gd name="T53" fmla="*/ 39 w 39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63">
                    <a:moveTo>
                      <a:pt x="3" y="0"/>
                    </a:moveTo>
                    <a:lnTo>
                      <a:pt x="1" y="3"/>
                    </a:lnTo>
                    <a:lnTo>
                      <a:pt x="0" y="10"/>
                    </a:lnTo>
                    <a:lnTo>
                      <a:pt x="1" y="19"/>
                    </a:lnTo>
                    <a:lnTo>
                      <a:pt x="4" y="30"/>
                    </a:lnTo>
                    <a:lnTo>
                      <a:pt x="10" y="41"/>
                    </a:lnTo>
                    <a:lnTo>
                      <a:pt x="17" y="50"/>
                    </a:lnTo>
                    <a:lnTo>
                      <a:pt x="27" y="58"/>
                    </a:lnTo>
                    <a:lnTo>
                      <a:pt x="39" y="63"/>
                    </a:lnTo>
                    <a:lnTo>
                      <a:pt x="35" y="56"/>
                    </a:lnTo>
                    <a:lnTo>
                      <a:pt x="31" y="47"/>
                    </a:lnTo>
                    <a:lnTo>
                      <a:pt x="26" y="37"/>
                    </a:lnTo>
                    <a:lnTo>
                      <a:pt x="22" y="25"/>
                    </a:lnTo>
                    <a:lnTo>
                      <a:pt x="17" y="15"/>
                    </a:lnTo>
                    <a:lnTo>
                      <a:pt x="12" y="5"/>
                    </a:lnTo>
                    <a:lnTo>
                      <a:pt x="8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5" name="Freeform 361"/>
              <p:cNvSpPr>
                <a:spLocks/>
              </p:cNvSpPr>
              <p:nvPr/>
            </p:nvSpPr>
            <p:spPr bwMode="auto">
              <a:xfrm>
                <a:off x="2081" y="1181"/>
                <a:ext cx="15" cy="24"/>
              </a:xfrm>
              <a:custGeom>
                <a:avLst/>
                <a:gdLst>
                  <a:gd name="T0" fmla="*/ 1 w 30"/>
                  <a:gd name="T1" fmla="*/ 0 h 49"/>
                  <a:gd name="T2" fmla="*/ 0 w 30"/>
                  <a:gd name="T3" fmla="*/ 0 h 49"/>
                  <a:gd name="T4" fmla="*/ 0 w 30"/>
                  <a:gd name="T5" fmla="*/ 0 h 49"/>
                  <a:gd name="T6" fmla="*/ 1 w 30"/>
                  <a:gd name="T7" fmla="*/ 0 h 49"/>
                  <a:gd name="T8" fmla="*/ 1 w 30"/>
                  <a:gd name="T9" fmla="*/ 0 h 49"/>
                  <a:gd name="T10" fmla="*/ 1 w 30"/>
                  <a:gd name="T11" fmla="*/ 0 h 49"/>
                  <a:gd name="T12" fmla="*/ 1 w 30"/>
                  <a:gd name="T13" fmla="*/ 0 h 49"/>
                  <a:gd name="T14" fmla="*/ 1 w 30"/>
                  <a:gd name="T15" fmla="*/ 0 h 49"/>
                  <a:gd name="T16" fmla="*/ 1 w 30"/>
                  <a:gd name="T17" fmla="*/ 0 h 49"/>
                  <a:gd name="T18" fmla="*/ 1 w 30"/>
                  <a:gd name="T19" fmla="*/ 0 h 49"/>
                  <a:gd name="T20" fmla="*/ 1 w 30"/>
                  <a:gd name="T21" fmla="*/ 0 h 49"/>
                  <a:gd name="T22" fmla="*/ 1 w 30"/>
                  <a:gd name="T23" fmla="*/ 0 h 49"/>
                  <a:gd name="T24" fmla="*/ 1 w 30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9"/>
                  <a:gd name="T41" fmla="*/ 30 w 30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9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8"/>
                    </a:lnTo>
                    <a:lnTo>
                      <a:pt x="6" y="26"/>
                    </a:lnTo>
                    <a:lnTo>
                      <a:pt x="11" y="35"/>
                    </a:lnTo>
                    <a:lnTo>
                      <a:pt x="17" y="42"/>
                    </a:lnTo>
                    <a:lnTo>
                      <a:pt x="24" y="47"/>
                    </a:lnTo>
                    <a:lnTo>
                      <a:pt x="30" y="49"/>
                    </a:lnTo>
                    <a:lnTo>
                      <a:pt x="24" y="37"/>
                    </a:lnTo>
                    <a:lnTo>
                      <a:pt x="17" y="21"/>
                    </a:lnTo>
                    <a:lnTo>
                      <a:pt x="10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6" name="Freeform 362"/>
              <p:cNvSpPr>
                <a:spLocks/>
              </p:cNvSpPr>
              <p:nvPr/>
            </p:nvSpPr>
            <p:spPr bwMode="auto">
              <a:xfrm>
                <a:off x="2099" y="1184"/>
                <a:ext cx="11" cy="15"/>
              </a:xfrm>
              <a:custGeom>
                <a:avLst/>
                <a:gdLst>
                  <a:gd name="T0" fmla="*/ 1 w 22"/>
                  <a:gd name="T1" fmla="*/ 0 h 31"/>
                  <a:gd name="T2" fmla="*/ 0 w 22"/>
                  <a:gd name="T3" fmla="*/ 0 h 31"/>
                  <a:gd name="T4" fmla="*/ 1 w 22"/>
                  <a:gd name="T5" fmla="*/ 0 h 31"/>
                  <a:gd name="T6" fmla="*/ 1 w 22"/>
                  <a:gd name="T7" fmla="*/ 0 h 31"/>
                  <a:gd name="T8" fmla="*/ 1 w 22"/>
                  <a:gd name="T9" fmla="*/ 0 h 31"/>
                  <a:gd name="T10" fmla="*/ 1 w 22"/>
                  <a:gd name="T11" fmla="*/ 0 h 31"/>
                  <a:gd name="T12" fmla="*/ 1 w 22"/>
                  <a:gd name="T13" fmla="*/ 0 h 31"/>
                  <a:gd name="T14" fmla="*/ 1 w 22"/>
                  <a:gd name="T15" fmla="*/ 0 h 31"/>
                  <a:gd name="T16" fmla="*/ 1 w 22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31"/>
                  <a:gd name="T29" fmla="*/ 22 w 22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31">
                    <a:moveTo>
                      <a:pt x="2" y="1"/>
                    </a:moveTo>
                    <a:lnTo>
                      <a:pt x="0" y="10"/>
                    </a:lnTo>
                    <a:lnTo>
                      <a:pt x="4" y="22"/>
                    </a:lnTo>
                    <a:lnTo>
                      <a:pt x="12" y="31"/>
                    </a:lnTo>
                    <a:lnTo>
                      <a:pt x="22" y="30"/>
                    </a:lnTo>
                    <a:lnTo>
                      <a:pt x="13" y="24"/>
                    </a:lnTo>
                    <a:lnTo>
                      <a:pt x="10" y="10"/>
                    </a:lnTo>
                    <a:lnTo>
                      <a:pt x="7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7" name="Freeform 363"/>
              <p:cNvSpPr>
                <a:spLocks/>
              </p:cNvSpPr>
              <p:nvPr/>
            </p:nvSpPr>
            <p:spPr bwMode="auto">
              <a:xfrm>
                <a:off x="1952" y="1197"/>
                <a:ext cx="32" cy="32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1 h 64"/>
                  <a:gd name="T4" fmla="*/ 1 w 64"/>
                  <a:gd name="T5" fmla="*/ 1 h 64"/>
                  <a:gd name="T6" fmla="*/ 1 w 64"/>
                  <a:gd name="T7" fmla="*/ 1 h 64"/>
                  <a:gd name="T8" fmla="*/ 1 w 64"/>
                  <a:gd name="T9" fmla="*/ 1 h 64"/>
                  <a:gd name="T10" fmla="*/ 1 w 64"/>
                  <a:gd name="T11" fmla="*/ 1 h 64"/>
                  <a:gd name="T12" fmla="*/ 1 w 64"/>
                  <a:gd name="T13" fmla="*/ 1 h 64"/>
                  <a:gd name="T14" fmla="*/ 1 w 64"/>
                  <a:gd name="T15" fmla="*/ 1 h 64"/>
                  <a:gd name="T16" fmla="*/ 1 w 64"/>
                  <a:gd name="T17" fmla="*/ 1 h 64"/>
                  <a:gd name="T18" fmla="*/ 1 w 64"/>
                  <a:gd name="T19" fmla="*/ 1 h 64"/>
                  <a:gd name="T20" fmla="*/ 1 w 64"/>
                  <a:gd name="T21" fmla="*/ 1 h 64"/>
                  <a:gd name="T22" fmla="*/ 1 w 64"/>
                  <a:gd name="T23" fmla="*/ 1 h 64"/>
                  <a:gd name="T24" fmla="*/ 1 w 64"/>
                  <a:gd name="T25" fmla="*/ 1 h 64"/>
                  <a:gd name="T26" fmla="*/ 1 w 64"/>
                  <a:gd name="T27" fmla="*/ 1 h 64"/>
                  <a:gd name="T28" fmla="*/ 1 w 64"/>
                  <a:gd name="T29" fmla="*/ 1 h 64"/>
                  <a:gd name="T30" fmla="*/ 1 w 64"/>
                  <a:gd name="T31" fmla="*/ 1 h 64"/>
                  <a:gd name="T32" fmla="*/ 1 w 64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64"/>
                  <a:gd name="T53" fmla="*/ 64 w 64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64">
                    <a:moveTo>
                      <a:pt x="2" y="0"/>
                    </a:moveTo>
                    <a:lnTo>
                      <a:pt x="0" y="4"/>
                    </a:lnTo>
                    <a:lnTo>
                      <a:pt x="1" y="11"/>
                    </a:lnTo>
                    <a:lnTo>
                      <a:pt x="7" y="20"/>
                    </a:lnTo>
                    <a:lnTo>
                      <a:pt x="15" y="31"/>
                    </a:lnTo>
                    <a:lnTo>
                      <a:pt x="25" y="42"/>
                    </a:lnTo>
                    <a:lnTo>
                      <a:pt x="38" y="51"/>
                    </a:lnTo>
                    <a:lnTo>
                      <a:pt x="51" y="59"/>
                    </a:lnTo>
                    <a:lnTo>
                      <a:pt x="64" y="64"/>
                    </a:lnTo>
                    <a:lnTo>
                      <a:pt x="60" y="58"/>
                    </a:lnTo>
                    <a:lnTo>
                      <a:pt x="52" y="50"/>
                    </a:lnTo>
                    <a:lnTo>
                      <a:pt x="44" y="39"/>
                    </a:lnTo>
                    <a:lnTo>
                      <a:pt x="34" y="27"/>
                    </a:lnTo>
                    <a:lnTo>
                      <a:pt x="25" y="16"/>
                    </a:lnTo>
                    <a:lnTo>
                      <a:pt x="16" y="6"/>
                    </a:lnTo>
                    <a:lnTo>
                      <a:pt x="8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8" name="Freeform 364"/>
              <p:cNvSpPr>
                <a:spLocks/>
              </p:cNvSpPr>
              <p:nvPr/>
            </p:nvSpPr>
            <p:spPr bwMode="auto">
              <a:xfrm>
                <a:off x="1923" y="1203"/>
                <a:ext cx="26" cy="25"/>
              </a:xfrm>
              <a:custGeom>
                <a:avLst/>
                <a:gdLst>
                  <a:gd name="T0" fmla="*/ 1 w 52"/>
                  <a:gd name="T1" fmla="*/ 0 h 51"/>
                  <a:gd name="T2" fmla="*/ 0 w 52"/>
                  <a:gd name="T3" fmla="*/ 0 h 51"/>
                  <a:gd name="T4" fmla="*/ 1 w 52"/>
                  <a:gd name="T5" fmla="*/ 0 h 51"/>
                  <a:gd name="T6" fmla="*/ 1 w 52"/>
                  <a:gd name="T7" fmla="*/ 0 h 51"/>
                  <a:gd name="T8" fmla="*/ 1 w 52"/>
                  <a:gd name="T9" fmla="*/ 0 h 51"/>
                  <a:gd name="T10" fmla="*/ 1 w 52"/>
                  <a:gd name="T11" fmla="*/ 0 h 51"/>
                  <a:gd name="T12" fmla="*/ 1 w 52"/>
                  <a:gd name="T13" fmla="*/ 0 h 51"/>
                  <a:gd name="T14" fmla="*/ 1 w 52"/>
                  <a:gd name="T15" fmla="*/ 0 h 51"/>
                  <a:gd name="T16" fmla="*/ 1 w 52"/>
                  <a:gd name="T17" fmla="*/ 0 h 51"/>
                  <a:gd name="T18" fmla="*/ 1 w 52"/>
                  <a:gd name="T19" fmla="*/ 0 h 51"/>
                  <a:gd name="T20" fmla="*/ 1 w 52"/>
                  <a:gd name="T21" fmla="*/ 0 h 51"/>
                  <a:gd name="T22" fmla="*/ 1 w 52"/>
                  <a:gd name="T23" fmla="*/ 0 h 51"/>
                  <a:gd name="T24" fmla="*/ 1 w 52"/>
                  <a:gd name="T25" fmla="*/ 0 h 51"/>
                  <a:gd name="T26" fmla="*/ 1 w 52"/>
                  <a:gd name="T27" fmla="*/ 0 h 51"/>
                  <a:gd name="T28" fmla="*/ 1 w 52"/>
                  <a:gd name="T29" fmla="*/ 0 h 51"/>
                  <a:gd name="T30" fmla="*/ 1 w 52"/>
                  <a:gd name="T31" fmla="*/ 0 h 51"/>
                  <a:gd name="T32" fmla="*/ 1 w 52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1"/>
                  <a:gd name="T53" fmla="*/ 52 w 52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1">
                    <a:moveTo>
                      <a:pt x="3" y="0"/>
                    </a:moveTo>
                    <a:lnTo>
                      <a:pt x="0" y="4"/>
                    </a:lnTo>
                    <a:lnTo>
                      <a:pt x="1" y="8"/>
                    </a:lnTo>
                    <a:lnTo>
                      <a:pt x="5" y="16"/>
                    </a:lnTo>
                    <a:lnTo>
                      <a:pt x="11" y="24"/>
                    </a:lnTo>
                    <a:lnTo>
                      <a:pt x="18" y="32"/>
                    </a:lnTo>
                    <a:lnTo>
                      <a:pt x="27" y="40"/>
                    </a:lnTo>
                    <a:lnTo>
                      <a:pt x="38" y="47"/>
                    </a:lnTo>
                    <a:lnTo>
                      <a:pt x="52" y="51"/>
                    </a:lnTo>
                    <a:lnTo>
                      <a:pt x="45" y="45"/>
                    </a:lnTo>
                    <a:lnTo>
                      <a:pt x="38" y="37"/>
                    </a:lnTo>
                    <a:lnTo>
                      <a:pt x="31" y="28"/>
                    </a:lnTo>
                    <a:lnTo>
                      <a:pt x="24" y="20"/>
                    </a:lnTo>
                    <a:lnTo>
                      <a:pt x="18" y="12"/>
                    </a:lnTo>
                    <a:lnTo>
                      <a:pt x="12" y="5"/>
                    </a:lnTo>
                    <a:lnTo>
                      <a:pt x="6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299" name="Freeform 365"/>
              <p:cNvSpPr>
                <a:spLocks/>
              </p:cNvSpPr>
              <p:nvPr/>
            </p:nvSpPr>
            <p:spPr bwMode="auto">
              <a:xfrm>
                <a:off x="2011" y="1191"/>
                <a:ext cx="27" cy="35"/>
              </a:xfrm>
              <a:custGeom>
                <a:avLst/>
                <a:gdLst>
                  <a:gd name="T0" fmla="*/ 0 w 56"/>
                  <a:gd name="T1" fmla="*/ 0 h 69"/>
                  <a:gd name="T2" fmla="*/ 0 w 56"/>
                  <a:gd name="T3" fmla="*/ 1 h 69"/>
                  <a:gd name="T4" fmla="*/ 0 w 56"/>
                  <a:gd name="T5" fmla="*/ 1 h 69"/>
                  <a:gd name="T6" fmla="*/ 0 w 56"/>
                  <a:gd name="T7" fmla="*/ 1 h 69"/>
                  <a:gd name="T8" fmla="*/ 0 w 56"/>
                  <a:gd name="T9" fmla="*/ 1 h 69"/>
                  <a:gd name="T10" fmla="*/ 0 w 56"/>
                  <a:gd name="T11" fmla="*/ 1 h 69"/>
                  <a:gd name="T12" fmla="*/ 0 w 56"/>
                  <a:gd name="T13" fmla="*/ 1 h 69"/>
                  <a:gd name="T14" fmla="*/ 0 w 56"/>
                  <a:gd name="T15" fmla="*/ 1 h 69"/>
                  <a:gd name="T16" fmla="*/ 0 w 56"/>
                  <a:gd name="T17" fmla="*/ 1 h 69"/>
                  <a:gd name="T18" fmla="*/ 0 w 56"/>
                  <a:gd name="T19" fmla="*/ 1 h 69"/>
                  <a:gd name="T20" fmla="*/ 0 w 56"/>
                  <a:gd name="T21" fmla="*/ 1 h 69"/>
                  <a:gd name="T22" fmla="*/ 0 w 56"/>
                  <a:gd name="T23" fmla="*/ 1 h 69"/>
                  <a:gd name="T24" fmla="*/ 0 w 56"/>
                  <a:gd name="T25" fmla="*/ 1 h 69"/>
                  <a:gd name="T26" fmla="*/ 0 w 56"/>
                  <a:gd name="T27" fmla="*/ 1 h 69"/>
                  <a:gd name="T28" fmla="*/ 0 w 56"/>
                  <a:gd name="T29" fmla="*/ 1 h 69"/>
                  <a:gd name="T30" fmla="*/ 0 w 56"/>
                  <a:gd name="T31" fmla="*/ 0 h 69"/>
                  <a:gd name="T32" fmla="*/ 0 w 56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9"/>
                  <a:gd name="T53" fmla="*/ 56 w 56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9">
                    <a:moveTo>
                      <a:pt x="1" y="0"/>
                    </a:moveTo>
                    <a:lnTo>
                      <a:pt x="0" y="3"/>
                    </a:lnTo>
                    <a:lnTo>
                      <a:pt x="1" y="12"/>
                    </a:lnTo>
                    <a:lnTo>
                      <a:pt x="7" y="23"/>
                    </a:lnTo>
                    <a:lnTo>
                      <a:pt x="15" y="36"/>
                    </a:lnTo>
                    <a:lnTo>
                      <a:pt x="24" y="47"/>
                    </a:lnTo>
                    <a:lnTo>
                      <a:pt x="35" y="59"/>
                    </a:lnTo>
                    <a:lnTo>
                      <a:pt x="45" y="66"/>
                    </a:lnTo>
                    <a:lnTo>
                      <a:pt x="56" y="69"/>
                    </a:lnTo>
                    <a:lnTo>
                      <a:pt x="51" y="62"/>
                    </a:lnTo>
                    <a:lnTo>
                      <a:pt x="45" y="53"/>
                    </a:lnTo>
                    <a:lnTo>
                      <a:pt x="38" y="40"/>
                    </a:lnTo>
                    <a:lnTo>
                      <a:pt x="31" y="28"/>
                    </a:lnTo>
                    <a:lnTo>
                      <a:pt x="23" y="16"/>
                    </a:lnTo>
                    <a:lnTo>
                      <a:pt x="15" y="6"/>
                    </a:lnTo>
                    <a:lnTo>
                      <a:pt x="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0" name="Freeform 366"/>
              <p:cNvSpPr>
                <a:spLocks/>
              </p:cNvSpPr>
              <p:nvPr/>
            </p:nvSpPr>
            <p:spPr bwMode="auto">
              <a:xfrm>
                <a:off x="2061" y="1184"/>
                <a:ext cx="20" cy="29"/>
              </a:xfrm>
              <a:custGeom>
                <a:avLst/>
                <a:gdLst>
                  <a:gd name="T0" fmla="*/ 1 w 40"/>
                  <a:gd name="T1" fmla="*/ 0 h 59"/>
                  <a:gd name="T2" fmla="*/ 0 w 40"/>
                  <a:gd name="T3" fmla="*/ 0 h 59"/>
                  <a:gd name="T4" fmla="*/ 1 w 40"/>
                  <a:gd name="T5" fmla="*/ 0 h 59"/>
                  <a:gd name="T6" fmla="*/ 1 w 40"/>
                  <a:gd name="T7" fmla="*/ 0 h 59"/>
                  <a:gd name="T8" fmla="*/ 1 w 40"/>
                  <a:gd name="T9" fmla="*/ 0 h 59"/>
                  <a:gd name="T10" fmla="*/ 1 w 40"/>
                  <a:gd name="T11" fmla="*/ 0 h 59"/>
                  <a:gd name="T12" fmla="*/ 1 w 40"/>
                  <a:gd name="T13" fmla="*/ 0 h 59"/>
                  <a:gd name="T14" fmla="*/ 1 w 40"/>
                  <a:gd name="T15" fmla="*/ 0 h 59"/>
                  <a:gd name="T16" fmla="*/ 1 w 40"/>
                  <a:gd name="T17" fmla="*/ 0 h 59"/>
                  <a:gd name="T18" fmla="*/ 1 w 40"/>
                  <a:gd name="T19" fmla="*/ 0 h 59"/>
                  <a:gd name="T20" fmla="*/ 1 w 40"/>
                  <a:gd name="T21" fmla="*/ 0 h 59"/>
                  <a:gd name="T22" fmla="*/ 1 w 40"/>
                  <a:gd name="T23" fmla="*/ 0 h 59"/>
                  <a:gd name="T24" fmla="*/ 1 w 40"/>
                  <a:gd name="T25" fmla="*/ 0 h 59"/>
                  <a:gd name="T26" fmla="*/ 1 w 40"/>
                  <a:gd name="T27" fmla="*/ 0 h 59"/>
                  <a:gd name="T28" fmla="*/ 1 w 40"/>
                  <a:gd name="T29" fmla="*/ 0 h 59"/>
                  <a:gd name="T30" fmla="*/ 1 w 40"/>
                  <a:gd name="T31" fmla="*/ 0 h 59"/>
                  <a:gd name="T32" fmla="*/ 1 w 40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9"/>
                  <a:gd name="T53" fmla="*/ 40 w 40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9">
                    <a:moveTo>
                      <a:pt x="2" y="0"/>
                    </a:moveTo>
                    <a:lnTo>
                      <a:pt x="0" y="4"/>
                    </a:lnTo>
                    <a:lnTo>
                      <a:pt x="1" y="10"/>
                    </a:lnTo>
                    <a:lnTo>
                      <a:pt x="5" y="20"/>
                    </a:lnTo>
                    <a:lnTo>
                      <a:pt x="11" y="31"/>
                    </a:lnTo>
                    <a:lnTo>
                      <a:pt x="18" y="42"/>
                    </a:lnTo>
                    <a:lnTo>
                      <a:pt x="26" y="50"/>
                    </a:lnTo>
                    <a:lnTo>
                      <a:pt x="33" y="57"/>
                    </a:lnTo>
                    <a:lnTo>
                      <a:pt x="40" y="59"/>
                    </a:lnTo>
                    <a:lnTo>
                      <a:pt x="38" y="53"/>
                    </a:lnTo>
                    <a:lnTo>
                      <a:pt x="33" y="45"/>
                    </a:lnTo>
                    <a:lnTo>
                      <a:pt x="28" y="36"/>
                    </a:lnTo>
                    <a:lnTo>
                      <a:pt x="23" y="25"/>
                    </a:lnTo>
                    <a:lnTo>
                      <a:pt x="17" y="16"/>
                    </a:lnTo>
                    <a:lnTo>
                      <a:pt x="11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1" name="Freeform 367"/>
              <p:cNvSpPr>
                <a:spLocks/>
              </p:cNvSpPr>
              <p:nvPr/>
            </p:nvSpPr>
            <p:spPr bwMode="auto">
              <a:xfrm>
                <a:off x="1906" y="1223"/>
                <a:ext cx="30" cy="5"/>
              </a:xfrm>
              <a:custGeom>
                <a:avLst/>
                <a:gdLst>
                  <a:gd name="T0" fmla="*/ 0 w 61"/>
                  <a:gd name="T1" fmla="*/ 1 h 9"/>
                  <a:gd name="T2" fmla="*/ 0 w 61"/>
                  <a:gd name="T3" fmla="*/ 1 h 9"/>
                  <a:gd name="T4" fmla="*/ 0 w 61"/>
                  <a:gd name="T5" fmla="*/ 1 h 9"/>
                  <a:gd name="T6" fmla="*/ 0 w 61"/>
                  <a:gd name="T7" fmla="*/ 1 h 9"/>
                  <a:gd name="T8" fmla="*/ 0 w 61"/>
                  <a:gd name="T9" fmla="*/ 1 h 9"/>
                  <a:gd name="T10" fmla="*/ 0 w 61"/>
                  <a:gd name="T11" fmla="*/ 1 h 9"/>
                  <a:gd name="T12" fmla="*/ 0 w 61"/>
                  <a:gd name="T13" fmla="*/ 1 h 9"/>
                  <a:gd name="T14" fmla="*/ 0 w 61"/>
                  <a:gd name="T15" fmla="*/ 1 h 9"/>
                  <a:gd name="T16" fmla="*/ 0 w 61"/>
                  <a:gd name="T17" fmla="*/ 1 h 9"/>
                  <a:gd name="T18" fmla="*/ 0 w 61"/>
                  <a:gd name="T19" fmla="*/ 1 h 9"/>
                  <a:gd name="T20" fmla="*/ 0 w 61"/>
                  <a:gd name="T21" fmla="*/ 1 h 9"/>
                  <a:gd name="T22" fmla="*/ 0 w 61"/>
                  <a:gd name="T23" fmla="*/ 0 h 9"/>
                  <a:gd name="T24" fmla="*/ 0 w 61"/>
                  <a:gd name="T25" fmla="*/ 0 h 9"/>
                  <a:gd name="T26" fmla="*/ 0 w 61"/>
                  <a:gd name="T27" fmla="*/ 1 h 9"/>
                  <a:gd name="T28" fmla="*/ 0 w 61"/>
                  <a:gd name="T29" fmla="*/ 1 h 9"/>
                  <a:gd name="T30" fmla="*/ 0 w 61"/>
                  <a:gd name="T31" fmla="*/ 1 h 9"/>
                  <a:gd name="T32" fmla="*/ 0 w 61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9"/>
                  <a:gd name="T53" fmla="*/ 61 w 61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9">
                    <a:moveTo>
                      <a:pt x="61" y="4"/>
                    </a:moveTo>
                    <a:lnTo>
                      <a:pt x="56" y="4"/>
                    </a:lnTo>
                    <a:lnTo>
                      <a:pt x="48" y="5"/>
                    </a:lnTo>
                    <a:lnTo>
                      <a:pt x="38" y="6"/>
                    </a:lnTo>
                    <a:lnTo>
                      <a:pt x="27" y="8"/>
                    </a:lnTo>
                    <a:lnTo>
                      <a:pt x="17" y="9"/>
                    </a:lnTo>
                    <a:lnTo>
                      <a:pt x="8" y="9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9" y="1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7" y="1"/>
                    </a:lnTo>
                    <a:lnTo>
                      <a:pt x="46" y="2"/>
                    </a:lnTo>
                    <a:lnTo>
                      <a:pt x="55" y="3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2" name="Freeform 368"/>
              <p:cNvSpPr>
                <a:spLocks/>
              </p:cNvSpPr>
              <p:nvPr/>
            </p:nvSpPr>
            <p:spPr bwMode="auto">
              <a:xfrm>
                <a:off x="1928" y="1229"/>
                <a:ext cx="42" cy="33"/>
              </a:xfrm>
              <a:custGeom>
                <a:avLst/>
                <a:gdLst>
                  <a:gd name="T0" fmla="*/ 1 w 84"/>
                  <a:gd name="T1" fmla="*/ 0 h 66"/>
                  <a:gd name="T2" fmla="*/ 1 w 84"/>
                  <a:gd name="T3" fmla="*/ 1 h 66"/>
                  <a:gd name="T4" fmla="*/ 1 w 84"/>
                  <a:gd name="T5" fmla="*/ 1 h 66"/>
                  <a:gd name="T6" fmla="*/ 1 w 84"/>
                  <a:gd name="T7" fmla="*/ 1 h 66"/>
                  <a:gd name="T8" fmla="*/ 1 w 84"/>
                  <a:gd name="T9" fmla="*/ 1 h 66"/>
                  <a:gd name="T10" fmla="*/ 1 w 84"/>
                  <a:gd name="T11" fmla="*/ 1 h 66"/>
                  <a:gd name="T12" fmla="*/ 1 w 84"/>
                  <a:gd name="T13" fmla="*/ 1 h 66"/>
                  <a:gd name="T14" fmla="*/ 0 w 84"/>
                  <a:gd name="T15" fmla="*/ 1 h 66"/>
                  <a:gd name="T16" fmla="*/ 1 w 84"/>
                  <a:gd name="T17" fmla="*/ 1 h 66"/>
                  <a:gd name="T18" fmla="*/ 1 w 84"/>
                  <a:gd name="T19" fmla="*/ 1 h 66"/>
                  <a:gd name="T20" fmla="*/ 1 w 84"/>
                  <a:gd name="T21" fmla="*/ 1 h 66"/>
                  <a:gd name="T22" fmla="*/ 1 w 84"/>
                  <a:gd name="T23" fmla="*/ 1 h 66"/>
                  <a:gd name="T24" fmla="*/ 1 w 84"/>
                  <a:gd name="T25" fmla="*/ 1 h 66"/>
                  <a:gd name="T26" fmla="*/ 1 w 84"/>
                  <a:gd name="T27" fmla="*/ 1 h 66"/>
                  <a:gd name="T28" fmla="*/ 1 w 84"/>
                  <a:gd name="T29" fmla="*/ 1 h 66"/>
                  <a:gd name="T30" fmla="*/ 1 w 84"/>
                  <a:gd name="T31" fmla="*/ 1 h 66"/>
                  <a:gd name="T32" fmla="*/ 1 w 84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66"/>
                  <a:gd name="T53" fmla="*/ 84 w 84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66">
                    <a:moveTo>
                      <a:pt x="84" y="0"/>
                    </a:moveTo>
                    <a:lnTo>
                      <a:pt x="75" y="5"/>
                    </a:lnTo>
                    <a:lnTo>
                      <a:pt x="61" y="12"/>
                    </a:lnTo>
                    <a:lnTo>
                      <a:pt x="46" y="21"/>
                    </a:lnTo>
                    <a:lnTo>
                      <a:pt x="30" y="31"/>
                    </a:lnTo>
                    <a:lnTo>
                      <a:pt x="16" y="43"/>
                    </a:lnTo>
                    <a:lnTo>
                      <a:pt x="5" y="52"/>
                    </a:lnTo>
                    <a:lnTo>
                      <a:pt x="0" y="60"/>
                    </a:lnTo>
                    <a:lnTo>
                      <a:pt x="1" y="66"/>
                    </a:lnTo>
                    <a:lnTo>
                      <a:pt x="8" y="66"/>
                    </a:lnTo>
                    <a:lnTo>
                      <a:pt x="17" y="60"/>
                    </a:lnTo>
                    <a:lnTo>
                      <a:pt x="28" y="51"/>
                    </a:lnTo>
                    <a:lnTo>
                      <a:pt x="41" y="39"/>
                    </a:lnTo>
                    <a:lnTo>
                      <a:pt x="53" y="27"/>
                    </a:lnTo>
                    <a:lnTo>
                      <a:pt x="65" y="15"/>
                    </a:lnTo>
                    <a:lnTo>
                      <a:pt x="76" y="6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3" name="Freeform 369"/>
              <p:cNvSpPr>
                <a:spLocks/>
              </p:cNvSpPr>
              <p:nvPr/>
            </p:nvSpPr>
            <p:spPr bwMode="auto">
              <a:xfrm>
                <a:off x="1947" y="1228"/>
                <a:ext cx="38" cy="35"/>
              </a:xfrm>
              <a:custGeom>
                <a:avLst/>
                <a:gdLst>
                  <a:gd name="T0" fmla="*/ 1 w 76"/>
                  <a:gd name="T1" fmla="*/ 0 h 70"/>
                  <a:gd name="T2" fmla="*/ 1 w 76"/>
                  <a:gd name="T3" fmla="*/ 1 h 70"/>
                  <a:gd name="T4" fmla="*/ 1 w 76"/>
                  <a:gd name="T5" fmla="*/ 1 h 70"/>
                  <a:gd name="T6" fmla="*/ 1 w 76"/>
                  <a:gd name="T7" fmla="*/ 1 h 70"/>
                  <a:gd name="T8" fmla="*/ 1 w 76"/>
                  <a:gd name="T9" fmla="*/ 1 h 70"/>
                  <a:gd name="T10" fmla="*/ 1 w 76"/>
                  <a:gd name="T11" fmla="*/ 1 h 70"/>
                  <a:gd name="T12" fmla="*/ 1 w 76"/>
                  <a:gd name="T13" fmla="*/ 1 h 70"/>
                  <a:gd name="T14" fmla="*/ 0 w 76"/>
                  <a:gd name="T15" fmla="*/ 1 h 70"/>
                  <a:gd name="T16" fmla="*/ 1 w 76"/>
                  <a:gd name="T17" fmla="*/ 1 h 70"/>
                  <a:gd name="T18" fmla="*/ 1 w 76"/>
                  <a:gd name="T19" fmla="*/ 1 h 70"/>
                  <a:gd name="T20" fmla="*/ 1 w 76"/>
                  <a:gd name="T21" fmla="*/ 1 h 70"/>
                  <a:gd name="T22" fmla="*/ 1 w 76"/>
                  <a:gd name="T23" fmla="*/ 1 h 70"/>
                  <a:gd name="T24" fmla="*/ 1 w 76"/>
                  <a:gd name="T25" fmla="*/ 1 h 70"/>
                  <a:gd name="T26" fmla="*/ 1 w 76"/>
                  <a:gd name="T27" fmla="*/ 1 h 70"/>
                  <a:gd name="T28" fmla="*/ 1 w 76"/>
                  <a:gd name="T29" fmla="*/ 1 h 70"/>
                  <a:gd name="T30" fmla="*/ 1 w 76"/>
                  <a:gd name="T31" fmla="*/ 1 h 70"/>
                  <a:gd name="T32" fmla="*/ 1 w 76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76" y="0"/>
                    </a:moveTo>
                    <a:lnTo>
                      <a:pt x="66" y="6"/>
                    </a:lnTo>
                    <a:lnTo>
                      <a:pt x="54" y="15"/>
                    </a:lnTo>
                    <a:lnTo>
                      <a:pt x="40" y="25"/>
                    </a:lnTo>
                    <a:lnTo>
                      <a:pt x="25" y="38"/>
                    </a:lnTo>
                    <a:lnTo>
                      <a:pt x="13" y="49"/>
                    </a:lnTo>
                    <a:lnTo>
                      <a:pt x="4" y="59"/>
                    </a:lnTo>
                    <a:lnTo>
                      <a:pt x="0" y="67"/>
                    </a:lnTo>
                    <a:lnTo>
                      <a:pt x="2" y="70"/>
                    </a:lnTo>
                    <a:lnTo>
                      <a:pt x="9" y="68"/>
                    </a:lnTo>
                    <a:lnTo>
                      <a:pt x="18" y="61"/>
                    </a:lnTo>
                    <a:lnTo>
                      <a:pt x="29" y="50"/>
                    </a:lnTo>
                    <a:lnTo>
                      <a:pt x="40" y="38"/>
                    </a:lnTo>
                    <a:lnTo>
                      <a:pt x="51" y="25"/>
                    </a:lnTo>
                    <a:lnTo>
                      <a:pt x="61" y="14"/>
                    </a:lnTo>
                    <a:lnTo>
                      <a:pt x="70" y="4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4" name="Freeform 370"/>
              <p:cNvSpPr>
                <a:spLocks/>
              </p:cNvSpPr>
              <p:nvPr/>
            </p:nvSpPr>
            <p:spPr bwMode="auto">
              <a:xfrm>
                <a:off x="1967" y="1227"/>
                <a:ext cx="34" cy="38"/>
              </a:xfrm>
              <a:custGeom>
                <a:avLst/>
                <a:gdLst>
                  <a:gd name="T0" fmla="*/ 1 w 68"/>
                  <a:gd name="T1" fmla="*/ 0 h 75"/>
                  <a:gd name="T2" fmla="*/ 1 w 68"/>
                  <a:gd name="T3" fmla="*/ 1 h 75"/>
                  <a:gd name="T4" fmla="*/ 1 w 68"/>
                  <a:gd name="T5" fmla="*/ 1 h 75"/>
                  <a:gd name="T6" fmla="*/ 1 w 68"/>
                  <a:gd name="T7" fmla="*/ 1 h 75"/>
                  <a:gd name="T8" fmla="*/ 1 w 68"/>
                  <a:gd name="T9" fmla="*/ 1 h 75"/>
                  <a:gd name="T10" fmla="*/ 1 w 68"/>
                  <a:gd name="T11" fmla="*/ 1 h 75"/>
                  <a:gd name="T12" fmla="*/ 1 w 68"/>
                  <a:gd name="T13" fmla="*/ 1 h 75"/>
                  <a:gd name="T14" fmla="*/ 0 w 68"/>
                  <a:gd name="T15" fmla="*/ 1 h 75"/>
                  <a:gd name="T16" fmla="*/ 1 w 68"/>
                  <a:gd name="T17" fmla="*/ 1 h 75"/>
                  <a:gd name="T18" fmla="*/ 1 w 68"/>
                  <a:gd name="T19" fmla="*/ 1 h 75"/>
                  <a:gd name="T20" fmla="*/ 1 w 68"/>
                  <a:gd name="T21" fmla="*/ 1 h 75"/>
                  <a:gd name="T22" fmla="*/ 1 w 68"/>
                  <a:gd name="T23" fmla="*/ 1 h 75"/>
                  <a:gd name="T24" fmla="*/ 1 w 68"/>
                  <a:gd name="T25" fmla="*/ 1 h 75"/>
                  <a:gd name="T26" fmla="*/ 1 w 68"/>
                  <a:gd name="T27" fmla="*/ 1 h 75"/>
                  <a:gd name="T28" fmla="*/ 1 w 68"/>
                  <a:gd name="T29" fmla="*/ 1 h 75"/>
                  <a:gd name="T30" fmla="*/ 1 w 68"/>
                  <a:gd name="T31" fmla="*/ 1 h 75"/>
                  <a:gd name="T32" fmla="*/ 1 w 6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5"/>
                  <a:gd name="T53" fmla="*/ 68 w 68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5">
                    <a:moveTo>
                      <a:pt x="68" y="0"/>
                    </a:moveTo>
                    <a:lnTo>
                      <a:pt x="58" y="7"/>
                    </a:lnTo>
                    <a:lnTo>
                      <a:pt x="46" y="17"/>
                    </a:lnTo>
                    <a:lnTo>
                      <a:pt x="33" y="28"/>
                    </a:lnTo>
                    <a:lnTo>
                      <a:pt x="21" y="41"/>
                    </a:lnTo>
                    <a:lnTo>
                      <a:pt x="10" y="54"/>
                    </a:lnTo>
                    <a:lnTo>
                      <a:pt x="3" y="63"/>
                    </a:lnTo>
                    <a:lnTo>
                      <a:pt x="0" y="71"/>
                    </a:lnTo>
                    <a:lnTo>
                      <a:pt x="2" y="75"/>
                    </a:lnTo>
                    <a:lnTo>
                      <a:pt x="8" y="72"/>
                    </a:lnTo>
                    <a:lnTo>
                      <a:pt x="16" y="65"/>
                    </a:lnTo>
                    <a:lnTo>
                      <a:pt x="25" y="54"/>
                    </a:lnTo>
                    <a:lnTo>
                      <a:pt x="35" y="41"/>
                    </a:lnTo>
                    <a:lnTo>
                      <a:pt x="44" y="27"/>
                    </a:lnTo>
                    <a:lnTo>
                      <a:pt x="53" y="15"/>
                    </a:lnTo>
                    <a:lnTo>
                      <a:pt x="61" y="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5" name="Freeform 371"/>
              <p:cNvSpPr>
                <a:spLocks/>
              </p:cNvSpPr>
              <p:nvPr/>
            </p:nvSpPr>
            <p:spPr bwMode="auto">
              <a:xfrm>
                <a:off x="1992" y="1224"/>
                <a:ext cx="26" cy="36"/>
              </a:xfrm>
              <a:custGeom>
                <a:avLst/>
                <a:gdLst>
                  <a:gd name="T0" fmla="*/ 1 w 52"/>
                  <a:gd name="T1" fmla="*/ 0 h 70"/>
                  <a:gd name="T2" fmla="*/ 1 w 52"/>
                  <a:gd name="T3" fmla="*/ 1 h 70"/>
                  <a:gd name="T4" fmla="*/ 1 w 52"/>
                  <a:gd name="T5" fmla="*/ 1 h 70"/>
                  <a:gd name="T6" fmla="*/ 1 w 52"/>
                  <a:gd name="T7" fmla="*/ 1 h 70"/>
                  <a:gd name="T8" fmla="*/ 1 w 52"/>
                  <a:gd name="T9" fmla="*/ 1 h 70"/>
                  <a:gd name="T10" fmla="*/ 1 w 52"/>
                  <a:gd name="T11" fmla="*/ 1 h 70"/>
                  <a:gd name="T12" fmla="*/ 1 w 52"/>
                  <a:gd name="T13" fmla="*/ 1 h 70"/>
                  <a:gd name="T14" fmla="*/ 0 w 52"/>
                  <a:gd name="T15" fmla="*/ 1 h 70"/>
                  <a:gd name="T16" fmla="*/ 1 w 52"/>
                  <a:gd name="T17" fmla="*/ 1 h 70"/>
                  <a:gd name="T18" fmla="*/ 1 w 52"/>
                  <a:gd name="T19" fmla="*/ 1 h 70"/>
                  <a:gd name="T20" fmla="*/ 1 w 52"/>
                  <a:gd name="T21" fmla="*/ 1 h 70"/>
                  <a:gd name="T22" fmla="*/ 1 w 52"/>
                  <a:gd name="T23" fmla="*/ 1 h 70"/>
                  <a:gd name="T24" fmla="*/ 1 w 52"/>
                  <a:gd name="T25" fmla="*/ 1 h 70"/>
                  <a:gd name="T26" fmla="*/ 1 w 52"/>
                  <a:gd name="T27" fmla="*/ 1 h 70"/>
                  <a:gd name="T28" fmla="*/ 1 w 52"/>
                  <a:gd name="T29" fmla="*/ 1 h 70"/>
                  <a:gd name="T30" fmla="*/ 1 w 52"/>
                  <a:gd name="T31" fmla="*/ 1 h 70"/>
                  <a:gd name="T32" fmla="*/ 1 w 52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0"/>
                  <a:gd name="T53" fmla="*/ 52 w 52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0">
                    <a:moveTo>
                      <a:pt x="52" y="0"/>
                    </a:moveTo>
                    <a:lnTo>
                      <a:pt x="45" y="7"/>
                    </a:lnTo>
                    <a:lnTo>
                      <a:pt x="35" y="16"/>
                    </a:lnTo>
                    <a:lnTo>
                      <a:pt x="25" y="28"/>
                    </a:lnTo>
                    <a:lnTo>
                      <a:pt x="15" y="39"/>
                    </a:lnTo>
                    <a:lnTo>
                      <a:pt x="7" y="51"/>
                    </a:lnTo>
                    <a:lnTo>
                      <a:pt x="2" y="61"/>
                    </a:lnTo>
                    <a:lnTo>
                      <a:pt x="0" y="68"/>
                    </a:lnTo>
                    <a:lnTo>
                      <a:pt x="5" y="70"/>
                    </a:lnTo>
                    <a:lnTo>
                      <a:pt x="12" y="68"/>
                    </a:lnTo>
                    <a:lnTo>
                      <a:pt x="19" y="61"/>
                    </a:lnTo>
                    <a:lnTo>
                      <a:pt x="26" y="52"/>
                    </a:lnTo>
                    <a:lnTo>
                      <a:pt x="32" y="40"/>
                    </a:lnTo>
                    <a:lnTo>
                      <a:pt x="37" y="28"/>
                    </a:lnTo>
                    <a:lnTo>
                      <a:pt x="42" y="16"/>
                    </a:lnTo>
                    <a:lnTo>
                      <a:pt x="48" y="7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6" name="Freeform 372"/>
              <p:cNvSpPr>
                <a:spLocks/>
              </p:cNvSpPr>
              <p:nvPr/>
            </p:nvSpPr>
            <p:spPr bwMode="auto">
              <a:xfrm>
                <a:off x="2014" y="1222"/>
                <a:ext cx="23" cy="35"/>
              </a:xfrm>
              <a:custGeom>
                <a:avLst/>
                <a:gdLst>
                  <a:gd name="T0" fmla="*/ 0 w 47"/>
                  <a:gd name="T1" fmla="*/ 0 h 69"/>
                  <a:gd name="T2" fmla="*/ 0 w 47"/>
                  <a:gd name="T3" fmla="*/ 1 h 69"/>
                  <a:gd name="T4" fmla="*/ 0 w 47"/>
                  <a:gd name="T5" fmla="*/ 1 h 69"/>
                  <a:gd name="T6" fmla="*/ 0 w 47"/>
                  <a:gd name="T7" fmla="*/ 1 h 69"/>
                  <a:gd name="T8" fmla="*/ 0 w 47"/>
                  <a:gd name="T9" fmla="*/ 1 h 69"/>
                  <a:gd name="T10" fmla="*/ 0 w 47"/>
                  <a:gd name="T11" fmla="*/ 1 h 69"/>
                  <a:gd name="T12" fmla="*/ 0 w 47"/>
                  <a:gd name="T13" fmla="*/ 1 h 69"/>
                  <a:gd name="T14" fmla="*/ 0 w 47"/>
                  <a:gd name="T15" fmla="*/ 1 h 69"/>
                  <a:gd name="T16" fmla="*/ 0 w 47"/>
                  <a:gd name="T17" fmla="*/ 1 h 69"/>
                  <a:gd name="T18" fmla="*/ 0 w 47"/>
                  <a:gd name="T19" fmla="*/ 1 h 69"/>
                  <a:gd name="T20" fmla="*/ 0 w 47"/>
                  <a:gd name="T21" fmla="*/ 1 h 69"/>
                  <a:gd name="T22" fmla="*/ 0 w 47"/>
                  <a:gd name="T23" fmla="*/ 1 h 69"/>
                  <a:gd name="T24" fmla="*/ 0 w 47"/>
                  <a:gd name="T25" fmla="*/ 1 h 69"/>
                  <a:gd name="T26" fmla="*/ 0 w 47"/>
                  <a:gd name="T27" fmla="*/ 1 h 69"/>
                  <a:gd name="T28" fmla="*/ 0 w 47"/>
                  <a:gd name="T29" fmla="*/ 1 h 69"/>
                  <a:gd name="T30" fmla="*/ 0 w 47"/>
                  <a:gd name="T31" fmla="*/ 1 h 69"/>
                  <a:gd name="T32" fmla="*/ 0 w 47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69"/>
                  <a:gd name="T53" fmla="*/ 47 w 47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69">
                    <a:moveTo>
                      <a:pt x="47" y="0"/>
                    </a:moveTo>
                    <a:lnTo>
                      <a:pt x="42" y="7"/>
                    </a:lnTo>
                    <a:lnTo>
                      <a:pt x="32" y="16"/>
                    </a:lnTo>
                    <a:lnTo>
                      <a:pt x="23" y="29"/>
                    </a:lnTo>
                    <a:lnTo>
                      <a:pt x="14" y="41"/>
                    </a:lnTo>
                    <a:lnTo>
                      <a:pt x="6" y="52"/>
                    </a:lnTo>
                    <a:lnTo>
                      <a:pt x="1" y="61"/>
                    </a:lnTo>
                    <a:lnTo>
                      <a:pt x="0" y="68"/>
                    </a:lnTo>
                    <a:lnTo>
                      <a:pt x="5" y="69"/>
                    </a:lnTo>
                    <a:lnTo>
                      <a:pt x="12" y="66"/>
                    </a:lnTo>
                    <a:lnTo>
                      <a:pt x="18" y="58"/>
                    </a:lnTo>
                    <a:lnTo>
                      <a:pt x="25" y="49"/>
                    </a:lnTo>
                    <a:lnTo>
                      <a:pt x="31" y="36"/>
                    </a:lnTo>
                    <a:lnTo>
                      <a:pt x="36" y="24"/>
                    </a:lnTo>
                    <a:lnTo>
                      <a:pt x="40" y="14"/>
                    </a:lnTo>
                    <a:lnTo>
                      <a:pt x="44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7" name="Freeform 373"/>
              <p:cNvSpPr>
                <a:spLocks/>
              </p:cNvSpPr>
              <p:nvPr/>
            </p:nvSpPr>
            <p:spPr bwMode="auto">
              <a:xfrm>
                <a:off x="2042" y="1219"/>
                <a:ext cx="12" cy="30"/>
              </a:xfrm>
              <a:custGeom>
                <a:avLst/>
                <a:gdLst>
                  <a:gd name="T0" fmla="*/ 0 w 26"/>
                  <a:gd name="T1" fmla="*/ 0 h 59"/>
                  <a:gd name="T2" fmla="*/ 0 w 26"/>
                  <a:gd name="T3" fmla="*/ 1 h 59"/>
                  <a:gd name="T4" fmla="*/ 0 w 26"/>
                  <a:gd name="T5" fmla="*/ 1 h 59"/>
                  <a:gd name="T6" fmla="*/ 0 w 26"/>
                  <a:gd name="T7" fmla="*/ 1 h 59"/>
                  <a:gd name="T8" fmla="*/ 0 w 26"/>
                  <a:gd name="T9" fmla="*/ 1 h 59"/>
                  <a:gd name="T10" fmla="*/ 0 w 26"/>
                  <a:gd name="T11" fmla="*/ 1 h 59"/>
                  <a:gd name="T12" fmla="*/ 0 w 26"/>
                  <a:gd name="T13" fmla="*/ 1 h 59"/>
                  <a:gd name="T14" fmla="*/ 0 w 26"/>
                  <a:gd name="T15" fmla="*/ 1 h 59"/>
                  <a:gd name="T16" fmla="*/ 0 w 26"/>
                  <a:gd name="T17" fmla="*/ 1 h 59"/>
                  <a:gd name="T18" fmla="*/ 0 w 26"/>
                  <a:gd name="T19" fmla="*/ 1 h 59"/>
                  <a:gd name="T20" fmla="*/ 0 w 26"/>
                  <a:gd name="T21" fmla="*/ 1 h 59"/>
                  <a:gd name="T22" fmla="*/ 0 w 26"/>
                  <a:gd name="T23" fmla="*/ 1 h 59"/>
                  <a:gd name="T24" fmla="*/ 0 w 2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59"/>
                  <a:gd name="T41" fmla="*/ 26 w 2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59">
                    <a:moveTo>
                      <a:pt x="26" y="0"/>
                    </a:moveTo>
                    <a:lnTo>
                      <a:pt x="20" y="6"/>
                    </a:lnTo>
                    <a:lnTo>
                      <a:pt x="14" y="16"/>
                    </a:lnTo>
                    <a:lnTo>
                      <a:pt x="9" y="26"/>
                    </a:lnTo>
                    <a:lnTo>
                      <a:pt x="5" y="36"/>
                    </a:lnTo>
                    <a:lnTo>
                      <a:pt x="2" y="46"/>
                    </a:lnTo>
                    <a:lnTo>
                      <a:pt x="0" y="53"/>
                    </a:lnTo>
                    <a:lnTo>
                      <a:pt x="3" y="58"/>
                    </a:lnTo>
                    <a:lnTo>
                      <a:pt x="9" y="59"/>
                    </a:lnTo>
                    <a:lnTo>
                      <a:pt x="19" y="51"/>
                    </a:lnTo>
                    <a:lnTo>
                      <a:pt x="21" y="33"/>
                    </a:lnTo>
                    <a:lnTo>
                      <a:pt x="22" y="13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8" name="Freeform 374"/>
              <p:cNvSpPr>
                <a:spLocks/>
              </p:cNvSpPr>
              <p:nvPr/>
            </p:nvSpPr>
            <p:spPr bwMode="auto">
              <a:xfrm>
                <a:off x="2062" y="1216"/>
                <a:ext cx="6" cy="26"/>
              </a:xfrm>
              <a:custGeom>
                <a:avLst/>
                <a:gdLst>
                  <a:gd name="T0" fmla="*/ 1 w 11"/>
                  <a:gd name="T1" fmla="*/ 0 h 51"/>
                  <a:gd name="T2" fmla="*/ 1 w 11"/>
                  <a:gd name="T3" fmla="*/ 1 h 51"/>
                  <a:gd name="T4" fmla="*/ 1 w 11"/>
                  <a:gd name="T5" fmla="*/ 1 h 51"/>
                  <a:gd name="T6" fmla="*/ 0 w 11"/>
                  <a:gd name="T7" fmla="*/ 1 h 51"/>
                  <a:gd name="T8" fmla="*/ 1 w 11"/>
                  <a:gd name="T9" fmla="*/ 1 h 51"/>
                  <a:gd name="T10" fmla="*/ 1 w 11"/>
                  <a:gd name="T11" fmla="*/ 1 h 51"/>
                  <a:gd name="T12" fmla="*/ 1 w 11"/>
                  <a:gd name="T13" fmla="*/ 1 h 51"/>
                  <a:gd name="T14" fmla="*/ 1 w 11"/>
                  <a:gd name="T15" fmla="*/ 1 h 51"/>
                  <a:gd name="T16" fmla="*/ 1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11" y="0"/>
                    </a:moveTo>
                    <a:lnTo>
                      <a:pt x="6" y="12"/>
                    </a:lnTo>
                    <a:lnTo>
                      <a:pt x="1" y="31"/>
                    </a:lnTo>
                    <a:lnTo>
                      <a:pt x="0" y="46"/>
                    </a:lnTo>
                    <a:lnTo>
                      <a:pt x="6" y="51"/>
                    </a:lnTo>
                    <a:lnTo>
                      <a:pt x="11" y="45"/>
                    </a:lnTo>
                    <a:lnTo>
                      <a:pt x="11" y="31"/>
                    </a:lnTo>
                    <a:lnTo>
                      <a:pt x="10" y="1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09" name="Freeform 375"/>
              <p:cNvSpPr>
                <a:spLocks/>
              </p:cNvSpPr>
              <p:nvPr/>
            </p:nvSpPr>
            <p:spPr bwMode="auto">
              <a:xfrm>
                <a:off x="2077" y="1212"/>
                <a:ext cx="8" cy="25"/>
              </a:xfrm>
              <a:custGeom>
                <a:avLst/>
                <a:gdLst>
                  <a:gd name="T0" fmla="*/ 1 w 15"/>
                  <a:gd name="T1" fmla="*/ 0 h 50"/>
                  <a:gd name="T2" fmla="*/ 1 w 15"/>
                  <a:gd name="T3" fmla="*/ 1 h 50"/>
                  <a:gd name="T4" fmla="*/ 0 w 15"/>
                  <a:gd name="T5" fmla="*/ 1 h 50"/>
                  <a:gd name="T6" fmla="*/ 1 w 15"/>
                  <a:gd name="T7" fmla="*/ 1 h 50"/>
                  <a:gd name="T8" fmla="*/ 1 w 15"/>
                  <a:gd name="T9" fmla="*/ 1 h 50"/>
                  <a:gd name="T10" fmla="*/ 1 w 15"/>
                  <a:gd name="T11" fmla="*/ 1 h 50"/>
                  <a:gd name="T12" fmla="*/ 1 w 15"/>
                  <a:gd name="T13" fmla="*/ 1 h 50"/>
                  <a:gd name="T14" fmla="*/ 1 w 15"/>
                  <a:gd name="T15" fmla="*/ 1 h 50"/>
                  <a:gd name="T16" fmla="*/ 1 w 15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0"/>
                  <a:gd name="T29" fmla="*/ 15 w 15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0">
                    <a:moveTo>
                      <a:pt x="7" y="0"/>
                    </a:moveTo>
                    <a:lnTo>
                      <a:pt x="2" y="11"/>
                    </a:lnTo>
                    <a:lnTo>
                      <a:pt x="0" y="28"/>
                    </a:lnTo>
                    <a:lnTo>
                      <a:pt x="2" y="43"/>
                    </a:lnTo>
                    <a:lnTo>
                      <a:pt x="9" y="50"/>
                    </a:lnTo>
                    <a:lnTo>
                      <a:pt x="15" y="46"/>
                    </a:lnTo>
                    <a:lnTo>
                      <a:pt x="13" y="33"/>
                    </a:lnTo>
                    <a:lnTo>
                      <a:pt x="8" y="1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0" name="Freeform 376"/>
              <p:cNvSpPr>
                <a:spLocks/>
              </p:cNvSpPr>
              <p:nvPr/>
            </p:nvSpPr>
            <p:spPr bwMode="auto">
              <a:xfrm>
                <a:off x="2090" y="1204"/>
                <a:ext cx="8" cy="25"/>
              </a:xfrm>
              <a:custGeom>
                <a:avLst/>
                <a:gdLst>
                  <a:gd name="T0" fmla="*/ 1 w 16"/>
                  <a:gd name="T1" fmla="*/ 0 h 49"/>
                  <a:gd name="T2" fmla="*/ 1 w 16"/>
                  <a:gd name="T3" fmla="*/ 1 h 49"/>
                  <a:gd name="T4" fmla="*/ 1 w 16"/>
                  <a:gd name="T5" fmla="*/ 1 h 49"/>
                  <a:gd name="T6" fmla="*/ 0 w 16"/>
                  <a:gd name="T7" fmla="*/ 1 h 49"/>
                  <a:gd name="T8" fmla="*/ 1 w 16"/>
                  <a:gd name="T9" fmla="*/ 1 h 49"/>
                  <a:gd name="T10" fmla="*/ 1 w 16"/>
                  <a:gd name="T11" fmla="*/ 1 h 49"/>
                  <a:gd name="T12" fmla="*/ 1 w 16"/>
                  <a:gd name="T13" fmla="*/ 1 h 49"/>
                  <a:gd name="T14" fmla="*/ 1 w 16"/>
                  <a:gd name="T15" fmla="*/ 1 h 49"/>
                  <a:gd name="T16" fmla="*/ 1 w 16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9"/>
                  <a:gd name="T29" fmla="*/ 16 w 16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9">
                    <a:moveTo>
                      <a:pt x="15" y="0"/>
                    </a:moveTo>
                    <a:lnTo>
                      <a:pt x="8" y="6"/>
                    </a:lnTo>
                    <a:lnTo>
                      <a:pt x="1" y="21"/>
                    </a:lnTo>
                    <a:lnTo>
                      <a:pt x="0" y="3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16" y="32"/>
                    </a:lnTo>
                    <a:lnTo>
                      <a:pt x="15" y="1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1" name="Freeform 377"/>
              <p:cNvSpPr>
                <a:spLocks/>
              </p:cNvSpPr>
              <p:nvPr/>
            </p:nvSpPr>
            <p:spPr bwMode="auto">
              <a:xfrm>
                <a:off x="2100" y="1199"/>
                <a:ext cx="7" cy="27"/>
              </a:xfrm>
              <a:custGeom>
                <a:avLst/>
                <a:gdLst>
                  <a:gd name="T0" fmla="*/ 0 w 15"/>
                  <a:gd name="T1" fmla="*/ 0 h 54"/>
                  <a:gd name="T2" fmla="*/ 0 w 15"/>
                  <a:gd name="T3" fmla="*/ 1 h 54"/>
                  <a:gd name="T4" fmla="*/ 0 w 15"/>
                  <a:gd name="T5" fmla="*/ 1 h 54"/>
                  <a:gd name="T6" fmla="*/ 0 w 15"/>
                  <a:gd name="T7" fmla="*/ 1 h 54"/>
                  <a:gd name="T8" fmla="*/ 0 w 15"/>
                  <a:gd name="T9" fmla="*/ 1 h 54"/>
                  <a:gd name="T10" fmla="*/ 0 w 15"/>
                  <a:gd name="T11" fmla="*/ 1 h 54"/>
                  <a:gd name="T12" fmla="*/ 0 w 15"/>
                  <a:gd name="T13" fmla="*/ 1 h 54"/>
                  <a:gd name="T14" fmla="*/ 0 w 15"/>
                  <a:gd name="T15" fmla="*/ 1 h 54"/>
                  <a:gd name="T16" fmla="*/ 0 w 15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4"/>
                  <a:gd name="T29" fmla="*/ 15 w 15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4">
                    <a:moveTo>
                      <a:pt x="11" y="0"/>
                    </a:moveTo>
                    <a:lnTo>
                      <a:pt x="7" y="12"/>
                    </a:lnTo>
                    <a:lnTo>
                      <a:pt x="2" y="27"/>
                    </a:lnTo>
                    <a:lnTo>
                      <a:pt x="0" y="43"/>
                    </a:lnTo>
                    <a:lnTo>
                      <a:pt x="6" y="54"/>
                    </a:lnTo>
                    <a:lnTo>
                      <a:pt x="12" y="51"/>
                    </a:lnTo>
                    <a:lnTo>
                      <a:pt x="15" y="34"/>
                    </a:lnTo>
                    <a:lnTo>
                      <a:pt x="14" y="1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2" name="Freeform 378"/>
              <p:cNvSpPr>
                <a:spLocks/>
              </p:cNvSpPr>
              <p:nvPr/>
            </p:nvSpPr>
            <p:spPr bwMode="auto">
              <a:xfrm>
                <a:off x="1912" y="1228"/>
                <a:ext cx="42" cy="27"/>
              </a:xfrm>
              <a:custGeom>
                <a:avLst/>
                <a:gdLst>
                  <a:gd name="T0" fmla="*/ 0 w 85"/>
                  <a:gd name="T1" fmla="*/ 1 h 54"/>
                  <a:gd name="T2" fmla="*/ 0 w 85"/>
                  <a:gd name="T3" fmla="*/ 1 h 54"/>
                  <a:gd name="T4" fmla="*/ 0 w 85"/>
                  <a:gd name="T5" fmla="*/ 1 h 54"/>
                  <a:gd name="T6" fmla="*/ 0 w 85"/>
                  <a:gd name="T7" fmla="*/ 1 h 54"/>
                  <a:gd name="T8" fmla="*/ 0 w 85"/>
                  <a:gd name="T9" fmla="*/ 1 h 54"/>
                  <a:gd name="T10" fmla="*/ 0 w 85"/>
                  <a:gd name="T11" fmla="*/ 1 h 54"/>
                  <a:gd name="T12" fmla="*/ 0 w 85"/>
                  <a:gd name="T13" fmla="*/ 1 h 54"/>
                  <a:gd name="T14" fmla="*/ 0 w 85"/>
                  <a:gd name="T15" fmla="*/ 1 h 54"/>
                  <a:gd name="T16" fmla="*/ 0 w 85"/>
                  <a:gd name="T17" fmla="*/ 0 h 54"/>
                  <a:gd name="T18" fmla="*/ 0 w 85"/>
                  <a:gd name="T19" fmla="*/ 1 h 54"/>
                  <a:gd name="T20" fmla="*/ 0 w 85"/>
                  <a:gd name="T21" fmla="*/ 1 h 54"/>
                  <a:gd name="T22" fmla="*/ 0 w 85"/>
                  <a:gd name="T23" fmla="*/ 1 h 54"/>
                  <a:gd name="T24" fmla="*/ 0 w 85"/>
                  <a:gd name="T25" fmla="*/ 1 h 54"/>
                  <a:gd name="T26" fmla="*/ 0 w 85"/>
                  <a:gd name="T27" fmla="*/ 1 h 54"/>
                  <a:gd name="T28" fmla="*/ 0 w 85"/>
                  <a:gd name="T29" fmla="*/ 1 h 54"/>
                  <a:gd name="T30" fmla="*/ 0 w 85"/>
                  <a:gd name="T31" fmla="*/ 1 h 54"/>
                  <a:gd name="T32" fmla="*/ 0 w 85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54"/>
                  <a:gd name="T53" fmla="*/ 85 w 85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54">
                    <a:moveTo>
                      <a:pt x="3" y="54"/>
                    </a:moveTo>
                    <a:lnTo>
                      <a:pt x="7" y="52"/>
                    </a:lnTo>
                    <a:lnTo>
                      <a:pt x="15" y="46"/>
                    </a:lnTo>
                    <a:lnTo>
                      <a:pt x="24" y="38"/>
                    </a:lnTo>
                    <a:lnTo>
                      <a:pt x="37" y="29"/>
                    </a:lnTo>
                    <a:lnTo>
                      <a:pt x="50" y="18"/>
                    </a:lnTo>
                    <a:lnTo>
                      <a:pt x="62" y="9"/>
                    </a:lnTo>
                    <a:lnTo>
                      <a:pt x="75" y="3"/>
                    </a:lnTo>
                    <a:lnTo>
                      <a:pt x="85" y="0"/>
                    </a:lnTo>
                    <a:lnTo>
                      <a:pt x="72" y="3"/>
                    </a:lnTo>
                    <a:lnTo>
                      <a:pt x="57" y="9"/>
                    </a:lnTo>
                    <a:lnTo>
                      <a:pt x="41" y="17"/>
                    </a:lnTo>
                    <a:lnTo>
                      <a:pt x="26" y="25"/>
                    </a:lnTo>
                    <a:lnTo>
                      <a:pt x="13" y="34"/>
                    </a:lnTo>
                    <a:lnTo>
                      <a:pt x="4" y="42"/>
                    </a:lnTo>
                    <a:lnTo>
                      <a:pt x="0" y="49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3" name="Freeform 379"/>
              <p:cNvSpPr>
                <a:spLocks/>
              </p:cNvSpPr>
              <p:nvPr/>
            </p:nvSpPr>
            <p:spPr bwMode="auto">
              <a:xfrm>
                <a:off x="1905" y="1226"/>
                <a:ext cx="31" cy="17"/>
              </a:xfrm>
              <a:custGeom>
                <a:avLst/>
                <a:gdLst>
                  <a:gd name="T0" fmla="*/ 0 w 63"/>
                  <a:gd name="T1" fmla="*/ 0 h 35"/>
                  <a:gd name="T2" fmla="*/ 0 w 63"/>
                  <a:gd name="T3" fmla="*/ 0 h 35"/>
                  <a:gd name="T4" fmla="*/ 0 w 63"/>
                  <a:gd name="T5" fmla="*/ 0 h 35"/>
                  <a:gd name="T6" fmla="*/ 0 w 63"/>
                  <a:gd name="T7" fmla="*/ 0 h 35"/>
                  <a:gd name="T8" fmla="*/ 0 w 63"/>
                  <a:gd name="T9" fmla="*/ 0 h 35"/>
                  <a:gd name="T10" fmla="*/ 0 w 63"/>
                  <a:gd name="T11" fmla="*/ 0 h 35"/>
                  <a:gd name="T12" fmla="*/ 0 w 63"/>
                  <a:gd name="T13" fmla="*/ 0 h 35"/>
                  <a:gd name="T14" fmla="*/ 0 w 63"/>
                  <a:gd name="T15" fmla="*/ 0 h 35"/>
                  <a:gd name="T16" fmla="*/ 0 w 63"/>
                  <a:gd name="T17" fmla="*/ 0 h 35"/>
                  <a:gd name="T18" fmla="*/ 0 w 63"/>
                  <a:gd name="T19" fmla="*/ 0 h 35"/>
                  <a:gd name="T20" fmla="*/ 0 w 63"/>
                  <a:gd name="T21" fmla="*/ 0 h 35"/>
                  <a:gd name="T22" fmla="*/ 0 w 63"/>
                  <a:gd name="T23" fmla="*/ 0 h 35"/>
                  <a:gd name="T24" fmla="*/ 0 w 63"/>
                  <a:gd name="T25" fmla="*/ 0 h 35"/>
                  <a:gd name="T26" fmla="*/ 0 w 63"/>
                  <a:gd name="T27" fmla="*/ 0 h 35"/>
                  <a:gd name="T28" fmla="*/ 0 w 63"/>
                  <a:gd name="T29" fmla="*/ 0 h 35"/>
                  <a:gd name="T30" fmla="*/ 0 w 63"/>
                  <a:gd name="T31" fmla="*/ 0 h 35"/>
                  <a:gd name="T32" fmla="*/ 0 w 6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35"/>
                  <a:gd name="T53" fmla="*/ 63 w 6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35">
                    <a:moveTo>
                      <a:pt x="63" y="0"/>
                    </a:moveTo>
                    <a:lnTo>
                      <a:pt x="55" y="4"/>
                    </a:lnTo>
                    <a:lnTo>
                      <a:pt x="44" y="8"/>
                    </a:lnTo>
                    <a:lnTo>
                      <a:pt x="33" y="14"/>
                    </a:lnTo>
                    <a:lnTo>
                      <a:pt x="22" y="19"/>
                    </a:lnTo>
                    <a:lnTo>
                      <a:pt x="12" y="24"/>
                    </a:lnTo>
                    <a:lnTo>
                      <a:pt x="5" y="29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6" y="35"/>
                    </a:lnTo>
                    <a:lnTo>
                      <a:pt x="13" y="31"/>
                    </a:lnTo>
                    <a:lnTo>
                      <a:pt x="22" y="27"/>
                    </a:lnTo>
                    <a:lnTo>
                      <a:pt x="32" y="21"/>
                    </a:lnTo>
                    <a:lnTo>
                      <a:pt x="42" y="14"/>
                    </a:lnTo>
                    <a:lnTo>
                      <a:pt x="50" y="8"/>
                    </a:lnTo>
                    <a:lnTo>
                      <a:pt x="58" y="4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4" name="Freeform 380"/>
              <p:cNvSpPr>
                <a:spLocks/>
              </p:cNvSpPr>
              <p:nvPr/>
            </p:nvSpPr>
            <p:spPr bwMode="auto">
              <a:xfrm>
                <a:off x="2019" y="1102"/>
                <a:ext cx="166" cy="46"/>
              </a:xfrm>
              <a:custGeom>
                <a:avLst/>
                <a:gdLst>
                  <a:gd name="T0" fmla="*/ 1 w 331"/>
                  <a:gd name="T1" fmla="*/ 1 h 91"/>
                  <a:gd name="T2" fmla="*/ 1 w 331"/>
                  <a:gd name="T3" fmla="*/ 1 h 91"/>
                  <a:gd name="T4" fmla="*/ 1 w 331"/>
                  <a:gd name="T5" fmla="*/ 1 h 91"/>
                  <a:gd name="T6" fmla="*/ 1 w 331"/>
                  <a:gd name="T7" fmla="*/ 1 h 91"/>
                  <a:gd name="T8" fmla="*/ 1 w 331"/>
                  <a:gd name="T9" fmla="*/ 1 h 91"/>
                  <a:gd name="T10" fmla="*/ 1 w 331"/>
                  <a:gd name="T11" fmla="*/ 1 h 91"/>
                  <a:gd name="T12" fmla="*/ 1 w 331"/>
                  <a:gd name="T13" fmla="*/ 1 h 91"/>
                  <a:gd name="T14" fmla="*/ 1 w 331"/>
                  <a:gd name="T15" fmla="*/ 1 h 91"/>
                  <a:gd name="T16" fmla="*/ 1 w 331"/>
                  <a:gd name="T17" fmla="*/ 1 h 91"/>
                  <a:gd name="T18" fmla="*/ 1 w 331"/>
                  <a:gd name="T19" fmla="*/ 1 h 91"/>
                  <a:gd name="T20" fmla="*/ 1 w 331"/>
                  <a:gd name="T21" fmla="*/ 1 h 91"/>
                  <a:gd name="T22" fmla="*/ 1 w 331"/>
                  <a:gd name="T23" fmla="*/ 1 h 91"/>
                  <a:gd name="T24" fmla="*/ 1 w 331"/>
                  <a:gd name="T25" fmla="*/ 1 h 91"/>
                  <a:gd name="T26" fmla="*/ 1 w 331"/>
                  <a:gd name="T27" fmla="*/ 1 h 91"/>
                  <a:gd name="T28" fmla="*/ 1 w 331"/>
                  <a:gd name="T29" fmla="*/ 1 h 91"/>
                  <a:gd name="T30" fmla="*/ 1 w 331"/>
                  <a:gd name="T31" fmla="*/ 1 h 91"/>
                  <a:gd name="T32" fmla="*/ 1 w 331"/>
                  <a:gd name="T33" fmla="*/ 1 h 91"/>
                  <a:gd name="T34" fmla="*/ 1 w 331"/>
                  <a:gd name="T35" fmla="*/ 1 h 91"/>
                  <a:gd name="T36" fmla="*/ 1 w 331"/>
                  <a:gd name="T37" fmla="*/ 1 h 91"/>
                  <a:gd name="T38" fmla="*/ 1 w 331"/>
                  <a:gd name="T39" fmla="*/ 1 h 91"/>
                  <a:gd name="T40" fmla="*/ 0 w 331"/>
                  <a:gd name="T41" fmla="*/ 1 h 91"/>
                  <a:gd name="T42" fmla="*/ 1 w 331"/>
                  <a:gd name="T43" fmla="*/ 1 h 91"/>
                  <a:gd name="T44" fmla="*/ 1 w 331"/>
                  <a:gd name="T45" fmla="*/ 1 h 91"/>
                  <a:gd name="T46" fmla="*/ 1 w 331"/>
                  <a:gd name="T47" fmla="*/ 1 h 91"/>
                  <a:gd name="T48" fmla="*/ 1 w 331"/>
                  <a:gd name="T49" fmla="*/ 1 h 91"/>
                  <a:gd name="T50" fmla="*/ 1 w 331"/>
                  <a:gd name="T51" fmla="*/ 1 h 91"/>
                  <a:gd name="T52" fmla="*/ 1 w 331"/>
                  <a:gd name="T53" fmla="*/ 0 h 91"/>
                  <a:gd name="T54" fmla="*/ 1 w 331"/>
                  <a:gd name="T55" fmla="*/ 1 h 91"/>
                  <a:gd name="T56" fmla="*/ 1 w 331"/>
                  <a:gd name="T57" fmla="*/ 1 h 91"/>
                  <a:gd name="T58" fmla="*/ 1 w 331"/>
                  <a:gd name="T59" fmla="*/ 1 h 91"/>
                  <a:gd name="T60" fmla="*/ 1 w 331"/>
                  <a:gd name="T61" fmla="*/ 1 h 91"/>
                  <a:gd name="T62" fmla="*/ 1 w 331"/>
                  <a:gd name="T63" fmla="*/ 1 h 91"/>
                  <a:gd name="T64" fmla="*/ 1 w 331"/>
                  <a:gd name="T65" fmla="*/ 1 h 91"/>
                  <a:gd name="T66" fmla="*/ 1 w 331"/>
                  <a:gd name="T67" fmla="*/ 1 h 91"/>
                  <a:gd name="T68" fmla="*/ 1 w 331"/>
                  <a:gd name="T69" fmla="*/ 1 h 91"/>
                  <a:gd name="T70" fmla="*/ 1 w 331"/>
                  <a:gd name="T71" fmla="*/ 1 h 91"/>
                  <a:gd name="T72" fmla="*/ 1 w 331"/>
                  <a:gd name="T73" fmla="*/ 1 h 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1"/>
                  <a:gd name="T112" fmla="*/ 0 h 91"/>
                  <a:gd name="T113" fmla="*/ 331 w 331"/>
                  <a:gd name="T114" fmla="*/ 91 h 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1" h="91">
                    <a:moveTo>
                      <a:pt x="330" y="77"/>
                    </a:moveTo>
                    <a:lnTo>
                      <a:pt x="331" y="80"/>
                    </a:lnTo>
                    <a:lnTo>
                      <a:pt x="330" y="84"/>
                    </a:lnTo>
                    <a:lnTo>
                      <a:pt x="329" y="87"/>
                    </a:lnTo>
                    <a:lnTo>
                      <a:pt x="329" y="91"/>
                    </a:lnTo>
                    <a:lnTo>
                      <a:pt x="309" y="72"/>
                    </a:lnTo>
                    <a:lnTo>
                      <a:pt x="289" y="56"/>
                    </a:lnTo>
                    <a:lnTo>
                      <a:pt x="267" y="42"/>
                    </a:lnTo>
                    <a:lnTo>
                      <a:pt x="245" y="32"/>
                    </a:lnTo>
                    <a:lnTo>
                      <a:pt x="222" y="24"/>
                    </a:lnTo>
                    <a:lnTo>
                      <a:pt x="199" y="18"/>
                    </a:lnTo>
                    <a:lnTo>
                      <a:pt x="177" y="13"/>
                    </a:lnTo>
                    <a:lnTo>
                      <a:pt x="154" y="11"/>
                    </a:lnTo>
                    <a:lnTo>
                      <a:pt x="132" y="10"/>
                    </a:lnTo>
                    <a:lnTo>
                      <a:pt x="110" y="10"/>
                    </a:lnTo>
                    <a:lnTo>
                      <a:pt x="88" y="11"/>
                    </a:lnTo>
                    <a:lnTo>
                      <a:pt x="69" y="13"/>
                    </a:lnTo>
                    <a:lnTo>
                      <a:pt x="49" y="16"/>
                    </a:lnTo>
                    <a:lnTo>
                      <a:pt x="32" y="18"/>
                    </a:lnTo>
                    <a:lnTo>
                      <a:pt x="15" y="20"/>
                    </a:lnTo>
                    <a:lnTo>
                      <a:pt x="0" y="23"/>
                    </a:lnTo>
                    <a:lnTo>
                      <a:pt x="10" y="16"/>
                    </a:lnTo>
                    <a:lnTo>
                      <a:pt x="25" y="10"/>
                    </a:lnTo>
                    <a:lnTo>
                      <a:pt x="43" y="5"/>
                    </a:lnTo>
                    <a:lnTo>
                      <a:pt x="63" y="3"/>
                    </a:lnTo>
                    <a:lnTo>
                      <a:pt x="86" y="1"/>
                    </a:lnTo>
                    <a:lnTo>
                      <a:pt x="110" y="0"/>
                    </a:lnTo>
                    <a:lnTo>
                      <a:pt x="135" y="1"/>
                    </a:lnTo>
                    <a:lnTo>
                      <a:pt x="162" y="2"/>
                    </a:lnTo>
                    <a:lnTo>
                      <a:pt x="188" y="5"/>
                    </a:lnTo>
                    <a:lnTo>
                      <a:pt x="214" y="11"/>
                    </a:lnTo>
                    <a:lnTo>
                      <a:pt x="238" y="17"/>
                    </a:lnTo>
                    <a:lnTo>
                      <a:pt x="262" y="26"/>
                    </a:lnTo>
                    <a:lnTo>
                      <a:pt x="283" y="35"/>
                    </a:lnTo>
                    <a:lnTo>
                      <a:pt x="302" y="48"/>
                    </a:lnTo>
                    <a:lnTo>
                      <a:pt x="317" y="61"/>
                    </a:lnTo>
                    <a:lnTo>
                      <a:pt x="33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5" name="Freeform 381"/>
              <p:cNvSpPr>
                <a:spLocks/>
              </p:cNvSpPr>
              <p:nvPr/>
            </p:nvSpPr>
            <p:spPr bwMode="auto">
              <a:xfrm>
                <a:off x="2024" y="1107"/>
                <a:ext cx="22" cy="33"/>
              </a:xfrm>
              <a:custGeom>
                <a:avLst/>
                <a:gdLst>
                  <a:gd name="T0" fmla="*/ 1 w 44"/>
                  <a:gd name="T1" fmla="*/ 0 h 67"/>
                  <a:gd name="T2" fmla="*/ 1 w 44"/>
                  <a:gd name="T3" fmla="*/ 0 h 67"/>
                  <a:gd name="T4" fmla="*/ 1 w 44"/>
                  <a:gd name="T5" fmla="*/ 0 h 67"/>
                  <a:gd name="T6" fmla="*/ 1 w 44"/>
                  <a:gd name="T7" fmla="*/ 0 h 67"/>
                  <a:gd name="T8" fmla="*/ 1 w 44"/>
                  <a:gd name="T9" fmla="*/ 0 h 67"/>
                  <a:gd name="T10" fmla="*/ 1 w 44"/>
                  <a:gd name="T11" fmla="*/ 0 h 67"/>
                  <a:gd name="T12" fmla="*/ 1 w 44"/>
                  <a:gd name="T13" fmla="*/ 0 h 67"/>
                  <a:gd name="T14" fmla="*/ 0 w 44"/>
                  <a:gd name="T15" fmla="*/ 0 h 67"/>
                  <a:gd name="T16" fmla="*/ 1 w 44"/>
                  <a:gd name="T17" fmla="*/ 0 h 67"/>
                  <a:gd name="T18" fmla="*/ 1 w 44"/>
                  <a:gd name="T19" fmla="*/ 0 h 67"/>
                  <a:gd name="T20" fmla="*/ 1 w 44"/>
                  <a:gd name="T21" fmla="*/ 0 h 67"/>
                  <a:gd name="T22" fmla="*/ 1 w 44"/>
                  <a:gd name="T23" fmla="*/ 0 h 67"/>
                  <a:gd name="T24" fmla="*/ 1 w 44"/>
                  <a:gd name="T25" fmla="*/ 0 h 67"/>
                  <a:gd name="T26" fmla="*/ 1 w 44"/>
                  <a:gd name="T27" fmla="*/ 0 h 67"/>
                  <a:gd name="T28" fmla="*/ 1 w 44"/>
                  <a:gd name="T29" fmla="*/ 0 h 67"/>
                  <a:gd name="T30" fmla="*/ 1 w 44"/>
                  <a:gd name="T31" fmla="*/ 0 h 67"/>
                  <a:gd name="T32" fmla="*/ 1 w 44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67"/>
                  <a:gd name="T53" fmla="*/ 44 w 44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67">
                    <a:moveTo>
                      <a:pt x="44" y="0"/>
                    </a:moveTo>
                    <a:lnTo>
                      <a:pt x="35" y="7"/>
                    </a:lnTo>
                    <a:lnTo>
                      <a:pt x="26" y="15"/>
                    </a:lnTo>
                    <a:lnTo>
                      <a:pt x="18" y="25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1" y="56"/>
                    </a:lnTo>
                    <a:lnTo>
                      <a:pt x="0" y="63"/>
                    </a:lnTo>
                    <a:lnTo>
                      <a:pt x="1" y="67"/>
                    </a:lnTo>
                    <a:lnTo>
                      <a:pt x="4" y="65"/>
                    </a:lnTo>
                    <a:lnTo>
                      <a:pt x="9" y="61"/>
                    </a:lnTo>
                    <a:lnTo>
                      <a:pt x="14" y="53"/>
                    </a:lnTo>
                    <a:lnTo>
                      <a:pt x="18" y="44"/>
                    </a:lnTo>
                    <a:lnTo>
                      <a:pt x="24" y="32"/>
                    </a:lnTo>
                    <a:lnTo>
                      <a:pt x="30" y="21"/>
                    </a:lnTo>
                    <a:lnTo>
                      <a:pt x="37" y="9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6" name="Freeform 382"/>
              <p:cNvSpPr>
                <a:spLocks/>
              </p:cNvSpPr>
              <p:nvPr/>
            </p:nvSpPr>
            <p:spPr bwMode="auto">
              <a:xfrm>
                <a:off x="2029" y="1106"/>
                <a:ext cx="33" cy="39"/>
              </a:xfrm>
              <a:custGeom>
                <a:avLst/>
                <a:gdLst>
                  <a:gd name="T0" fmla="*/ 1 w 66"/>
                  <a:gd name="T1" fmla="*/ 1 h 78"/>
                  <a:gd name="T2" fmla="*/ 0 w 66"/>
                  <a:gd name="T3" fmla="*/ 1 h 78"/>
                  <a:gd name="T4" fmla="*/ 1 w 66"/>
                  <a:gd name="T5" fmla="*/ 1 h 78"/>
                  <a:gd name="T6" fmla="*/ 1 w 66"/>
                  <a:gd name="T7" fmla="*/ 1 h 78"/>
                  <a:gd name="T8" fmla="*/ 1 w 66"/>
                  <a:gd name="T9" fmla="*/ 1 h 78"/>
                  <a:gd name="T10" fmla="*/ 1 w 66"/>
                  <a:gd name="T11" fmla="*/ 1 h 78"/>
                  <a:gd name="T12" fmla="*/ 1 w 66"/>
                  <a:gd name="T13" fmla="*/ 1 h 78"/>
                  <a:gd name="T14" fmla="*/ 1 w 66"/>
                  <a:gd name="T15" fmla="*/ 1 h 78"/>
                  <a:gd name="T16" fmla="*/ 1 w 66"/>
                  <a:gd name="T17" fmla="*/ 0 h 78"/>
                  <a:gd name="T18" fmla="*/ 1 w 66"/>
                  <a:gd name="T19" fmla="*/ 1 h 78"/>
                  <a:gd name="T20" fmla="*/ 1 w 66"/>
                  <a:gd name="T21" fmla="*/ 1 h 78"/>
                  <a:gd name="T22" fmla="*/ 1 w 66"/>
                  <a:gd name="T23" fmla="*/ 1 h 78"/>
                  <a:gd name="T24" fmla="*/ 1 w 66"/>
                  <a:gd name="T25" fmla="*/ 1 h 78"/>
                  <a:gd name="T26" fmla="*/ 1 w 66"/>
                  <a:gd name="T27" fmla="*/ 1 h 78"/>
                  <a:gd name="T28" fmla="*/ 1 w 66"/>
                  <a:gd name="T29" fmla="*/ 1 h 78"/>
                  <a:gd name="T30" fmla="*/ 1 w 66"/>
                  <a:gd name="T31" fmla="*/ 1 h 78"/>
                  <a:gd name="T32" fmla="*/ 1 w 66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8"/>
                  <a:gd name="T53" fmla="*/ 66 w 66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8">
                    <a:moveTo>
                      <a:pt x="1" y="78"/>
                    </a:moveTo>
                    <a:lnTo>
                      <a:pt x="0" y="74"/>
                    </a:lnTo>
                    <a:lnTo>
                      <a:pt x="4" y="65"/>
                    </a:lnTo>
                    <a:lnTo>
                      <a:pt x="9" y="55"/>
                    </a:lnTo>
                    <a:lnTo>
                      <a:pt x="17" y="41"/>
                    </a:lnTo>
                    <a:lnTo>
                      <a:pt x="28" y="28"/>
                    </a:lnTo>
                    <a:lnTo>
                      <a:pt x="39" y="16"/>
                    </a:lnTo>
                    <a:lnTo>
                      <a:pt x="52" y="5"/>
                    </a:lnTo>
                    <a:lnTo>
                      <a:pt x="66" y="0"/>
                    </a:lnTo>
                    <a:lnTo>
                      <a:pt x="58" y="8"/>
                    </a:lnTo>
                    <a:lnTo>
                      <a:pt x="50" y="20"/>
                    </a:lnTo>
                    <a:lnTo>
                      <a:pt x="39" y="33"/>
                    </a:lnTo>
                    <a:lnTo>
                      <a:pt x="29" y="47"/>
                    </a:lnTo>
                    <a:lnTo>
                      <a:pt x="20" y="59"/>
                    </a:lnTo>
                    <a:lnTo>
                      <a:pt x="12" y="70"/>
                    </a:lnTo>
                    <a:lnTo>
                      <a:pt x="5" y="77"/>
                    </a:lnTo>
                    <a:lnTo>
                      <a:pt x="1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7" name="Freeform 383"/>
              <p:cNvSpPr>
                <a:spLocks/>
              </p:cNvSpPr>
              <p:nvPr/>
            </p:nvSpPr>
            <p:spPr bwMode="auto">
              <a:xfrm>
                <a:off x="2051" y="1105"/>
                <a:ext cx="42" cy="46"/>
              </a:xfrm>
              <a:custGeom>
                <a:avLst/>
                <a:gdLst>
                  <a:gd name="T0" fmla="*/ 1 w 84"/>
                  <a:gd name="T1" fmla="*/ 1 h 92"/>
                  <a:gd name="T2" fmla="*/ 0 w 84"/>
                  <a:gd name="T3" fmla="*/ 1 h 92"/>
                  <a:gd name="T4" fmla="*/ 1 w 84"/>
                  <a:gd name="T5" fmla="*/ 1 h 92"/>
                  <a:gd name="T6" fmla="*/ 1 w 84"/>
                  <a:gd name="T7" fmla="*/ 1 h 92"/>
                  <a:gd name="T8" fmla="*/ 1 w 84"/>
                  <a:gd name="T9" fmla="*/ 1 h 92"/>
                  <a:gd name="T10" fmla="*/ 1 w 84"/>
                  <a:gd name="T11" fmla="*/ 1 h 92"/>
                  <a:gd name="T12" fmla="*/ 1 w 84"/>
                  <a:gd name="T13" fmla="*/ 1 h 92"/>
                  <a:gd name="T14" fmla="*/ 1 w 84"/>
                  <a:gd name="T15" fmla="*/ 1 h 92"/>
                  <a:gd name="T16" fmla="*/ 1 w 84"/>
                  <a:gd name="T17" fmla="*/ 0 h 92"/>
                  <a:gd name="T18" fmla="*/ 1 w 84"/>
                  <a:gd name="T19" fmla="*/ 1 h 92"/>
                  <a:gd name="T20" fmla="*/ 1 w 84"/>
                  <a:gd name="T21" fmla="*/ 1 h 92"/>
                  <a:gd name="T22" fmla="*/ 1 w 84"/>
                  <a:gd name="T23" fmla="*/ 1 h 92"/>
                  <a:gd name="T24" fmla="*/ 1 w 84"/>
                  <a:gd name="T25" fmla="*/ 1 h 92"/>
                  <a:gd name="T26" fmla="*/ 1 w 84"/>
                  <a:gd name="T27" fmla="*/ 1 h 92"/>
                  <a:gd name="T28" fmla="*/ 1 w 84"/>
                  <a:gd name="T29" fmla="*/ 1 h 92"/>
                  <a:gd name="T30" fmla="*/ 1 w 84"/>
                  <a:gd name="T31" fmla="*/ 1 h 92"/>
                  <a:gd name="T32" fmla="*/ 1 w 84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92"/>
                  <a:gd name="T53" fmla="*/ 84 w 84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92">
                    <a:moveTo>
                      <a:pt x="1" y="92"/>
                    </a:moveTo>
                    <a:lnTo>
                      <a:pt x="0" y="88"/>
                    </a:lnTo>
                    <a:lnTo>
                      <a:pt x="5" y="77"/>
                    </a:lnTo>
                    <a:lnTo>
                      <a:pt x="14" y="64"/>
                    </a:lnTo>
                    <a:lnTo>
                      <a:pt x="25" y="49"/>
                    </a:lnTo>
                    <a:lnTo>
                      <a:pt x="39" y="32"/>
                    </a:lnTo>
                    <a:lnTo>
                      <a:pt x="54" y="19"/>
                    </a:lnTo>
                    <a:lnTo>
                      <a:pt x="70" y="7"/>
                    </a:lnTo>
                    <a:lnTo>
                      <a:pt x="84" y="0"/>
                    </a:lnTo>
                    <a:lnTo>
                      <a:pt x="77" y="7"/>
                    </a:lnTo>
                    <a:lnTo>
                      <a:pt x="68" y="20"/>
                    </a:lnTo>
                    <a:lnTo>
                      <a:pt x="55" y="35"/>
                    </a:lnTo>
                    <a:lnTo>
                      <a:pt x="41" y="52"/>
                    </a:lnTo>
                    <a:lnTo>
                      <a:pt x="29" y="68"/>
                    </a:lnTo>
                    <a:lnTo>
                      <a:pt x="16" y="82"/>
                    </a:lnTo>
                    <a:lnTo>
                      <a:pt x="7" y="90"/>
                    </a:ln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8" name="Freeform 384"/>
              <p:cNvSpPr>
                <a:spLocks/>
              </p:cNvSpPr>
              <p:nvPr/>
            </p:nvSpPr>
            <p:spPr bwMode="auto">
              <a:xfrm>
                <a:off x="2084" y="1108"/>
                <a:ext cx="39" cy="51"/>
              </a:xfrm>
              <a:custGeom>
                <a:avLst/>
                <a:gdLst>
                  <a:gd name="T0" fmla="*/ 1 w 77"/>
                  <a:gd name="T1" fmla="*/ 1 h 102"/>
                  <a:gd name="T2" fmla="*/ 0 w 77"/>
                  <a:gd name="T3" fmla="*/ 1 h 102"/>
                  <a:gd name="T4" fmla="*/ 1 w 77"/>
                  <a:gd name="T5" fmla="*/ 1 h 102"/>
                  <a:gd name="T6" fmla="*/ 1 w 77"/>
                  <a:gd name="T7" fmla="*/ 1 h 102"/>
                  <a:gd name="T8" fmla="*/ 1 w 77"/>
                  <a:gd name="T9" fmla="*/ 1 h 102"/>
                  <a:gd name="T10" fmla="*/ 1 w 77"/>
                  <a:gd name="T11" fmla="*/ 1 h 102"/>
                  <a:gd name="T12" fmla="*/ 1 w 77"/>
                  <a:gd name="T13" fmla="*/ 1 h 102"/>
                  <a:gd name="T14" fmla="*/ 1 w 77"/>
                  <a:gd name="T15" fmla="*/ 1 h 102"/>
                  <a:gd name="T16" fmla="*/ 1 w 77"/>
                  <a:gd name="T17" fmla="*/ 0 h 102"/>
                  <a:gd name="T18" fmla="*/ 1 w 77"/>
                  <a:gd name="T19" fmla="*/ 1 h 102"/>
                  <a:gd name="T20" fmla="*/ 1 w 77"/>
                  <a:gd name="T21" fmla="*/ 1 h 102"/>
                  <a:gd name="T22" fmla="*/ 1 w 77"/>
                  <a:gd name="T23" fmla="*/ 1 h 102"/>
                  <a:gd name="T24" fmla="*/ 1 w 77"/>
                  <a:gd name="T25" fmla="*/ 1 h 102"/>
                  <a:gd name="T26" fmla="*/ 1 w 77"/>
                  <a:gd name="T27" fmla="*/ 1 h 102"/>
                  <a:gd name="T28" fmla="*/ 1 w 77"/>
                  <a:gd name="T29" fmla="*/ 1 h 102"/>
                  <a:gd name="T30" fmla="*/ 1 w 77"/>
                  <a:gd name="T31" fmla="*/ 1 h 102"/>
                  <a:gd name="T32" fmla="*/ 1 w 77"/>
                  <a:gd name="T33" fmla="*/ 1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102"/>
                  <a:gd name="T53" fmla="*/ 77 w 77"/>
                  <a:gd name="T54" fmla="*/ 102 h 1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102">
                    <a:moveTo>
                      <a:pt x="1" y="102"/>
                    </a:moveTo>
                    <a:lnTo>
                      <a:pt x="0" y="95"/>
                    </a:lnTo>
                    <a:lnTo>
                      <a:pt x="4" y="83"/>
                    </a:lnTo>
                    <a:lnTo>
                      <a:pt x="12" y="68"/>
                    </a:lnTo>
                    <a:lnTo>
                      <a:pt x="24" y="51"/>
                    </a:lnTo>
                    <a:lnTo>
                      <a:pt x="37" y="34"/>
                    </a:lnTo>
                    <a:lnTo>
                      <a:pt x="50" y="19"/>
                    </a:lnTo>
                    <a:lnTo>
                      <a:pt x="64" y="7"/>
                    </a:lnTo>
                    <a:lnTo>
                      <a:pt x="77" y="0"/>
                    </a:lnTo>
                    <a:lnTo>
                      <a:pt x="72" y="8"/>
                    </a:lnTo>
                    <a:lnTo>
                      <a:pt x="63" y="21"/>
                    </a:lnTo>
                    <a:lnTo>
                      <a:pt x="51" y="38"/>
                    </a:lnTo>
                    <a:lnTo>
                      <a:pt x="39" y="57"/>
                    </a:lnTo>
                    <a:lnTo>
                      <a:pt x="26" y="74"/>
                    </a:lnTo>
                    <a:lnTo>
                      <a:pt x="15" y="89"/>
                    </a:lnTo>
                    <a:lnTo>
                      <a:pt x="7" y="99"/>
                    </a:lnTo>
                    <a:lnTo>
                      <a:pt x="1" y="1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19" name="Freeform 385"/>
              <p:cNvSpPr>
                <a:spLocks/>
              </p:cNvSpPr>
              <p:nvPr/>
            </p:nvSpPr>
            <p:spPr bwMode="auto">
              <a:xfrm>
                <a:off x="2102" y="1114"/>
                <a:ext cx="33" cy="46"/>
              </a:xfrm>
              <a:custGeom>
                <a:avLst/>
                <a:gdLst>
                  <a:gd name="T0" fmla="*/ 0 w 67"/>
                  <a:gd name="T1" fmla="*/ 1 h 92"/>
                  <a:gd name="T2" fmla="*/ 0 w 67"/>
                  <a:gd name="T3" fmla="*/ 1 h 92"/>
                  <a:gd name="T4" fmla="*/ 0 w 67"/>
                  <a:gd name="T5" fmla="*/ 1 h 92"/>
                  <a:gd name="T6" fmla="*/ 0 w 67"/>
                  <a:gd name="T7" fmla="*/ 1 h 92"/>
                  <a:gd name="T8" fmla="*/ 0 w 67"/>
                  <a:gd name="T9" fmla="*/ 1 h 92"/>
                  <a:gd name="T10" fmla="*/ 0 w 67"/>
                  <a:gd name="T11" fmla="*/ 1 h 92"/>
                  <a:gd name="T12" fmla="*/ 0 w 67"/>
                  <a:gd name="T13" fmla="*/ 1 h 92"/>
                  <a:gd name="T14" fmla="*/ 0 w 67"/>
                  <a:gd name="T15" fmla="*/ 1 h 92"/>
                  <a:gd name="T16" fmla="*/ 0 w 67"/>
                  <a:gd name="T17" fmla="*/ 0 h 92"/>
                  <a:gd name="T18" fmla="*/ 0 w 67"/>
                  <a:gd name="T19" fmla="*/ 1 h 92"/>
                  <a:gd name="T20" fmla="*/ 0 w 67"/>
                  <a:gd name="T21" fmla="*/ 1 h 92"/>
                  <a:gd name="T22" fmla="*/ 0 w 67"/>
                  <a:gd name="T23" fmla="*/ 1 h 92"/>
                  <a:gd name="T24" fmla="*/ 0 w 67"/>
                  <a:gd name="T25" fmla="*/ 1 h 92"/>
                  <a:gd name="T26" fmla="*/ 0 w 67"/>
                  <a:gd name="T27" fmla="*/ 1 h 92"/>
                  <a:gd name="T28" fmla="*/ 0 w 67"/>
                  <a:gd name="T29" fmla="*/ 1 h 92"/>
                  <a:gd name="T30" fmla="*/ 0 w 67"/>
                  <a:gd name="T31" fmla="*/ 1 h 92"/>
                  <a:gd name="T32" fmla="*/ 0 w 67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92"/>
                  <a:gd name="T53" fmla="*/ 67 w 67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92">
                    <a:moveTo>
                      <a:pt x="0" y="92"/>
                    </a:moveTo>
                    <a:lnTo>
                      <a:pt x="0" y="87"/>
                    </a:lnTo>
                    <a:lnTo>
                      <a:pt x="4" y="77"/>
                    </a:lnTo>
                    <a:lnTo>
                      <a:pt x="12" y="62"/>
                    </a:lnTo>
                    <a:lnTo>
                      <a:pt x="22" y="46"/>
                    </a:lnTo>
                    <a:lnTo>
                      <a:pt x="34" y="30"/>
                    </a:lnTo>
                    <a:lnTo>
                      <a:pt x="46" y="15"/>
                    </a:lnTo>
                    <a:lnTo>
                      <a:pt x="57" y="4"/>
                    </a:lnTo>
                    <a:lnTo>
                      <a:pt x="67" y="0"/>
                    </a:lnTo>
                    <a:lnTo>
                      <a:pt x="61" y="8"/>
                    </a:lnTo>
                    <a:lnTo>
                      <a:pt x="53" y="22"/>
                    </a:lnTo>
                    <a:lnTo>
                      <a:pt x="44" y="38"/>
                    </a:lnTo>
                    <a:lnTo>
                      <a:pt x="34" y="54"/>
                    </a:lnTo>
                    <a:lnTo>
                      <a:pt x="24" y="70"/>
                    </a:lnTo>
                    <a:lnTo>
                      <a:pt x="14" y="83"/>
                    </a:lnTo>
                    <a:lnTo>
                      <a:pt x="6" y="91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20" name="Freeform 386"/>
              <p:cNvSpPr>
                <a:spLocks/>
              </p:cNvSpPr>
              <p:nvPr/>
            </p:nvSpPr>
            <p:spPr bwMode="auto">
              <a:xfrm>
                <a:off x="2130" y="1121"/>
                <a:ext cx="29" cy="38"/>
              </a:xfrm>
              <a:custGeom>
                <a:avLst/>
                <a:gdLst>
                  <a:gd name="T0" fmla="*/ 1 w 56"/>
                  <a:gd name="T1" fmla="*/ 0 h 77"/>
                  <a:gd name="T2" fmla="*/ 0 w 56"/>
                  <a:gd name="T3" fmla="*/ 0 h 77"/>
                  <a:gd name="T4" fmla="*/ 1 w 56"/>
                  <a:gd name="T5" fmla="*/ 0 h 77"/>
                  <a:gd name="T6" fmla="*/ 1 w 56"/>
                  <a:gd name="T7" fmla="*/ 0 h 77"/>
                  <a:gd name="T8" fmla="*/ 1 w 56"/>
                  <a:gd name="T9" fmla="*/ 0 h 77"/>
                  <a:gd name="T10" fmla="*/ 1 w 56"/>
                  <a:gd name="T11" fmla="*/ 0 h 77"/>
                  <a:gd name="T12" fmla="*/ 1 w 56"/>
                  <a:gd name="T13" fmla="*/ 0 h 77"/>
                  <a:gd name="T14" fmla="*/ 1 w 56"/>
                  <a:gd name="T15" fmla="*/ 0 h 77"/>
                  <a:gd name="T16" fmla="*/ 1 w 56"/>
                  <a:gd name="T17" fmla="*/ 0 h 77"/>
                  <a:gd name="T18" fmla="*/ 1 w 56"/>
                  <a:gd name="T19" fmla="*/ 0 h 77"/>
                  <a:gd name="T20" fmla="*/ 1 w 56"/>
                  <a:gd name="T21" fmla="*/ 0 h 77"/>
                  <a:gd name="T22" fmla="*/ 1 w 56"/>
                  <a:gd name="T23" fmla="*/ 0 h 77"/>
                  <a:gd name="T24" fmla="*/ 1 w 56"/>
                  <a:gd name="T25" fmla="*/ 0 h 77"/>
                  <a:gd name="T26" fmla="*/ 1 w 56"/>
                  <a:gd name="T27" fmla="*/ 0 h 77"/>
                  <a:gd name="T28" fmla="*/ 1 w 56"/>
                  <a:gd name="T29" fmla="*/ 0 h 77"/>
                  <a:gd name="T30" fmla="*/ 1 w 56"/>
                  <a:gd name="T31" fmla="*/ 0 h 77"/>
                  <a:gd name="T32" fmla="*/ 1 w 56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77"/>
                  <a:gd name="T53" fmla="*/ 56 w 56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77">
                    <a:moveTo>
                      <a:pt x="1" y="77"/>
                    </a:moveTo>
                    <a:lnTo>
                      <a:pt x="0" y="72"/>
                    </a:lnTo>
                    <a:lnTo>
                      <a:pt x="1" y="64"/>
                    </a:lnTo>
                    <a:lnTo>
                      <a:pt x="6" y="52"/>
                    </a:lnTo>
                    <a:lnTo>
                      <a:pt x="14" y="40"/>
                    </a:lnTo>
                    <a:lnTo>
                      <a:pt x="22" y="27"/>
                    </a:lnTo>
                    <a:lnTo>
                      <a:pt x="32" y="15"/>
                    </a:lnTo>
                    <a:lnTo>
                      <a:pt x="44" y="6"/>
                    </a:lnTo>
                    <a:lnTo>
                      <a:pt x="56" y="0"/>
                    </a:lnTo>
                    <a:lnTo>
                      <a:pt x="50" y="9"/>
                    </a:lnTo>
                    <a:lnTo>
                      <a:pt x="44" y="20"/>
                    </a:lnTo>
                    <a:lnTo>
                      <a:pt x="35" y="33"/>
                    </a:lnTo>
                    <a:lnTo>
                      <a:pt x="27" y="47"/>
                    </a:lnTo>
                    <a:lnTo>
                      <a:pt x="18" y="59"/>
                    </a:lnTo>
                    <a:lnTo>
                      <a:pt x="11" y="70"/>
                    </a:lnTo>
                    <a:lnTo>
                      <a:pt x="6" y="75"/>
                    </a:lnTo>
                    <a:lnTo>
                      <a:pt x="1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21" name="Freeform 387"/>
              <p:cNvSpPr>
                <a:spLocks/>
              </p:cNvSpPr>
              <p:nvPr/>
            </p:nvSpPr>
            <p:spPr bwMode="auto">
              <a:xfrm>
                <a:off x="2171" y="1143"/>
                <a:ext cx="8" cy="23"/>
              </a:xfrm>
              <a:custGeom>
                <a:avLst/>
                <a:gdLst>
                  <a:gd name="T0" fmla="*/ 1 w 15"/>
                  <a:gd name="T1" fmla="*/ 1 h 46"/>
                  <a:gd name="T2" fmla="*/ 0 w 15"/>
                  <a:gd name="T3" fmla="*/ 1 h 46"/>
                  <a:gd name="T4" fmla="*/ 0 w 15"/>
                  <a:gd name="T5" fmla="*/ 1 h 46"/>
                  <a:gd name="T6" fmla="*/ 1 w 15"/>
                  <a:gd name="T7" fmla="*/ 1 h 46"/>
                  <a:gd name="T8" fmla="*/ 1 w 15"/>
                  <a:gd name="T9" fmla="*/ 0 h 46"/>
                  <a:gd name="T10" fmla="*/ 1 w 15"/>
                  <a:gd name="T11" fmla="*/ 1 h 46"/>
                  <a:gd name="T12" fmla="*/ 1 w 15"/>
                  <a:gd name="T13" fmla="*/ 1 h 46"/>
                  <a:gd name="T14" fmla="*/ 1 w 15"/>
                  <a:gd name="T15" fmla="*/ 1 h 46"/>
                  <a:gd name="T16" fmla="*/ 1 w 15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6"/>
                  <a:gd name="T29" fmla="*/ 15 w 1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6">
                    <a:moveTo>
                      <a:pt x="4" y="46"/>
                    </a:moveTo>
                    <a:lnTo>
                      <a:pt x="0" y="38"/>
                    </a:lnTo>
                    <a:lnTo>
                      <a:pt x="0" y="23"/>
                    </a:lnTo>
                    <a:lnTo>
                      <a:pt x="4" y="7"/>
                    </a:lnTo>
                    <a:lnTo>
                      <a:pt x="15" y="0"/>
                    </a:lnTo>
                    <a:lnTo>
                      <a:pt x="9" y="13"/>
                    </a:lnTo>
                    <a:lnTo>
                      <a:pt x="9" y="30"/>
                    </a:lnTo>
                    <a:lnTo>
                      <a:pt x="9" y="44"/>
                    </a:ln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22" name="Freeform 388"/>
              <p:cNvSpPr>
                <a:spLocks/>
              </p:cNvSpPr>
              <p:nvPr/>
            </p:nvSpPr>
            <p:spPr bwMode="auto">
              <a:xfrm>
                <a:off x="2042" y="1104"/>
                <a:ext cx="37" cy="43"/>
              </a:xfrm>
              <a:custGeom>
                <a:avLst/>
                <a:gdLst>
                  <a:gd name="T0" fmla="*/ 0 w 75"/>
                  <a:gd name="T1" fmla="*/ 1 h 85"/>
                  <a:gd name="T2" fmla="*/ 0 w 75"/>
                  <a:gd name="T3" fmla="*/ 1 h 85"/>
                  <a:gd name="T4" fmla="*/ 0 w 75"/>
                  <a:gd name="T5" fmla="*/ 1 h 85"/>
                  <a:gd name="T6" fmla="*/ 0 w 75"/>
                  <a:gd name="T7" fmla="*/ 1 h 85"/>
                  <a:gd name="T8" fmla="*/ 0 w 75"/>
                  <a:gd name="T9" fmla="*/ 1 h 85"/>
                  <a:gd name="T10" fmla="*/ 0 w 75"/>
                  <a:gd name="T11" fmla="*/ 1 h 85"/>
                  <a:gd name="T12" fmla="*/ 0 w 75"/>
                  <a:gd name="T13" fmla="*/ 1 h 85"/>
                  <a:gd name="T14" fmla="*/ 0 w 75"/>
                  <a:gd name="T15" fmla="*/ 1 h 85"/>
                  <a:gd name="T16" fmla="*/ 0 w 75"/>
                  <a:gd name="T17" fmla="*/ 0 h 85"/>
                  <a:gd name="T18" fmla="*/ 0 w 75"/>
                  <a:gd name="T19" fmla="*/ 1 h 85"/>
                  <a:gd name="T20" fmla="*/ 0 w 75"/>
                  <a:gd name="T21" fmla="*/ 1 h 85"/>
                  <a:gd name="T22" fmla="*/ 0 w 75"/>
                  <a:gd name="T23" fmla="*/ 1 h 85"/>
                  <a:gd name="T24" fmla="*/ 0 w 75"/>
                  <a:gd name="T25" fmla="*/ 1 h 85"/>
                  <a:gd name="T26" fmla="*/ 0 w 75"/>
                  <a:gd name="T27" fmla="*/ 1 h 85"/>
                  <a:gd name="T28" fmla="*/ 0 w 75"/>
                  <a:gd name="T29" fmla="*/ 1 h 85"/>
                  <a:gd name="T30" fmla="*/ 0 w 75"/>
                  <a:gd name="T31" fmla="*/ 1 h 85"/>
                  <a:gd name="T32" fmla="*/ 0 w 75"/>
                  <a:gd name="T33" fmla="*/ 1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85"/>
                  <a:gd name="T53" fmla="*/ 75 w 75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85">
                    <a:moveTo>
                      <a:pt x="2" y="85"/>
                    </a:moveTo>
                    <a:lnTo>
                      <a:pt x="0" y="81"/>
                    </a:lnTo>
                    <a:lnTo>
                      <a:pt x="4" y="71"/>
                    </a:lnTo>
                    <a:lnTo>
                      <a:pt x="11" y="59"/>
                    </a:lnTo>
                    <a:lnTo>
                      <a:pt x="21" y="45"/>
                    </a:lnTo>
                    <a:lnTo>
                      <a:pt x="34" y="30"/>
                    </a:lnTo>
                    <a:lnTo>
                      <a:pt x="48" y="17"/>
                    </a:lnTo>
                    <a:lnTo>
                      <a:pt x="62" y="7"/>
                    </a:lnTo>
                    <a:lnTo>
                      <a:pt x="75" y="0"/>
                    </a:lnTo>
                    <a:lnTo>
                      <a:pt x="70" y="7"/>
                    </a:lnTo>
                    <a:lnTo>
                      <a:pt x="60" y="18"/>
                    </a:lnTo>
                    <a:lnTo>
                      <a:pt x="50" y="33"/>
                    </a:lnTo>
                    <a:lnTo>
                      <a:pt x="38" y="48"/>
                    </a:lnTo>
                    <a:lnTo>
                      <a:pt x="27" y="63"/>
                    </a:lnTo>
                    <a:lnTo>
                      <a:pt x="15" y="76"/>
                    </a:lnTo>
                    <a:lnTo>
                      <a:pt x="7" y="84"/>
                    </a:lnTo>
                    <a:lnTo>
                      <a:pt x="2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23" name="Freeform 389"/>
              <p:cNvSpPr>
                <a:spLocks/>
              </p:cNvSpPr>
              <p:nvPr/>
            </p:nvSpPr>
            <p:spPr bwMode="auto">
              <a:xfrm>
                <a:off x="2070" y="1105"/>
                <a:ext cx="37" cy="50"/>
              </a:xfrm>
              <a:custGeom>
                <a:avLst/>
                <a:gdLst>
                  <a:gd name="T0" fmla="*/ 1 w 74"/>
                  <a:gd name="T1" fmla="*/ 1 h 99"/>
                  <a:gd name="T2" fmla="*/ 0 w 74"/>
                  <a:gd name="T3" fmla="*/ 1 h 99"/>
                  <a:gd name="T4" fmla="*/ 1 w 74"/>
                  <a:gd name="T5" fmla="*/ 1 h 99"/>
                  <a:gd name="T6" fmla="*/ 1 w 74"/>
                  <a:gd name="T7" fmla="*/ 1 h 99"/>
                  <a:gd name="T8" fmla="*/ 1 w 74"/>
                  <a:gd name="T9" fmla="*/ 1 h 99"/>
                  <a:gd name="T10" fmla="*/ 1 w 74"/>
                  <a:gd name="T11" fmla="*/ 1 h 99"/>
                  <a:gd name="T12" fmla="*/ 1 w 74"/>
                  <a:gd name="T13" fmla="*/ 1 h 99"/>
                  <a:gd name="T14" fmla="*/ 1 w 74"/>
                  <a:gd name="T15" fmla="*/ 1 h 99"/>
                  <a:gd name="T16" fmla="*/ 1 w 74"/>
                  <a:gd name="T17" fmla="*/ 0 h 99"/>
                  <a:gd name="T18" fmla="*/ 1 w 74"/>
                  <a:gd name="T19" fmla="*/ 1 h 99"/>
                  <a:gd name="T20" fmla="*/ 1 w 74"/>
                  <a:gd name="T21" fmla="*/ 1 h 99"/>
                  <a:gd name="T22" fmla="*/ 1 w 74"/>
                  <a:gd name="T23" fmla="*/ 1 h 99"/>
                  <a:gd name="T24" fmla="*/ 1 w 74"/>
                  <a:gd name="T25" fmla="*/ 1 h 99"/>
                  <a:gd name="T26" fmla="*/ 1 w 74"/>
                  <a:gd name="T27" fmla="*/ 1 h 99"/>
                  <a:gd name="T28" fmla="*/ 1 w 74"/>
                  <a:gd name="T29" fmla="*/ 1 h 99"/>
                  <a:gd name="T30" fmla="*/ 1 w 74"/>
                  <a:gd name="T31" fmla="*/ 1 h 99"/>
                  <a:gd name="T32" fmla="*/ 1 w 74"/>
                  <a:gd name="T33" fmla="*/ 1 h 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99"/>
                  <a:gd name="T53" fmla="*/ 74 w 74"/>
                  <a:gd name="T54" fmla="*/ 99 h 9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99">
                    <a:moveTo>
                      <a:pt x="1" y="99"/>
                    </a:moveTo>
                    <a:lnTo>
                      <a:pt x="0" y="94"/>
                    </a:lnTo>
                    <a:lnTo>
                      <a:pt x="3" y="82"/>
                    </a:lnTo>
                    <a:lnTo>
                      <a:pt x="11" y="67"/>
                    </a:lnTo>
                    <a:lnTo>
                      <a:pt x="22" y="50"/>
                    </a:lnTo>
                    <a:lnTo>
                      <a:pt x="34" y="33"/>
                    </a:lnTo>
                    <a:lnTo>
                      <a:pt x="48" y="18"/>
                    </a:lnTo>
                    <a:lnTo>
                      <a:pt x="61" y="6"/>
                    </a:lnTo>
                    <a:lnTo>
                      <a:pt x="74" y="0"/>
                    </a:lnTo>
                    <a:lnTo>
                      <a:pt x="69" y="8"/>
                    </a:lnTo>
                    <a:lnTo>
                      <a:pt x="60" y="21"/>
                    </a:lnTo>
                    <a:lnTo>
                      <a:pt x="49" y="38"/>
                    </a:lnTo>
                    <a:lnTo>
                      <a:pt x="38" y="56"/>
                    </a:lnTo>
                    <a:lnTo>
                      <a:pt x="25" y="73"/>
                    </a:lnTo>
                    <a:lnTo>
                      <a:pt x="15" y="88"/>
                    </a:lnTo>
                    <a:lnTo>
                      <a:pt x="6" y="97"/>
                    </a:lnTo>
                    <a:lnTo>
                      <a:pt x="1" y="9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8324" name="Freeform 390"/>
              <p:cNvSpPr>
                <a:spLocks/>
              </p:cNvSpPr>
              <p:nvPr/>
            </p:nvSpPr>
            <p:spPr bwMode="auto">
              <a:xfrm>
                <a:off x="2119" y="1114"/>
                <a:ext cx="28" cy="48"/>
              </a:xfrm>
              <a:custGeom>
                <a:avLst/>
                <a:gdLst>
                  <a:gd name="T0" fmla="*/ 1 w 55"/>
                  <a:gd name="T1" fmla="*/ 1 h 95"/>
                  <a:gd name="T2" fmla="*/ 0 w 55"/>
                  <a:gd name="T3" fmla="*/ 1 h 95"/>
                  <a:gd name="T4" fmla="*/ 1 w 55"/>
                  <a:gd name="T5" fmla="*/ 1 h 95"/>
                  <a:gd name="T6" fmla="*/ 1 w 55"/>
                  <a:gd name="T7" fmla="*/ 1 h 95"/>
                  <a:gd name="T8" fmla="*/ 1 w 55"/>
                  <a:gd name="T9" fmla="*/ 1 h 95"/>
                  <a:gd name="T10" fmla="*/ 1 w 55"/>
                  <a:gd name="T11" fmla="*/ 1 h 95"/>
                  <a:gd name="T12" fmla="*/ 1 w 55"/>
                  <a:gd name="T13" fmla="*/ 1 h 95"/>
                  <a:gd name="T14" fmla="*/ 1 w 55"/>
                  <a:gd name="T15" fmla="*/ 1 h 95"/>
                  <a:gd name="T16" fmla="*/ 1 w 55"/>
                  <a:gd name="T17" fmla="*/ 0 h 95"/>
                  <a:gd name="T18" fmla="*/ 1 w 55"/>
                  <a:gd name="T19" fmla="*/ 1 h 95"/>
                  <a:gd name="T20" fmla="*/ 1 w 55"/>
                  <a:gd name="T21" fmla="*/ 1 h 95"/>
                  <a:gd name="T22" fmla="*/ 1 w 55"/>
                  <a:gd name="T23" fmla="*/ 1 h 95"/>
                  <a:gd name="T24" fmla="*/ 1 w 55"/>
                  <a:gd name="T25" fmla="*/ 1 h 95"/>
                  <a:gd name="T26" fmla="*/ 1 w 55"/>
                  <a:gd name="T27" fmla="*/ 1 h 95"/>
                  <a:gd name="T28" fmla="*/ 1 w 55"/>
                  <a:gd name="T29" fmla="*/ 1 h 95"/>
                  <a:gd name="T30" fmla="*/ 1 w 55"/>
                  <a:gd name="T31" fmla="*/ 1 h 95"/>
                  <a:gd name="T32" fmla="*/ 1 w 55"/>
                  <a:gd name="T33" fmla="*/ 1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95"/>
                  <a:gd name="T53" fmla="*/ 55 w 55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95">
                    <a:moveTo>
                      <a:pt x="1" y="95"/>
                    </a:moveTo>
                    <a:lnTo>
                      <a:pt x="0" y="90"/>
                    </a:lnTo>
                    <a:lnTo>
                      <a:pt x="1" y="79"/>
                    </a:lnTo>
                    <a:lnTo>
                      <a:pt x="6" y="65"/>
                    </a:lnTo>
                    <a:lnTo>
                      <a:pt x="13" y="49"/>
                    </a:lnTo>
                    <a:lnTo>
                      <a:pt x="21" y="33"/>
                    </a:lnTo>
                    <a:lnTo>
                      <a:pt x="31" y="18"/>
                    </a:lnTo>
                    <a:lnTo>
                      <a:pt x="43" y="7"/>
                    </a:lnTo>
                    <a:lnTo>
                      <a:pt x="55" y="0"/>
                    </a:lnTo>
                    <a:lnTo>
                      <a:pt x="49" y="9"/>
                    </a:lnTo>
                    <a:lnTo>
                      <a:pt x="43" y="22"/>
                    </a:lnTo>
                    <a:lnTo>
                      <a:pt x="34" y="38"/>
                    </a:lnTo>
                    <a:lnTo>
                      <a:pt x="26" y="55"/>
                    </a:lnTo>
                    <a:lnTo>
                      <a:pt x="18" y="71"/>
                    </a:lnTo>
                    <a:lnTo>
                      <a:pt x="11" y="85"/>
                    </a:lnTo>
                    <a:lnTo>
                      <a:pt x="6" y="93"/>
                    </a:lnTo>
                    <a:lnTo>
                      <a:pt x="1" y="9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7992" name="Freeform 391"/>
            <p:cNvSpPr>
              <a:spLocks/>
            </p:cNvSpPr>
            <p:nvPr/>
          </p:nvSpPr>
          <p:spPr bwMode="auto">
            <a:xfrm>
              <a:off x="2139" y="1126"/>
              <a:ext cx="29" cy="36"/>
            </a:xfrm>
            <a:custGeom>
              <a:avLst/>
              <a:gdLst>
                <a:gd name="T0" fmla="*/ 1 w 58"/>
                <a:gd name="T1" fmla="*/ 1 h 70"/>
                <a:gd name="T2" fmla="*/ 0 w 58"/>
                <a:gd name="T3" fmla="*/ 1 h 70"/>
                <a:gd name="T4" fmla="*/ 1 w 58"/>
                <a:gd name="T5" fmla="*/ 1 h 70"/>
                <a:gd name="T6" fmla="*/ 1 w 58"/>
                <a:gd name="T7" fmla="*/ 1 h 70"/>
                <a:gd name="T8" fmla="*/ 1 w 58"/>
                <a:gd name="T9" fmla="*/ 1 h 70"/>
                <a:gd name="T10" fmla="*/ 1 w 58"/>
                <a:gd name="T11" fmla="*/ 1 h 70"/>
                <a:gd name="T12" fmla="*/ 1 w 58"/>
                <a:gd name="T13" fmla="*/ 1 h 70"/>
                <a:gd name="T14" fmla="*/ 1 w 58"/>
                <a:gd name="T15" fmla="*/ 1 h 70"/>
                <a:gd name="T16" fmla="*/ 1 w 58"/>
                <a:gd name="T17" fmla="*/ 0 h 70"/>
                <a:gd name="T18" fmla="*/ 1 w 58"/>
                <a:gd name="T19" fmla="*/ 1 h 70"/>
                <a:gd name="T20" fmla="*/ 1 w 58"/>
                <a:gd name="T21" fmla="*/ 1 h 70"/>
                <a:gd name="T22" fmla="*/ 1 w 58"/>
                <a:gd name="T23" fmla="*/ 1 h 70"/>
                <a:gd name="T24" fmla="*/ 1 w 58"/>
                <a:gd name="T25" fmla="*/ 1 h 70"/>
                <a:gd name="T26" fmla="*/ 1 w 58"/>
                <a:gd name="T27" fmla="*/ 1 h 70"/>
                <a:gd name="T28" fmla="*/ 1 w 58"/>
                <a:gd name="T29" fmla="*/ 1 h 70"/>
                <a:gd name="T30" fmla="*/ 1 w 58"/>
                <a:gd name="T31" fmla="*/ 1 h 70"/>
                <a:gd name="T32" fmla="*/ 1 w 5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0"/>
                <a:gd name="T53" fmla="*/ 58 w 5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0">
                  <a:moveTo>
                    <a:pt x="1" y="70"/>
                  </a:moveTo>
                  <a:lnTo>
                    <a:pt x="0" y="66"/>
                  </a:lnTo>
                  <a:lnTo>
                    <a:pt x="5" y="56"/>
                  </a:lnTo>
                  <a:lnTo>
                    <a:pt x="12" y="45"/>
                  </a:lnTo>
                  <a:lnTo>
                    <a:pt x="21" y="32"/>
                  </a:lnTo>
                  <a:lnTo>
                    <a:pt x="31" y="21"/>
                  </a:lnTo>
                  <a:lnTo>
                    <a:pt x="42" y="9"/>
                  </a:lnTo>
                  <a:lnTo>
                    <a:pt x="51" y="2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39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3" name="Freeform 392"/>
            <p:cNvSpPr>
              <a:spLocks/>
            </p:cNvSpPr>
            <p:nvPr/>
          </p:nvSpPr>
          <p:spPr bwMode="auto">
            <a:xfrm>
              <a:off x="2161" y="1131"/>
              <a:ext cx="11" cy="26"/>
            </a:xfrm>
            <a:custGeom>
              <a:avLst/>
              <a:gdLst>
                <a:gd name="T0" fmla="*/ 1 w 22"/>
                <a:gd name="T1" fmla="*/ 1 h 52"/>
                <a:gd name="T2" fmla="*/ 0 w 22"/>
                <a:gd name="T3" fmla="*/ 1 h 52"/>
                <a:gd name="T4" fmla="*/ 1 w 22"/>
                <a:gd name="T5" fmla="*/ 1 h 52"/>
                <a:gd name="T6" fmla="*/ 1 w 22"/>
                <a:gd name="T7" fmla="*/ 1 h 52"/>
                <a:gd name="T8" fmla="*/ 1 w 22"/>
                <a:gd name="T9" fmla="*/ 0 h 52"/>
                <a:gd name="T10" fmla="*/ 1 w 22"/>
                <a:gd name="T11" fmla="*/ 1 h 52"/>
                <a:gd name="T12" fmla="*/ 1 w 22"/>
                <a:gd name="T13" fmla="*/ 1 h 52"/>
                <a:gd name="T14" fmla="*/ 1 w 22"/>
                <a:gd name="T15" fmla="*/ 1 h 52"/>
                <a:gd name="T16" fmla="*/ 1 w 22"/>
                <a:gd name="T17" fmla="*/ 1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2"/>
                <a:gd name="T29" fmla="*/ 22 w 22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2">
                  <a:moveTo>
                    <a:pt x="2" y="52"/>
                  </a:moveTo>
                  <a:lnTo>
                    <a:pt x="0" y="43"/>
                  </a:lnTo>
                  <a:lnTo>
                    <a:pt x="3" y="26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4"/>
                  </a:lnTo>
                  <a:lnTo>
                    <a:pt x="11" y="32"/>
                  </a:lnTo>
                  <a:lnTo>
                    <a:pt x="8" y="49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4" name="Freeform 393"/>
            <p:cNvSpPr>
              <a:spLocks/>
            </p:cNvSpPr>
            <p:nvPr/>
          </p:nvSpPr>
          <p:spPr bwMode="auto">
            <a:xfrm>
              <a:off x="2011" y="1111"/>
              <a:ext cx="22" cy="20"/>
            </a:xfrm>
            <a:custGeom>
              <a:avLst/>
              <a:gdLst>
                <a:gd name="T0" fmla="*/ 0 w 45"/>
                <a:gd name="T1" fmla="*/ 0 h 40"/>
                <a:gd name="T2" fmla="*/ 0 w 45"/>
                <a:gd name="T3" fmla="*/ 1 h 40"/>
                <a:gd name="T4" fmla="*/ 0 w 45"/>
                <a:gd name="T5" fmla="*/ 1 h 40"/>
                <a:gd name="T6" fmla="*/ 0 w 45"/>
                <a:gd name="T7" fmla="*/ 1 h 40"/>
                <a:gd name="T8" fmla="*/ 0 w 45"/>
                <a:gd name="T9" fmla="*/ 1 h 40"/>
                <a:gd name="T10" fmla="*/ 0 w 45"/>
                <a:gd name="T11" fmla="*/ 1 h 40"/>
                <a:gd name="T12" fmla="*/ 0 w 45"/>
                <a:gd name="T13" fmla="*/ 1 h 40"/>
                <a:gd name="T14" fmla="*/ 0 w 45"/>
                <a:gd name="T15" fmla="*/ 1 h 40"/>
                <a:gd name="T16" fmla="*/ 0 w 45"/>
                <a:gd name="T17" fmla="*/ 1 h 40"/>
                <a:gd name="T18" fmla="*/ 0 w 45"/>
                <a:gd name="T19" fmla="*/ 1 h 40"/>
                <a:gd name="T20" fmla="*/ 0 w 45"/>
                <a:gd name="T21" fmla="*/ 1 h 40"/>
                <a:gd name="T22" fmla="*/ 0 w 45"/>
                <a:gd name="T23" fmla="*/ 1 h 40"/>
                <a:gd name="T24" fmla="*/ 0 w 45"/>
                <a:gd name="T25" fmla="*/ 1 h 40"/>
                <a:gd name="T26" fmla="*/ 0 w 45"/>
                <a:gd name="T27" fmla="*/ 1 h 40"/>
                <a:gd name="T28" fmla="*/ 0 w 45"/>
                <a:gd name="T29" fmla="*/ 1 h 40"/>
                <a:gd name="T30" fmla="*/ 0 w 45"/>
                <a:gd name="T31" fmla="*/ 1 h 40"/>
                <a:gd name="T32" fmla="*/ 0 w 45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0"/>
                <a:gd name="T53" fmla="*/ 45 w 45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0">
                  <a:moveTo>
                    <a:pt x="45" y="0"/>
                  </a:moveTo>
                  <a:lnTo>
                    <a:pt x="42" y="3"/>
                  </a:lnTo>
                  <a:lnTo>
                    <a:pt x="37" y="9"/>
                  </a:lnTo>
                  <a:lnTo>
                    <a:pt x="31" y="17"/>
                  </a:lnTo>
                  <a:lnTo>
                    <a:pt x="26" y="25"/>
                  </a:lnTo>
                  <a:lnTo>
                    <a:pt x="19" y="32"/>
                  </a:lnTo>
                  <a:lnTo>
                    <a:pt x="12" y="38"/>
                  </a:lnTo>
                  <a:lnTo>
                    <a:pt x="6" y="40"/>
                  </a:lnTo>
                  <a:lnTo>
                    <a:pt x="1" y="39"/>
                  </a:lnTo>
                  <a:lnTo>
                    <a:pt x="0" y="34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8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5" name="Freeform 394"/>
            <p:cNvSpPr>
              <a:spLocks/>
            </p:cNvSpPr>
            <p:nvPr/>
          </p:nvSpPr>
          <p:spPr bwMode="auto">
            <a:xfrm>
              <a:off x="2001" y="1110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1"/>
                <a:gd name="T53" fmla="*/ 54 w 5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6" name="Freeform 395"/>
            <p:cNvSpPr>
              <a:spLocks/>
            </p:cNvSpPr>
            <p:nvPr/>
          </p:nvSpPr>
          <p:spPr bwMode="auto">
            <a:xfrm>
              <a:off x="2008" y="1089"/>
              <a:ext cx="26" cy="23"/>
            </a:xfrm>
            <a:custGeom>
              <a:avLst/>
              <a:gdLst>
                <a:gd name="T0" fmla="*/ 1 w 51"/>
                <a:gd name="T1" fmla="*/ 1 h 45"/>
                <a:gd name="T2" fmla="*/ 1 w 51"/>
                <a:gd name="T3" fmla="*/ 1 h 45"/>
                <a:gd name="T4" fmla="*/ 1 w 51"/>
                <a:gd name="T5" fmla="*/ 1 h 45"/>
                <a:gd name="T6" fmla="*/ 1 w 51"/>
                <a:gd name="T7" fmla="*/ 1 h 45"/>
                <a:gd name="T8" fmla="*/ 1 w 51"/>
                <a:gd name="T9" fmla="*/ 1 h 45"/>
                <a:gd name="T10" fmla="*/ 1 w 51"/>
                <a:gd name="T11" fmla="*/ 1 h 45"/>
                <a:gd name="T12" fmla="*/ 1 w 51"/>
                <a:gd name="T13" fmla="*/ 1 h 45"/>
                <a:gd name="T14" fmla="*/ 0 w 51"/>
                <a:gd name="T15" fmla="*/ 1 h 45"/>
                <a:gd name="T16" fmla="*/ 1 w 51"/>
                <a:gd name="T17" fmla="*/ 0 h 45"/>
                <a:gd name="T18" fmla="*/ 1 w 51"/>
                <a:gd name="T19" fmla="*/ 0 h 45"/>
                <a:gd name="T20" fmla="*/ 1 w 51"/>
                <a:gd name="T21" fmla="*/ 1 h 45"/>
                <a:gd name="T22" fmla="*/ 1 w 51"/>
                <a:gd name="T23" fmla="*/ 1 h 45"/>
                <a:gd name="T24" fmla="*/ 1 w 51"/>
                <a:gd name="T25" fmla="*/ 1 h 45"/>
                <a:gd name="T26" fmla="*/ 1 w 51"/>
                <a:gd name="T27" fmla="*/ 1 h 45"/>
                <a:gd name="T28" fmla="*/ 1 w 51"/>
                <a:gd name="T29" fmla="*/ 1 h 45"/>
                <a:gd name="T30" fmla="*/ 1 w 51"/>
                <a:gd name="T31" fmla="*/ 1 h 45"/>
                <a:gd name="T32" fmla="*/ 1 w 51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45"/>
                <a:gd name="T53" fmla="*/ 51 w 51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45">
                  <a:moveTo>
                    <a:pt x="51" y="45"/>
                  </a:moveTo>
                  <a:lnTo>
                    <a:pt x="44" y="40"/>
                  </a:lnTo>
                  <a:lnTo>
                    <a:pt x="35" y="35"/>
                  </a:lnTo>
                  <a:lnTo>
                    <a:pt x="26" y="28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4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4"/>
                  </a:lnTo>
                  <a:lnTo>
                    <a:pt x="47" y="40"/>
                  </a:lnTo>
                  <a:lnTo>
                    <a:pt x="51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7" name="Freeform 396"/>
            <p:cNvSpPr>
              <a:spLocks/>
            </p:cNvSpPr>
            <p:nvPr/>
          </p:nvSpPr>
          <p:spPr bwMode="auto">
            <a:xfrm>
              <a:off x="2165" y="1094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3" y="68"/>
                  </a:moveTo>
                  <a:lnTo>
                    <a:pt x="1" y="51"/>
                  </a:lnTo>
                  <a:lnTo>
                    <a:pt x="0" y="28"/>
                  </a:lnTo>
                  <a:lnTo>
                    <a:pt x="1" y="10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7"/>
                  </a:lnTo>
                  <a:lnTo>
                    <a:pt x="7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8" name="Freeform 397"/>
            <p:cNvSpPr>
              <a:spLocks/>
            </p:cNvSpPr>
            <p:nvPr/>
          </p:nvSpPr>
          <p:spPr bwMode="auto">
            <a:xfrm>
              <a:off x="2172" y="1101"/>
              <a:ext cx="15" cy="32"/>
            </a:xfrm>
            <a:custGeom>
              <a:avLst/>
              <a:gdLst>
                <a:gd name="T0" fmla="*/ 0 w 30"/>
                <a:gd name="T1" fmla="*/ 0 h 65"/>
                <a:gd name="T2" fmla="*/ 1 w 30"/>
                <a:gd name="T3" fmla="*/ 0 h 65"/>
                <a:gd name="T4" fmla="*/ 1 w 30"/>
                <a:gd name="T5" fmla="*/ 0 h 65"/>
                <a:gd name="T6" fmla="*/ 1 w 30"/>
                <a:gd name="T7" fmla="*/ 0 h 65"/>
                <a:gd name="T8" fmla="*/ 1 w 30"/>
                <a:gd name="T9" fmla="*/ 0 h 65"/>
                <a:gd name="T10" fmla="*/ 1 w 30"/>
                <a:gd name="T11" fmla="*/ 0 h 65"/>
                <a:gd name="T12" fmla="*/ 1 w 30"/>
                <a:gd name="T13" fmla="*/ 0 h 65"/>
                <a:gd name="T14" fmla="*/ 1 w 30"/>
                <a:gd name="T15" fmla="*/ 0 h 65"/>
                <a:gd name="T16" fmla="*/ 1 w 30"/>
                <a:gd name="T17" fmla="*/ 0 h 65"/>
                <a:gd name="T18" fmla="*/ 1 w 30"/>
                <a:gd name="T19" fmla="*/ 0 h 65"/>
                <a:gd name="T20" fmla="*/ 1 w 30"/>
                <a:gd name="T21" fmla="*/ 0 h 65"/>
                <a:gd name="T22" fmla="*/ 1 w 30"/>
                <a:gd name="T23" fmla="*/ 0 h 65"/>
                <a:gd name="T24" fmla="*/ 0 w 30"/>
                <a:gd name="T25" fmla="*/ 0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65"/>
                <a:gd name="T41" fmla="*/ 30 w 30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65">
                  <a:moveTo>
                    <a:pt x="0" y="65"/>
                  </a:moveTo>
                  <a:lnTo>
                    <a:pt x="2" y="49"/>
                  </a:lnTo>
                  <a:lnTo>
                    <a:pt x="8" y="28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29" y="8"/>
                  </a:lnTo>
                  <a:lnTo>
                    <a:pt x="25" y="18"/>
                  </a:lnTo>
                  <a:lnTo>
                    <a:pt x="21" y="29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3" y="6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999" name="Freeform 398"/>
            <p:cNvSpPr>
              <a:spLocks/>
            </p:cNvSpPr>
            <p:nvPr/>
          </p:nvSpPr>
          <p:spPr bwMode="auto">
            <a:xfrm>
              <a:off x="2151" y="1094"/>
              <a:ext cx="8" cy="32"/>
            </a:xfrm>
            <a:custGeom>
              <a:avLst/>
              <a:gdLst>
                <a:gd name="T0" fmla="*/ 1 w 15"/>
                <a:gd name="T1" fmla="*/ 0 h 65"/>
                <a:gd name="T2" fmla="*/ 1 w 15"/>
                <a:gd name="T3" fmla="*/ 0 h 65"/>
                <a:gd name="T4" fmla="*/ 0 w 15"/>
                <a:gd name="T5" fmla="*/ 0 h 65"/>
                <a:gd name="T6" fmla="*/ 1 w 15"/>
                <a:gd name="T7" fmla="*/ 0 h 65"/>
                <a:gd name="T8" fmla="*/ 1 w 15"/>
                <a:gd name="T9" fmla="*/ 0 h 65"/>
                <a:gd name="T10" fmla="*/ 1 w 15"/>
                <a:gd name="T11" fmla="*/ 0 h 65"/>
                <a:gd name="T12" fmla="*/ 1 w 15"/>
                <a:gd name="T13" fmla="*/ 0 h 65"/>
                <a:gd name="T14" fmla="*/ 1 w 15"/>
                <a:gd name="T15" fmla="*/ 0 h 65"/>
                <a:gd name="T16" fmla="*/ 1 w 15"/>
                <a:gd name="T17" fmla="*/ 0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5"/>
                <a:gd name="T29" fmla="*/ 15 w 15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5">
                  <a:moveTo>
                    <a:pt x="8" y="65"/>
                  </a:moveTo>
                  <a:lnTo>
                    <a:pt x="3" y="54"/>
                  </a:lnTo>
                  <a:lnTo>
                    <a:pt x="0" y="34"/>
                  </a:lnTo>
                  <a:lnTo>
                    <a:pt x="1" y="13"/>
                  </a:lnTo>
                  <a:lnTo>
                    <a:pt x="9" y="0"/>
                  </a:lnTo>
                  <a:lnTo>
                    <a:pt x="15" y="5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0" name="Freeform 399"/>
            <p:cNvSpPr>
              <a:spLocks/>
            </p:cNvSpPr>
            <p:nvPr/>
          </p:nvSpPr>
          <p:spPr bwMode="auto">
            <a:xfrm>
              <a:off x="2139" y="1085"/>
              <a:ext cx="6" cy="35"/>
            </a:xfrm>
            <a:custGeom>
              <a:avLst/>
              <a:gdLst>
                <a:gd name="T0" fmla="*/ 1 w 12"/>
                <a:gd name="T1" fmla="*/ 1 h 69"/>
                <a:gd name="T2" fmla="*/ 1 w 12"/>
                <a:gd name="T3" fmla="*/ 1 h 69"/>
                <a:gd name="T4" fmla="*/ 1 w 12"/>
                <a:gd name="T5" fmla="*/ 1 h 69"/>
                <a:gd name="T6" fmla="*/ 0 w 12"/>
                <a:gd name="T7" fmla="*/ 1 h 69"/>
                <a:gd name="T8" fmla="*/ 1 w 12"/>
                <a:gd name="T9" fmla="*/ 0 h 69"/>
                <a:gd name="T10" fmla="*/ 1 w 12"/>
                <a:gd name="T11" fmla="*/ 1 h 69"/>
                <a:gd name="T12" fmla="*/ 1 w 12"/>
                <a:gd name="T13" fmla="*/ 1 h 69"/>
                <a:gd name="T14" fmla="*/ 1 w 12"/>
                <a:gd name="T15" fmla="*/ 1 h 69"/>
                <a:gd name="T16" fmla="*/ 1 w 12"/>
                <a:gd name="T17" fmla="*/ 1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69"/>
                <a:gd name="T29" fmla="*/ 12 w 12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69">
                  <a:moveTo>
                    <a:pt x="12" y="69"/>
                  </a:moveTo>
                  <a:lnTo>
                    <a:pt x="6" y="55"/>
                  </a:lnTo>
                  <a:lnTo>
                    <a:pt x="1" y="33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7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1" name="Freeform 400"/>
            <p:cNvSpPr>
              <a:spLocks/>
            </p:cNvSpPr>
            <p:nvPr/>
          </p:nvSpPr>
          <p:spPr bwMode="auto">
            <a:xfrm>
              <a:off x="2126" y="1079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10"/>
                  </a:lnTo>
                  <a:lnTo>
                    <a:pt x="4" y="0"/>
                  </a:lnTo>
                  <a:lnTo>
                    <a:pt x="10" y="9"/>
                  </a:lnTo>
                  <a:lnTo>
                    <a:pt x="12" y="27"/>
                  </a:lnTo>
                  <a:lnTo>
                    <a:pt x="12" y="50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2" name="Freeform 401"/>
            <p:cNvSpPr>
              <a:spLocks/>
            </p:cNvSpPr>
            <p:nvPr/>
          </p:nvSpPr>
          <p:spPr bwMode="auto">
            <a:xfrm>
              <a:off x="2112" y="1072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76"/>
                <a:gd name="T29" fmla="*/ 18 w 1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76">
                  <a:moveTo>
                    <a:pt x="18" y="76"/>
                  </a:moveTo>
                  <a:lnTo>
                    <a:pt x="10" y="56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7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3" name="Freeform 402"/>
            <p:cNvSpPr>
              <a:spLocks/>
            </p:cNvSpPr>
            <p:nvPr/>
          </p:nvSpPr>
          <p:spPr bwMode="auto">
            <a:xfrm>
              <a:off x="2094" y="1066"/>
              <a:ext cx="13" cy="42"/>
            </a:xfrm>
            <a:custGeom>
              <a:avLst/>
              <a:gdLst>
                <a:gd name="T0" fmla="*/ 0 w 27"/>
                <a:gd name="T1" fmla="*/ 1 h 84"/>
                <a:gd name="T2" fmla="*/ 0 w 27"/>
                <a:gd name="T3" fmla="*/ 1 h 84"/>
                <a:gd name="T4" fmla="*/ 0 w 27"/>
                <a:gd name="T5" fmla="*/ 1 h 84"/>
                <a:gd name="T6" fmla="*/ 0 w 27"/>
                <a:gd name="T7" fmla="*/ 1 h 84"/>
                <a:gd name="T8" fmla="*/ 0 w 27"/>
                <a:gd name="T9" fmla="*/ 1 h 84"/>
                <a:gd name="T10" fmla="*/ 0 w 27"/>
                <a:gd name="T11" fmla="*/ 1 h 84"/>
                <a:gd name="T12" fmla="*/ 0 w 27"/>
                <a:gd name="T13" fmla="*/ 1 h 84"/>
                <a:gd name="T14" fmla="*/ 0 w 27"/>
                <a:gd name="T15" fmla="*/ 1 h 84"/>
                <a:gd name="T16" fmla="*/ 0 w 27"/>
                <a:gd name="T17" fmla="*/ 0 h 84"/>
                <a:gd name="T18" fmla="*/ 0 w 27"/>
                <a:gd name="T19" fmla="*/ 1 h 84"/>
                <a:gd name="T20" fmla="*/ 0 w 27"/>
                <a:gd name="T21" fmla="*/ 1 h 84"/>
                <a:gd name="T22" fmla="*/ 0 w 27"/>
                <a:gd name="T23" fmla="*/ 1 h 84"/>
                <a:gd name="T24" fmla="*/ 0 w 27"/>
                <a:gd name="T25" fmla="*/ 1 h 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84"/>
                <a:gd name="T41" fmla="*/ 27 w 27"/>
                <a:gd name="T42" fmla="*/ 84 h 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84">
                  <a:moveTo>
                    <a:pt x="27" y="84"/>
                  </a:moveTo>
                  <a:lnTo>
                    <a:pt x="23" y="76"/>
                  </a:lnTo>
                  <a:lnTo>
                    <a:pt x="18" y="63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9"/>
                  </a:lnTo>
                  <a:lnTo>
                    <a:pt x="1" y="2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39"/>
                  </a:lnTo>
                  <a:lnTo>
                    <a:pt x="23" y="67"/>
                  </a:lnTo>
                  <a:lnTo>
                    <a:pt x="27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4" name="Freeform 403"/>
            <p:cNvSpPr>
              <a:spLocks/>
            </p:cNvSpPr>
            <p:nvPr/>
          </p:nvSpPr>
          <p:spPr bwMode="auto">
            <a:xfrm>
              <a:off x="2079" y="1062"/>
              <a:ext cx="17" cy="45"/>
            </a:xfrm>
            <a:custGeom>
              <a:avLst/>
              <a:gdLst>
                <a:gd name="T0" fmla="*/ 0 w 35"/>
                <a:gd name="T1" fmla="*/ 0 h 91"/>
                <a:gd name="T2" fmla="*/ 0 w 35"/>
                <a:gd name="T3" fmla="*/ 0 h 91"/>
                <a:gd name="T4" fmla="*/ 0 w 35"/>
                <a:gd name="T5" fmla="*/ 0 h 91"/>
                <a:gd name="T6" fmla="*/ 0 w 35"/>
                <a:gd name="T7" fmla="*/ 0 h 91"/>
                <a:gd name="T8" fmla="*/ 0 w 35"/>
                <a:gd name="T9" fmla="*/ 0 h 91"/>
                <a:gd name="T10" fmla="*/ 0 w 35"/>
                <a:gd name="T11" fmla="*/ 0 h 91"/>
                <a:gd name="T12" fmla="*/ 0 w 35"/>
                <a:gd name="T13" fmla="*/ 0 h 91"/>
                <a:gd name="T14" fmla="*/ 0 w 35"/>
                <a:gd name="T15" fmla="*/ 0 h 91"/>
                <a:gd name="T16" fmla="*/ 0 w 35"/>
                <a:gd name="T17" fmla="*/ 0 h 91"/>
                <a:gd name="T18" fmla="*/ 0 w 35"/>
                <a:gd name="T19" fmla="*/ 0 h 91"/>
                <a:gd name="T20" fmla="*/ 0 w 35"/>
                <a:gd name="T21" fmla="*/ 0 h 91"/>
                <a:gd name="T22" fmla="*/ 0 w 35"/>
                <a:gd name="T23" fmla="*/ 0 h 91"/>
                <a:gd name="T24" fmla="*/ 0 w 35"/>
                <a:gd name="T25" fmla="*/ 0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91"/>
                <a:gd name="T41" fmla="*/ 35 w 35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0"/>
                  </a:lnTo>
                  <a:lnTo>
                    <a:pt x="12" y="56"/>
                  </a:lnTo>
                  <a:lnTo>
                    <a:pt x="6" y="40"/>
                  </a:lnTo>
                  <a:lnTo>
                    <a:pt x="1" y="25"/>
                  </a:lnTo>
                  <a:lnTo>
                    <a:pt x="0" y="13"/>
                  </a:lnTo>
                  <a:lnTo>
                    <a:pt x="1" y="3"/>
                  </a:lnTo>
                  <a:lnTo>
                    <a:pt x="6" y="0"/>
                  </a:lnTo>
                  <a:lnTo>
                    <a:pt x="18" y="10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5" name="Freeform 404"/>
            <p:cNvSpPr>
              <a:spLocks/>
            </p:cNvSpPr>
            <p:nvPr/>
          </p:nvSpPr>
          <p:spPr bwMode="auto">
            <a:xfrm>
              <a:off x="2052" y="1066"/>
              <a:ext cx="28" cy="43"/>
            </a:xfrm>
            <a:custGeom>
              <a:avLst/>
              <a:gdLst>
                <a:gd name="T0" fmla="*/ 1 w 56"/>
                <a:gd name="T1" fmla="*/ 1 h 85"/>
                <a:gd name="T2" fmla="*/ 1 w 56"/>
                <a:gd name="T3" fmla="*/ 1 h 85"/>
                <a:gd name="T4" fmla="*/ 1 w 56"/>
                <a:gd name="T5" fmla="*/ 1 h 85"/>
                <a:gd name="T6" fmla="*/ 1 w 56"/>
                <a:gd name="T7" fmla="*/ 1 h 85"/>
                <a:gd name="T8" fmla="*/ 1 w 56"/>
                <a:gd name="T9" fmla="*/ 1 h 85"/>
                <a:gd name="T10" fmla="*/ 1 w 56"/>
                <a:gd name="T11" fmla="*/ 1 h 85"/>
                <a:gd name="T12" fmla="*/ 1 w 56"/>
                <a:gd name="T13" fmla="*/ 1 h 85"/>
                <a:gd name="T14" fmla="*/ 0 w 56"/>
                <a:gd name="T15" fmla="*/ 1 h 85"/>
                <a:gd name="T16" fmla="*/ 1 w 56"/>
                <a:gd name="T17" fmla="*/ 0 h 85"/>
                <a:gd name="T18" fmla="*/ 1 w 56"/>
                <a:gd name="T19" fmla="*/ 0 h 85"/>
                <a:gd name="T20" fmla="*/ 1 w 56"/>
                <a:gd name="T21" fmla="*/ 1 h 85"/>
                <a:gd name="T22" fmla="*/ 1 w 56"/>
                <a:gd name="T23" fmla="*/ 1 h 85"/>
                <a:gd name="T24" fmla="*/ 1 w 56"/>
                <a:gd name="T25" fmla="*/ 1 h 85"/>
                <a:gd name="T26" fmla="*/ 1 w 56"/>
                <a:gd name="T27" fmla="*/ 1 h 85"/>
                <a:gd name="T28" fmla="*/ 1 w 56"/>
                <a:gd name="T29" fmla="*/ 1 h 85"/>
                <a:gd name="T30" fmla="*/ 1 w 56"/>
                <a:gd name="T31" fmla="*/ 1 h 85"/>
                <a:gd name="T32" fmla="*/ 1 w 56"/>
                <a:gd name="T33" fmla="*/ 1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5"/>
                <a:gd name="T53" fmla="*/ 56 w 56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5">
                  <a:moveTo>
                    <a:pt x="56" y="85"/>
                  </a:moveTo>
                  <a:lnTo>
                    <a:pt x="47" y="77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39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6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6" name="Freeform 405"/>
            <p:cNvSpPr>
              <a:spLocks/>
            </p:cNvSpPr>
            <p:nvPr/>
          </p:nvSpPr>
          <p:spPr bwMode="auto">
            <a:xfrm>
              <a:off x="2028" y="1073"/>
              <a:ext cx="36" cy="35"/>
            </a:xfrm>
            <a:custGeom>
              <a:avLst/>
              <a:gdLst>
                <a:gd name="T0" fmla="*/ 1 w 71"/>
                <a:gd name="T1" fmla="*/ 1 h 70"/>
                <a:gd name="T2" fmla="*/ 1 w 71"/>
                <a:gd name="T3" fmla="*/ 1 h 70"/>
                <a:gd name="T4" fmla="*/ 1 w 71"/>
                <a:gd name="T5" fmla="*/ 1 h 70"/>
                <a:gd name="T6" fmla="*/ 1 w 71"/>
                <a:gd name="T7" fmla="*/ 1 h 70"/>
                <a:gd name="T8" fmla="*/ 1 w 71"/>
                <a:gd name="T9" fmla="*/ 1 h 70"/>
                <a:gd name="T10" fmla="*/ 1 w 71"/>
                <a:gd name="T11" fmla="*/ 1 h 70"/>
                <a:gd name="T12" fmla="*/ 1 w 71"/>
                <a:gd name="T13" fmla="*/ 1 h 70"/>
                <a:gd name="T14" fmla="*/ 0 w 71"/>
                <a:gd name="T15" fmla="*/ 1 h 70"/>
                <a:gd name="T16" fmla="*/ 1 w 71"/>
                <a:gd name="T17" fmla="*/ 0 h 70"/>
                <a:gd name="T18" fmla="*/ 1 w 71"/>
                <a:gd name="T19" fmla="*/ 0 h 70"/>
                <a:gd name="T20" fmla="*/ 1 w 71"/>
                <a:gd name="T21" fmla="*/ 1 h 70"/>
                <a:gd name="T22" fmla="*/ 1 w 71"/>
                <a:gd name="T23" fmla="*/ 1 h 70"/>
                <a:gd name="T24" fmla="*/ 1 w 71"/>
                <a:gd name="T25" fmla="*/ 1 h 70"/>
                <a:gd name="T26" fmla="*/ 1 w 71"/>
                <a:gd name="T27" fmla="*/ 1 h 70"/>
                <a:gd name="T28" fmla="*/ 1 w 71"/>
                <a:gd name="T29" fmla="*/ 1 h 70"/>
                <a:gd name="T30" fmla="*/ 1 w 71"/>
                <a:gd name="T31" fmla="*/ 1 h 70"/>
                <a:gd name="T32" fmla="*/ 1 w 71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0"/>
                <a:gd name="T53" fmla="*/ 71 w 71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0">
                  <a:moveTo>
                    <a:pt x="71" y="70"/>
                  </a:moveTo>
                  <a:lnTo>
                    <a:pt x="63" y="64"/>
                  </a:lnTo>
                  <a:lnTo>
                    <a:pt x="51" y="56"/>
                  </a:lnTo>
                  <a:lnTo>
                    <a:pt x="38" y="46"/>
                  </a:lnTo>
                  <a:lnTo>
                    <a:pt x="24" y="34"/>
                  </a:lnTo>
                  <a:lnTo>
                    <a:pt x="13" y="23"/>
                  </a:lnTo>
                  <a:lnTo>
                    <a:pt x="3" y="12"/>
                  </a:lnTo>
                  <a:lnTo>
                    <a:pt x="0" y="4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6"/>
                  </a:lnTo>
                  <a:lnTo>
                    <a:pt x="53" y="40"/>
                  </a:lnTo>
                  <a:lnTo>
                    <a:pt x="62" y="52"/>
                  </a:lnTo>
                  <a:lnTo>
                    <a:pt x="69" y="63"/>
                  </a:lnTo>
                  <a:lnTo>
                    <a:pt x="7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7" name="Freeform 406"/>
            <p:cNvSpPr>
              <a:spLocks/>
            </p:cNvSpPr>
            <p:nvPr/>
          </p:nvSpPr>
          <p:spPr bwMode="auto">
            <a:xfrm>
              <a:off x="2016" y="1078"/>
              <a:ext cx="33" cy="32"/>
            </a:xfrm>
            <a:custGeom>
              <a:avLst/>
              <a:gdLst>
                <a:gd name="T0" fmla="*/ 1 w 64"/>
                <a:gd name="T1" fmla="*/ 0 h 65"/>
                <a:gd name="T2" fmla="*/ 1 w 64"/>
                <a:gd name="T3" fmla="*/ 0 h 65"/>
                <a:gd name="T4" fmla="*/ 1 w 64"/>
                <a:gd name="T5" fmla="*/ 0 h 65"/>
                <a:gd name="T6" fmla="*/ 1 w 64"/>
                <a:gd name="T7" fmla="*/ 0 h 65"/>
                <a:gd name="T8" fmla="*/ 1 w 64"/>
                <a:gd name="T9" fmla="*/ 0 h 65"/>
                <a:gd name="T10" fmla="*/ 1 w 64"/>
                <a:gd name="T11" fmla="*/ 0 h 65"/>
                <a:gd name="T12" fmla="*/ 1 w 64"/>
                <a:gd name="T13" fmla="*/ 0 h 65"/>
                <a:gd name="T14" fmla="*/ 1 w 64"/>
                <a:gd name="T15" fmla="*/ 0 h 65"/>
                <a:gd name="T16" fmla="*/ 1 w 64"/>
                <a:gd name="T17" fmla="*/ 0 h 65"/>
                <a:gd name="T18" fmla="*/ 1 w 64"/>
                <a:gd name="T19" fmla="*/ 0 h 65"/>
                <a:gd name="T20" fmla="*/ 1 w 64"/>
                <a:gd name="T21" fmla="*/ 0 h 65"/>
                <a:gd name="T22" fmla="*/ 1 w 64"/>
                <a:gd name="T23" fmla="*/ 0 h 65"/>
                <a:gd name="T24" fmla="*/ 1 w 64"/>
                <a:gd name="T25" fmla="*/ 0 h 65"/>
                <a:gd name="T26" fmla="*/ 1 w 64"/>
                <a:gd name="T27" fmla="*/ 0 h 65"/>
                <a:gd name="T28" fmla="*/ 1 w 64"/>
                <a:gd name="T29" fmla="*/ 0 h 65"/>
                <a:gd name="T30" fmla="*/ 0 w 64"/>
                <a:gd name="T31" fmla="*/ 0 h 65"/>
                <a:gd name="T32" fmla="*/ 1 w 64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5"/>
                <a:gd name="T53" fmla="*/ 64 w 64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5">
                  <a:moveTo>
                    <a:pt x="3" y="0"/>
                  </a:moveTo>
                  <a:lnTo>
                    <a:pt x="7" y="1"/>
                  </a:lnTo>
                  <a:lnTo>
                    <a:pt x="12" y="7"/>
                  </a:lnTo>
                  <a:lnTo>
                    <a:pt x="21" y="16"/>
                  </a:lnTo>
                  <a:lnTo>
                    <a:pt x="29" y="27"/>
                  </a:lnTo>
                  <a:lnTo>
                    <a:pt x="38" y="38"/>
                  </a:lnTo>
                  <a:lnTo>
                    <a:pt x="47" y="48"/>
                  </a:lnTo>
                  <a:lnTo>
                    <a:pt x="56" y="58"/>
                  </a:lnTo>
                  <a:lnTo>
                    <a:pt x="64" y="65"/>
                  </a:lnTo>
                  <a:lnTo>
                    <a:pt x="53" y="61"/>
                  </a:lnTo>
                  <a:lnTo>
                    <a:pt x="40" y="53"/>
                  </a:lnTo>
                  <a:lnTo>
                    <a:pt x="29" y="44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4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8" name="Freeform 407"/>
            <p:cNvSpPr>
              <a:spLocks/>
            </p:cNvSpPr>
            <p:nvPr/>
          </p:nvSpPr>
          <p:spPr bwMode="auto">
            <a:xfrm>
              <a:off x="1859" y="1141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2"/>
                <a:gd name="T112" fmla="*/ 0 h 76"/>
                <a:gd name="T113" fmla="*/ 312 w 312"/>
                <a:gd name="T114" fmla="*/ 76 h 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2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4"/>
                  </a:lnTo>
                  <a:lnTo>
                    <a:pt x="224" y="25"/>
                  </a:lnTo>
                  <a:lnTo>
                    <a:pt x="203" y="19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2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8"/>
                  </a:lnTo>
                  <a:lnTo>
                    <a:pt x="62" y="22"/>
                  </a:lnTo>
                  <a:lnTo>
                    <a:pt x="44" y="26"/>
                  </a:lnTo>
                  <a:lnTo>
                    <a:pt x="28" y="30"/>
                  </a:lnTo>
                  <a:lnTo>
                    <a:pt x="13" y="34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4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4"/>
                  </a:lnTo>
                  <a:lnTo>
                    <a:pt x="218" y="10"/>
                  </a:lnTo>
                  <a:lnTo>
                    <a:pt x="242" y="17"/>
                  </a:lnTo>
                  <a:lnTo>
                    <a:pt x="263" y="26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09" name="Freeform 408"/>
            <p:cNvSpPr>
              <a:spLocks/>
            </p:cNvSpPr>
            <p:nvPr/>
          </p:nvSpPr>
          <p:spPr bwMode="auto">
            <a:xfrm>
              <a:off x="1862" y="1150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8"/>
                <a:gd name="T53" fmla="*/ 38 w 3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6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8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2"/>
                  </a:lnTo>
                  <a:lnTo>
                    <a:pt x="12" y="54"/>
                  </a:lnTo>
                  <a:lnTo>
                    <a:pt x="16" y="44"/>
                  </a:lnTo>
                  <a:lnTo>
                    <a:pt x="21" y="32"/>
                  </a:lnTo>
                  <a:lnTo>
                    <a:pt x="27" y="21"/>
                  </a:lnTo>
                  <a:lnTo>
                    <a:pt x="32" y="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0" name="Freeform 409"/>
            <p:cNvSpPr>
              <a:spLocks/>
            </p:cNvSpPr>
            <p:nvPr/>
          </p:nvSpPr>
          <p:spPr bwMode="auto">
            <a:xfrm>
              <a:off x="1872" y="1146"/>
              <a:ext cx="22" cy="38"/>
            </a:xfrm>
            <a:custGeom>
              <a:avLst/>
              <a:gdLst>
                <a:gd name="T0" fmla="*/ 0 w 45"/>
                <a:gd name="T1" fmla="*/ 1 h 75"/>
                <a:gd name="T2" fmla="*/ 0 w 45"/>
                <a:gd name="T3" fmla="*/ 1 h 75"/>
                <a:gd name="T4" fmla="*/ 0 w 45"/>
                <a:gd name="T5" fmla="*/ 1 h 75"/>
                <a:gd name="T6" fmla="*/ 0 w 45"/>
                <a:gd name="T7" fmla="*/ 1 h 75"/>
                <a:gd name="T8" fmla="*/ 0 w 45"/>
                <a:gd name="T9" fmla="*/ 1 h 75"/>
                <a:gd name="T10" fmla="*/ 0 w 45"/>
                <a:gd name="T11" fmla="*/ 1 h 75"/>
                <a:gd name="T12" fmla="*/ 0 w 45"/>
                <a:gd name="T13" fmla="*/ 1 h 75"/>
                <a:gd name="T14" fmla="*/ 0 w 45"/>
                <a:gd name="T15" fmla="*/ 1 h 75"/>
                <a:gd name="T16" fmla="*/ 0 w 45"/>
                <a:gd name="T17" fmla="*/ 0 h 75"/>
                <a:gd name="T18" fmla="*/ 0 w 45"/>
                <a:gd name="T19" fmla="*/ 1 h 75"/>
                <a:gd name="T20" fmla="*/ 0 w 45"/>
                <a:gd name="T21" fmla="*/ 1 h 75"/>
                <a:gd name="T22" fmla="*/ 0 w 45"/>
                <a:gd name="T23" fmla="*/ 1 h 75"/>
                <a:gd name="T24" fmla="*/ 0 w 45"/>
                <a:gd name="T25" fmla="*/ 1 h 75"/>
                <a:gd name="T26" fmla="*/ 0 w 45"/>
                <a:gd name="T27" fmla="*/ 1 h 75"/>
                <a:gd name="T28" fmla="*/ 0 w 45"/>
                <a:gd name="T29" fmla="*/ 1 h 75"/>
                <a:gd name="T30" fmla="*/ 0 w 45"/>
                <a:gd name="T31" fmla="*/ 1 h 75"/>
                <a:gd name="T32" fmla="*/ 0 w 45"/>
                <a:gd name="T33" fmla="*/ 1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5"/>
                <a:gd name="T53" fmla="*/ 45 w 45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5">
                  <a:moveTo>
                    <a:pt x="1" y="75"/>
                  </a:moveTo>
                  <a:lnTo>
                    <a:pt x="0" y="72"/>
                  </a:lnTo>
                  <a:lnTo>
                    <a:pt x="1" y="65"/>
                  </a:lnTo>
                  <a:lnTo>
                    <a:pt x="4" y="55"/>
                  </a:lnTo>
                  <a:lnTo>
                    <a:pt x="9" y="44"/>
                  </a:lnTo>
                  <a:lnTo>
                    <a:pt x="16" y="31"/>
                  </a:lnTo>
                  <a:lnTo>
                    <a:pt x="24" y="20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1"/>
                  </a:lnTo>
                  <a:lnTo>
                    <a:pt x="26" y="34"/>
                  </a:lnTo>
                  <a:lnTo>
                    <a:pt x="21" y="46"/>
                  </a:lnTo>
                  <a:lnTo>
                    <a:pt x="14" y="58"/>
                  </a:lnTo>
                  <a:lnTo>
                    <a:pt x="9" y="67"/>
                  </a:lnTo>
                  <a:lnTo>
                    <a:pt x="4" y="74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1" name="Freeform 410"/>
            <p:cNvSpPr>
              <a:spLocks/>
            </p:cNvSpPr>
            <p:nvPr/>
          </p:nvSpPr>
          <p:spPr bwMode="auto">
            <a:xfrm>
              <a:off x="1895" y="1143"/>
              <a:ext cx="30" cy="49"/>
            </a:xfrm>
            <a:custGeom>
              <a:avLst/>
              <a:gdLst>
                <a:gd name="T0" fmla="*/ 1 w 60"/>
                <a:gd name="T1" fmla="*/ 1 h 98"/>
                <a:gd name="T2" fmla="*/ 0 w 60"/>
                <a:gd name="T3" fmla="*/ 1 h 98"/>
                <a:gd name="T4" fmla="*/ 1 w 60"/>
                <a:gd name="T5" fmla="*/ 1 h 98"/>
                <a:gd name="T6" fmla="*/ 1 w 60"/>
                <a:gd name="T7" fmla="*/ 1 h 98"/>
                <a:gd name="T8" fmla="*/ 1 w 60"/>
                <a:gd name="T9" fmla="*/ 1 h 98"/>
                <a:gd name="T10" fmla="*/ 1 w 60"/>
                <a:gd name="T11" fmla="*/ 1 h 98"/>
                <a:gd name="T12" fmla="*/ 1 w 60"/>
                <a:gd name="T13" fmla="*/ 1 h 98"/>
                <a:gd name="T14" fmla="*/ 1 w 60"/>
                <a:gd name="T15" fmla="*/ 1 h 98"/>
                <a:gd name="T16" fmla="*/ 1 w 60"/>
                <a:gd name="T17" fmla="*/ 0 h 98"/>
                <a:gd name="T18" fmla="*/ 1 w 60"/>
                <a:gd name="T19" fmla="*/ 1 h 98"/>
                <a:gd name="T20" fmla="*/ 1 w 60"/>
                <a:gd name="T21" fmla="*/ 1 h 98"/>
                <a:gd name="T22" fmla="*/ 1 w 60"/>
                <a:gd name="T23" fmla="*/ 1 h 98"/>
                <a:gd name="T24" fmla="*/ 1 w 60"/>
                <a:gd name="T25" fmla="*/ 1 h 98"/>
                <a:gd name="T26" fmla="*/ 1 w 60"/>
                <a:gd name="T27" fmla="*/ 1 h 98"/>
                <a:gd name="T28" fmla="*/ 1 w 60"/>
                <a:gd name="T29" fmla="*/ 1 h 98"/>
                <a:gd name="T30" fmla="*/ 1 w 60"/>
                <a:gd name="T31" fmla="*/ 1 h 98"/>
                <a:gd name="T32" fmla="*/ 1 w 60"/>
                <a:gd name="T33" fmla="*/ 1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98"/>
                <a:gd name="T53" fmla="*/ 60 w 60"/>
                <a:gd name="T54" fmla="*/ 98 h 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98">
                  <a:moveTo>
                    <a:pt x="1" y="98"/>
                  </a:moveTo>
                  <a:lnTo>
                    <a:pt x="0" y="92"/>
                  </a:lnTo>
                  <a:lnTo>
                    <a:pt x="2" y="82"/>
                  </a:lnTo>
                  <a:lnTo>
                    <a:pt x="8" y="68"/>
                  </a:lnTo>
                  <a:lnTo>
                    <a:pt x="15" y="52"/>
                  </a:lnTo>
                  <a:lnTo>
                    <a:pt x="25" y="36"/>
                  </a:lnTo>
                  <a:lnTo>
                    <a:pt x="37" y="21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1"/>
                  </a:lnTo>
                  <a:lnTo>
                    <a:pt x="40" y="37"/>
                  </a:lnTo>
                  <a:lnTo>
                    <a:pt x="31" y="56"/>
                  </a:lnTo>
                  <a:lnTo>
                    <a:pt x="22" y="72"/>
                  </a:lnTo>
                  <a:lnTo>
                    <a:pt x="14" y="87"/>
                  </a:lnTo>
                  <a:lnTo>
                    <a:pt x="6" y="96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2" name="Freeform 411"/>
            <p:cNvSpPr>
              <a:spLocks/>
            </p:cNvSpPr>
            <p:nvPr/>
          </p:nvSpPr>
          <p:spPr bwMode="auto">
            <a:xfrm>
              <a:off x="1921" y="1146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05"/>
                <a:gd name="T53" fmla="*/ 65 w 65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1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39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1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3" name="Freeform 412"/>
            <p:cNvSpPr>
              <a:spLocks/>
            </p:cNvSpPr>
            <p:nvPr/>
          </p:nvSpPr>
          <p:spPr bwMode="auto">
            <a:xfrm>
              <a:off x="1938" y="1150"/>
              <a:ext cx="35" cy="43"/>
            </a:xfrm>
            <a:custGeom>
              <a:avLst/>
              <a:gdLst>
                <a:gd name="T0" fmla="*/ 0 w 71"/>
                <a:gd name="T1" fmla="*/ 0 h 87"/>
                <a:gd name="T2" fmla="*/ 0 w 71"/>
                <a:gd name="T3" fmla="*/ 0 h 87"/>
                <a:gd name="T4" fmla="*/ 0 w 71"/>
                <a:gd name="T5" fmla="*/ 0 h 87"/>
                <a:gd name="T6" fmla="*/ 0 w 71"/>
                <a:gd name="T7" fmla="*/ 0 h 87"/>
                <a:gd name="T8" fmla="*/ 0 w 71"/>
                <a:gd name="T9" fmla="*/ 0 h 87"/>
                <a:gd name="T10" fmla="*/ 0 w 71"/>
                <a:gd name="T11" fmla="*/ 0 h 87"/>
                <a:gd name="T12" fmla="*/ 0 w 71"/>
                <a:gd name="T13" fmla="*/ 0 h 87"/>
                <a:gd name="T14" fmla="*/ 0 w 71"/>
                <a:gd name="T15" fmla="*/ 0 h 87"/>
                <a:gd name="T16" fmla="*/ 0 w 71"/>
                <a:gd name="T17" fmla="*/ 0 h 87"/>
                <a:gd name="T18" fmla="*/ 0 w 71"/>
                <a:gd name="T19" fmla="*/ 0 h 87"/>
                <a:gd name="T20" fmla="*/ 0 w 71"/>
                <a:gd name="T21" fmla="*/ 0 h 87"/>
                <a:gd name="T22" fmla="*/ 0 w 71"/>
                <a:gd name="T23" fmla="*/ 0 h 87"/>
                <a:gd name="T24" fmla="*/ 0 w 71"/>
                <a:gd name="T25" fmla="*/ 0 h 87"/>
                <a:gd name="T26" fmla="*/ 0 w 71"/>
                <a:gd name="T27" fmla="*/ 0 h 87"/>
                <a:gd name="T28" fmla="*/ 0 w 71"/>
                <a:gd name="T29" fmla="*/ 0 h 87"/>
                <a:gd name="T30" fmla="*/ 0 w 71"/>
                <a:gd name="T31" fmla="*/ 0 h 87"/>
                <a:gd name="T32" fmla="*/ 0 w 71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87"/>
                <a:gd name="T53" fmla="*/ 71 w 71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87">
                  <a:moveTo>
                    <a:pt x="0" y="87"/>
                  </a:moveTo>
                  <a:lnTo>
                    <a:pt x="0" y="82"/>
                  </a:lnTo>
                  <a:lnTo>
                    <a:pt x="5" y="72"/>
                  </a:lnTo>
                  <a:lnTo>
                    <a:pt x="14" y="58"/>
                  </a:lnTo>
                  <a:lnTo>
                    <a:pt x="25" y="43"/>
                  </a:lnTo>
                  <a:lnTo>
                    <a:pt x="37" y="28"/>
                  </a:lnTo>
                  <a:lnTo>
                    <a:pt x="50" y="14"/>
                  </a:lnTo>
                  <a:lnTo>
                    <a:pt x="62" y="5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1"/>
                  </a:lnTo>
                  <a:lnTo>
                    <a:pt x="46" y="36"/>
                  </a:lnTo>
                  <a:lnTo>
                    <a:pt x="35" y="52"/>
                  </a:lnTo>
                  <a:lnTo>
                    <a:pt x="24" y="67"/>
                  </a:lnTo>
                  <a:lnTo>
                    <a:pt x="14" y="79"/>
                  </a:lnTo>
                  <a:lnTo>
                    <a:pt x="6" y="85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4" name="Freeform 413"/>
            <p:cNvSpPr>
              <a:spLocks/>
            </p:cNvSpPr>
            <p:nvPr/>
          </p:nvSpPr>
          <p:spPr bwMode="auto">
            <a:xfrm>
              <a:off x="1957" y="1156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71"/>
                <a:gd name="T53" fmla="*/ 61 w 6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5"/>
                  </a:lnTo>
                  <a:lnTo>
                    <a:pt x="27" y="24"/>
                  </a:lnTo>
                  <a:lnTo>
                    <a:pt x="37" y="12"/>
                  </a:lnTo>
                  <a:lnTo>
                    <a:pt x="48" y="4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2"/>
                  </a:lnTo>
                  <a:lnTo>
                    <a:pt x="20" y="55"/>
                  </a:lnTo>
                  <a:lnTo>
                    <a:pt x="12" y="64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5" name="Freeform 414"/>
            <p:cNvSpPr>
              <a:spLocks/>
            </p:cNvSpPr>
            <p:nvPr/>
          </p:nvSpPr>
          <p:spPr bwMode="auto">
            <a:xfrm>
              <a:off x="1976" y="1166"/>
              <a:ext cx="26" cy="25"/>
            </a:xfrm>
            <a:custGeom>
              <a:avLst/>
              <a:gdLst>
                <a:gd name="T0" fmla="*/ 0 w 53"/>
                <a:gd name="T1" fmla="*/ 0 h 51"/>
                <a:gd name="T2" fmla="*/ 0 w 53"/>
                <a:gd name="T3" fmla="*/ 0 h 51"/>
                <a:gd name="T4" fmla="*/ 0 w 53"/>
                <a:gd name="T5" fmla="*/ 0 h 51"/>
                <a:gd name="T6" fmla="*/ 0 w 53"/>
                <a:gd name="T7" fmla="*/ 0 h 51"/>
                <a:gd name="T8" fmla="*/ 0 w 53"/>
                <a:gd name="T9" fmla="*/ 0 h 51"/>
                <a:gd name="T10" fmla="*/ 0 w 53"/>
                <a:gd name="T11" fmla="*/ 0 h 51"/>
                <a:gd name="T12" fmla="*/ 0 w 53"/>
                <a:gd name="T13" fmla="*/ 0 h 51"/>
                <a:gd name="T14" fmla="*/ 0 w 53"/>
                <a:gd name="T15" fmla="*/ 0 h 51"/>
                <a:gd name="T16" fmla="*/ 0 w 53"/>
                <a:gd name="T17" fmla="*/ 0 h 51"/>
                <a:gd name="T18" fmla="*/ 0 w 53"/>
                <a:gd name="T19" fmla="*/ 0 h 51"/>
                <a:gd name="T20" fmla="*/ 0 w 53"/>
                <a:gd name="T21" fmla="*/ 0 h 51"/>
                <a:gd name="T22" fmla="*/ 0 w 53"/>
                <a:gd name="T23" fmla="*/ 0 h 51"/>
                <a:gd name="T24" fmla="*/ 0 w 53"/>
                <a:gd name="T25" fmla="*/ 0 h 51"/>
                <a:gd name="T26" fmla="*/ 0 w 53"/>
                <a:gd name="T27" fmla="*/ 0 h 51"/>
                <a:gd name="T28" fmla="*/ 0 w 53"/>
                <a:gd name="T29" fmla="*/ 0 h 51"/>
                <a:gd name="T30" fmla="*/ 0 w 53"/>
                <a:gd name="T31" fmla="*/ 0 h 51"/>
                <a:gd name="T32" fmla="*/ 0 w 53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1"/>
                <a:gd name="T53" fmla="*/ 53 w 53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1">
                  <a:moveTo>
                    <a:pt x="0" y="51"/>
                  </a:moveTo>
                  <a:lnTo>
                    <a:pt x="0" y="48"/>
                  </a:lnTo>
                  <a:lnTo>
                    <a:pt x="4" y="41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4"/>
                  </a:lnTo>
                  <a:lnTo>
                    <a:pt x="38" y="6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6"/>
                  </a:lnTo>
                  <a:lnTo>
                    <a:pt x="40" y="13"/>
                  </a:lnTo>
                  <a:lnTo>
                    <a:pt x="33" y="21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6" name="Freeform 415"/>
            <p:cNvSpPr>
              <a:spLocks/>
            </p:cNvSpPr>
            <p:nvPr/>
          </p:nvSpPr>
          <p:spPr bwMode="auto">
            <a:xfrm>
              <a:off x="1993" y="1171"/>
              <a:ext cx="18" cy="18"/>
            </a:xfrm>
            <a:custGeom>
              <a:avLst/>
              <a:gdLst>
                <a:gd name="T0" fmla="*/ 0 w 34"/>
                <a:gd name="T1" fmla="*/ 1 h 34"/>
                <a:gd name="T2" fmla="*/ 0 w 34"/>
                <a:gd name="T3" fmla="*/ 1 h 34"/>
                <a:gd name="T4" fmla="*/ 1 w 34"/>
                <a:gd name="T5" fmla="*/ 1 h 34"/>
                <a:gd name="T6" fmla="*/ 1 w 34"/>
                <a:gd name="T7" fmla="*/ 1 h 34"/>
                <a:gd name="T8" fmla="*/ 1 w 34"/>
                <a:gd name="T9" fmla="*/ 1 h 34"/>
                <a:gd name="T10" fmla="*/ 1 w 34"/>
                <a:gd name="T11" fmla="*/ 1 h 34"/>
                <a:gd name="T12" fmla="*/ 1 w 34"/>
                <a:gd name="T13" fmla="*/ 1 h 34"/>
                <a:gd name="T14" fmla="*/ 1 w 34"/>
                <a:gd name="T15" fmla="*/ 0 h 34"/>
                <a:gd name="T16" fmla="*/ 1 w 34"/>
                <a:gd name="T17" fmla="*/ 1 h 34"/>
                <a:gd name="T18" fmla="*/ 1 w 34"/>
                <a:gd name="T19" fmla="*/ 1 h 34"/>
                <a:gd name="T20" fmla="*/ 1 w 34"/>
                <a:gd name="T21" fmla="*/ 1 h 34"/>
                <a:gd name="T22" fmla="*/ 1 w 34"/>
                <a:gd name="T23" fmla="*/ 1 h 34"/>
                <a:gd name="T24" fmla="*/ 1 w 34"/>
                <a:gd name="T25" fmla="*/ 1 h 34"/>
                <a:gd name="T26" fmla="*/ 1 w 34"/>
                <a:gd name="T27" fmla="*/ 1 h 34"/>
                <a:gd name="T28" fmla="*/ 1 w 34"/>
                <a:gd name="T29" fmla="*/ 1 h 34"/>
                <a:gd name="T30" fmla="*/ 1 w 34"/>
                <a:gd name="T31" fmla="*/ 1 h 34"/>
                <a:gd name="T32" fmla="*/ 0 w 34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4"/>
                <a:gd name="T53" fmla="*/ 34 w 34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4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8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3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3"/>
                  </a:lnTo>
                  <a:lnTo>
                    <a:pt x="2" y="3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7" name="Freeform 416"/>
            <p:cNvSpPr>
              <a:spLocks/>
            </p:cNvSpPr>
            <p:nvPr/>
          </p:nvSpPr>
          <p:spPr bwMode="auto">
            <a:xfrm>
              <a:off x="1848" y="1156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4"/>
                <a:gd name="T53" fmla="*/ 40 w 40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4">
                  <a:moveTo>
                    <a:pt x="40" y="0"/>
                  </a:moveTo>
                  <a:lnTo>
                    <a:pt x="38" y="3"/>
                  </a:lnTo>
                  <a:lnTo>
                    <a:pt x="33" y="10"/>
                  </a:lnTo>
                  <a:lnTo>
                    <a:pt x="28" y="18"/>
                  </a:lnTo>
                  <a:lnTo>
                    <a:pt x="23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2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6"/>
                  </a:lnTo>
                  <a:lnTo>
                    <a:pt x="13" y="19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8" name="Freeform 417"/>
            <p:cNvSpPr>
              <a:spLocks/>
            </p:cNvSpPr>
            <p:nvPr/>
          </p:nvSpPr>
          <p:spPr bwMode="auto">
            <a:xfrm>
              <a:off x="1845" y="1144"/>
              <a:ext cx="24" cy="11"/>
            </a:xfrm>
            <a:custGeom>
              <a:avLst/>
              <a:gdLst>
                <a:gd name="T0" fmla="*/ 1 w 47"/>
                <a:gd name="T1" fmla="*/ 1 h 21"/>
                <a:gd name="T2" fmla="*/ 1 w 47"/>
                <a:gd name="T3" fmla="*/ 1 h 21"/>
                <a:gd name="T4" fmla="*/ 1 w 47"/>
                <a:gd name="T5" fmla="*/ 1 h 21"/>
                <a:gd name="T6" fmla="*/ 1 w 47"/>
                <a:gd name="T7" fmla="*/ 1 h 21"/>
                <a:gd name="T8" fmla="*/ 1 w 47"/>
                <a:gd name="T9" fmla="*/ 1 h 21"/>
                <a:gd name="T10" fmla="*/ 1 w 47"/>
                <a:gd name="T11" fmla="*/ 1 h 21"/>
                <a:gd name="T12" fmla="*/ 1 w 47"/>
                <a:gd name="T13" fmla="*/ 1 h 21"/>
                <a:gd name="T14" fmla="*/ 1 w 47"/>
                <a:gd name="T15" fmla="*/ 0 h 21"/>
                <a:gd name="T16" fmla="*/ 0 w 47"/>
                <a:gd name="T17" fmla="*/ 1 h 21"/>
                <a:gd name="T18" fmla="*/ 0 w 47"/>
                <a:gd name="T19" fmla="*/ 1 h 21"/>
                <a:gd name="T20" fmla="*/ 1 w 47"/>
                <a:gd name="T21" fmla="*/ 1 h 21"/>
                <a:gd name="T22" fmla="*/ 1 w 47"/>
                <a:gd name="T23" fmla="*/ 1 h 21"/>
                <a:gd name="T24" fmla="*/ 1 w 47"/>
                <a:gd name="T25" fmla="*/ 1 h 21"/>
                <a:gd name="T26" fmla="*/ 1 w 47"/>
                <a:gd name="T27" fmla="*/ 1 h 21"/>
                <a:gd name="T28" fmla="*/ 1 w 47"/>
                <a:gd name="T29" fmla="*/ 1 h 21"/>
                <a:gd name="T30" fmla="*/ 1 w 47"/>
                <a:gd name="T31" fmla="*/ 1 h 21"/>
                <a:gd name="T32" fmla="*/ 1 w 4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21"/>
                <a:gd name="T53" fmla="*/ 47 w 47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21">
                  <a:moveTo>
                    <a:pt x="47" y="21"/>
                  </a:moveTo>
                  <a:lnTo>
                    <a:pt x="44" y="20"/>
                  </a:lnTo>
                  <a:lnTo>
                    <a:pt x="39" y="17"/>
                  </a:lnTo>
                  <a:lnTo>
                    <a:pt x="32" y="12"/>
                  </a:lnTo>
                  <a:lnTo>
                    <a:pt x="24" y="8"/>
                  </a:lnTo>
                  <a:lnTo>
                    <a:pt x="17" y="4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9"/>
                  </a:lnTo>
                  <a:lnTo>
                    <a:pt x="9" y="12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0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19" name="Freeform 418"/>
            <p:cNvSpPr>
              <a:spLocks/>
            </p:cNvSpPr>
            <p:nvPr/>
          </p:nvSpPr>
          <p:spPr bwMode="auto">
            <a:xfrm>
              <a:off x="1838" y="1157"/>
              <a:ext cx="26" cy="6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0 h 13"/>
                <a:gd name="T12" fmla="*/ 0 w 53"/>
                <a:gd name="T13" fmla="*/ 0 h 13"/>
                <a:gd name="T14" fmla="*/ 0 w 53"/>
                <a:gd name="T15" fmla="*/ 0 h 13"/>
                <a:gd name="T16" fmla="*/ 0 w 53"/>
                <a:gd name="T17" fmla="*/ 0 h 13"/>
                <a:gd name="T18" fmla="*/ 0 w 53"/>
                <a:gd name="T19" fmla="*/ 0 h 13"/>
                <a:gd name="T20" fmla="*/ 0 w 53"/>
                <a:gd name="T21" fmla="*/ 0 h 13"/>
                <a:gd name="T22" fmla="*/ 0 w 53"/>
                <a:gd name="T23" fmla="*/ 0 h 13"/>
                <a:gd name="T24" fmla="*/ 0 w 53"/>
                <a:gd name="T25" fmla="*/ 0 h 13"/>
                <a:gd name="T26" fmla="*/ 0 w 53"/>
                <a:gd name="T27" fmla="*/ 0 h 13"/>
                <a:gd name="T28" fmla="*/ 0 w 53"/>
                <a:gd name="T29" fmla="*/ 0 h 13"/>
                <a:gd name="T30" fmla="*/ 0 w 53"/>
                <a:gd name="T31" fmla="*/ 0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3"/>
                <a:gd name="T53" fmla="*/ 53 w 5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0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0" name="Freeform 419"/>
            <p:cNvSpPr>
              <a:spLocks/>
            </p:cNvSpPr>
            <p:nvPr/>
          </p:nvSpPr>
          <p:spPr bwMode="auto">
            <a:xfrm>
              <a:off x="1853" y="1131"/>
              <a:ext cx="24" cy="20"/>
            </a:xfrm>
            <a:custGeom>
              <a:avLst/>
              <a:gdLst>
                <a:gd name="T0" fmla="*/ 1 w 48"/>
                <a:gd name="T1" fmla="*/ 0 h 41"/>
                <a:gd name="T2" fmla="*/ 1 w 48"/>
                <a:gd name="T3" fmla="*/ 0 h 41"/>
                <a:gd name="T4" fmla="*/ 1 w 48"/>
                <a:gd name="T5" fmla="*/ 0 h 41"/>
                <a:gd name="T6" fmla="*/ 1 w 48"/>
                <a:gd name="T7" fmla="*/ 0 h 41"/>
                <a:gd name="T8" fmla="*/ 1 w 48"/>
                <a:gd name="T9" fmla="*/ 0 h 41"/>
                <a:gd name="T10" fmla="*/ 1 w 48"/>
                <a:gd name="T11" fmla="*/ 0 h 41"/>
                <a:gd name="T12" fmla="*/ 1 w 48"/>
                <a:gd name="T13" fmla="*/ 0 h 41"/>
                <a:gd name="T14" fmla="*/ 0 w 48"/>
                <a:gd name="T15" fmla="*/ 0 h 41"/>
                <a:gd name="T16" fmla="*/ 1 w 48"/>
                <a:gd name="T17" fmla="*/ 0 h 41"/>
                <a:gd name="T18" fmla="*/ 1 w 48"/>
                <a:gd name="T19" fmla="*/ 0 h 41"/>
                <a:gd name="T20" fmla="*/ 1 w 48"/>
                <a:gd name="T21" fmla="*/ 0 h 41"/>
                <a:gd name="T22" fmla="*/ 1 w 48"/>
                <a:gd name="T23" fmla="*/ 0 h 41"/>
                <a:gd name="T24" fmla="*/ 1 w 48"/>
                <a:gd name="T25" fmla="*/ 0 h 41"/>
                <a:gd name="T26" fmla="*/ 1 w 48"/>
                <a:gd name="T27" fmla="*/ 0 h 41"/>
                <a:gd name="T28" fmla="*/ 1 w 48"/>
                <a:gd name="T29" fmla="*/ 0 h 41"/>
                <a:gd name="T30" fmla="*/ 1 w 48"/>
                <a:gd name="T31" fmla="*/ 0 h 41"/>
                <a:gd name="T32" fmla="*/ 1 w 48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1"/>
                <a:gd name="T53" fmla="*/ 48 w 48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1">
                  <a:moveTo>
                    <a:pt x="48" y="41"/>
                  </a:moveTo>
                  <a:lnTo>
                    <a:pt x="42" y="37"/>
                  </a:lnTo>
                  <a:lnTo>
                    <a:pt x="34" y="31"/>
                  </a:lnTo>
                  <a:lnTo>
                    <a:pt x="25" y="26"/>
                  </a:lnTo>
                  <a:lnTo>
                    <a:pt x="16" y="20"/>
                  </a:lnTo>
                  <a:lnTo>
                    <a:pt x="9" y="14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7"/>
                  </a:lnTo>
                  <a:lnTo>
                    <a:pt x="48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1" name="Freeform 420"/>
            <p:cNvSpPr>
              <a:spLocks/>
            </p:cNvSpPr>
            <p:nvPr/>
          </p:nvSpPr>
          <p:spPr bwMode="auto">
            <a:xfrm>
              <a:off x="1999" y="1133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8"/>
                <a:gd name="T29" fmla="*/ 14 w 1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6"/>
                  </a:lnTo>
                  <a:lnTo>
                    <a:pt x="6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2" name="Freeform 421"/>
            <p:cNvSpPr>
              <a:spLocks/>
            </p:cNvSpPr>
            <p:nvPr/>
          </p:nvSpPr>
          <p:spPr bwMode="auto">
            <a:xfrm>
              <a:off x="2008" y="1139"/>
              <a:ext cx="11" cy="33"/>
            </a:xfrm>
            <a:custGeom>
              <a:avLst/>
              <a:gdLst>
                <a:gd name="T0" fmla="*/ 0 w 23"/>
                <a:gd name="T1" fmla="*/ 1 h 66"/>
                <a:gd name="T2" fmla="*/ 0 w 23"/>
                <a:gd name="T3" fmla="*/ 1 h 66"/>
                <a:gd name="T4" fmla="*/ 0 w 23"/>
                <a:gd name="T5" fmla="*/ 1 h 66"/>
                <a:gd name="T6" fmla="*/ 0 w 23"/>
                <a:gd name="T7" fmla="*/ 1 h 66"/>
                <a:gd name="T8" fmla="*/ 0 w 23"/>
                <a:gd name="T9" fmla="*/ 0 h 66"/>
                <a:gd name="T10" fmla="*/ 0 w 23"/>
                <a:gd name="T11" fmla="*/ 1 h 66"/>
                <a:gd name="T12" fmla="*/ 0 w 23"/>
                <a:gd name="T13" fmla="*/ 1 h 66"/>
                <a:gd name="T14" fmla="*/ 0 w 23"/>
                <a:gd name="T15" fmla="*/ 1 h 66"/>
                <a:gd name="T16" fmla="*/ 0 w 23"/>
                <a:gd name="T17" fmla="*/ 1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66"/>
                <a:gd name="T29" fmla="*/ 23 w 23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66">
                  <a:moveTo>
                    <a:pt x="0" y="66"/>
                  </a:moveTo>
                  <a:lnTo>
                    <a:pt x="1" y="51"/>
                  </a:lnTo>
                  <a:lnTo>
                    <a:pt x="4" y="29"/>
                  </a:lnTo>
                  <a:lnTo>
                    <a:pt x="11" y="10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9"/>
                  </a:lnTo>
                  <a:lnTo>
                    <a:pt x="6" y="5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3" name="Freeform 422"/>
            <p:cNvSpPr>
              <a:spLocks/>
            </p:cNvSpPr>
            <p:nvPr/>
          </p:nvSpPr>
          <p:spPr bwMode="auto">
            <a:xfrm>
              <a:off x="1982" y="1125"/>
              <a:ext cx="7" cy="31"/>
            </a:xfrm>
            <a:custGeom>
              <a:avLst/>
              <a:gdLst>
                <a:gd name="T0" fmla="*/ 1 w 14"/>
                <a:gd name="T1" fmla="*/ 0 h 63"/>
                <a:gd name="T2" fmla="*/ 1 w 14"/>
                <a:gd name="T3" fmla="*/ 0 h 63"/>
                <a:gd name="T4" fmla="*/ 0 w 14"/>
                <a:gd name="T5" fmla="*/ 0 h 63"/>
                <a:gd name="T6" fmla="*/ 1 w 14"/>
                <a:gd name="T7" fmla="*/ 0 h 63"/>
                <a:gd name="T8" fmla="*/ 1 w 14"/>
                <a:gd name="T9" fmla="*/ 0 h 63"/>
                <a:gd name="T10" fmla="*/ 1 w 14"/>
                <a:gd name="T11" fmla="*/ 0 h 63"/>
                <a:gd name="T12" fmla="*/ 1 w 14"/>
                <a:gd name="T13" fmla="*/ 0 h 63"/>
                <a:gd name="T14" fmla="*/ 1 w 14"/>
                <a:gd name="T15" fmla="*/ 0 h 63"/>
                <a:gd name="T16" fmla="*/ 1 w 14"/>
                <a:gd name="T17" fmla="*/ 0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3"/>
                <a:gd name="T29" fmla="*/ 14 w 14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8" y="0"/>
                  </a:lnTo>
                  <a:lnTo>
                    <a:pt x="14" y="4"/>
                  </a:lnTo>
                  <a:lnTo>
                    <a:pt x="12" y="23"/>
                  </a:lnTo>
                  <a:lnTo>
                    <a:pt x="9" y="44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4" name="Freeform 423"/>
            <p:cNvSpPr>
              <a:spLocks/>
            </p:cNvSpPr>
            <p:nvPr/>
          </p:nvSpPr>
          <p:spPr bwMode="auto">
            <a:xfrm>
              <a:off x="1962" y="1116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5"/>
                <a:gd name="T29" fmla="*/ 21 w 2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2"/>
                  </a:lnTo>
                  <a:lnTo>
                    <a:pt x="0" y="10"/>
                  </a:lnTo>
                  <a:lnTo>
                    <a:pt x="4" y="0"/>
                  </a:lnTo>
                  <a:lnTo>
                    <a:pt x="13" y="8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5" name="Freeform 424"/>
            <p:cNvSpPr>
              <a:spLocks/>
            </p:cNvSpPr>
            <p:nvPr/>
          </p:nvSpPr>
          <p:spPr bwMode="auto">
            <a:xfrm>
              <a:off x="1944" y="1106"/>
              <a:ext cx="13" cy="41"/>
            </a:xfrm>
            <a:custGeom>
              <a:avLst/>
              <a:gdLst>
                <a:gd name="T0" fmla="*/ 1 w 25"/>
                <a:gd name="T1" fmla="*/ 1 h 80"/>
                <a:gd name="T2" fmla="*/ 1 w 25"/>
                <a:gd name="T3" fmla="*/ 1 h 80"/>
                <a:gd name="T4" fmla="*/ 1 w 25"/>
                <a:gd name="T5" fmla="*/ 1 h 80"/>
                <a:gd name="T6" fmla="*/ 1 w 25"/>
                <a:gd name="T7" fmla="*/ 1 h 80"/>
                <a:gd name="T8" fmla="*/ 1 w 25"/>
                <a:gd name="T9" fmla="*/ 1 h 80"/>
                <a:gd name="T10" fmla="*/ 1 w 25"/>
                <a:gd name="T11" fmla="*/ 1 h 80"/>
                <a:gd name="T12" fmla="*/ 0 w 25"/>
                <a:gd name="T13" fmla="*/ 1 h 80"/>
                <a:gd name="T14" fmla="*/ 0 w 25"/>
                <a:gd name="T15" fmla="*/ 1 h 80"/>
                <a:gd name="T16" fmla="*/ 1 w 25"/>
                <a:gd name="T17" fmla="*/ 0 h 80"/>
                <a:gd name="T18" fmla="*/ 1 w 25"/>
                <a:gd name="T19" fmla="*/ 1 h 80"/>
                <a:gd name="T20" fmla="*/ 1 w 25"/>
                <a:gd name="T21" fmla="*/ 1 h 80"/>
                <a:gd name="T22" fmla="*/ 1 w 25"/>
                <a:gd name="T23" fmla="*/ 1 h 80"/>
                <a:gd name="T24" fmla="*/ 1 w 25"/>
                <a:gd name="T25" fmla="*/ 1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0"/>
                <a:gd name="T41" fmla="*/ 25 w 25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0">
                  <a:moveTo>
                    <a:pt x="25" y="80"/>
                  </a:moveTo>
                  <a:lnTo>
                    <a:pt x="22" y="72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4"/>
                  </a:lnTo>
                  <a:lnTo>
                    <a:pt x="2" y="20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8" y="38"/>
                  </a:lnTo>
                  <a:lnTo>
                    <a:pt x="22" y="64"/>
                  </a:lnTo>
                  <a:lnTo>
                    <a:pt x="25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6" name="Freeform 425"/>
            <p:cNvSpPr>
              <a:spLocks/>
            </p:cNvSpPr>
            <p:nvPr/>
          </p:nvSpPr>
          <p:spPr bwMode="auto">
            <a:xfrm>
              <a:off x="1904" y="1103"/>
              <a:ext cx="21" cy="44"/>
            </a:xfrm>
            <a:custGeom>
              <a:avLst/>
              <a:gdLst>
                <a:gd name="T0" fmla="*/ 0 w 44"/>
                <a:gd name="T1" fmla="*/ 1 h 86"/>
                <a:gd name="T2" fmla="*/ 0 w 44"/>
                <a:gd name="T3" fmla="*/ 1 h 86"/>
                <a:gd name="T4" fmla="*/ 0 w 44"/>
                <a:gd name="T5" fmla="*/ 1 h 86"/>
                <a:gd name="T6" fmla="*/ 0 w 44"/>
                <a:gd name="T7" fmla="*/ 1 h 86"/>
                <a:gd name="T8" fmla="*/ 0 w 44"/>
                <a:gd name="T9" fmla="*/ 1 h 86"/>
                <a:gd name="T10" fmla="*/ 0 w 44"/>
                <a:gd name="T11" fmla="*/ 1 h 86"/>
                <a:gd name="T12" fmla="*/ 0 w 44"/>
                <a:gd name="T13" fmla="*/ 1 h 86"/>
                <a:gd name="T14" fmla="*/ 0 w 44"/>
                <a:gd name="T15" fmla="*/ 1 h 86"/>
                <a:gd name="T16" fmla="*/ 0 w 44"/>
                <a:gd name="T17" fmla="*/ 0 h 86"/>
                <a:gd name="T18" fmla="*/ 0 w 44"/>
                <a:gd name="T19" fmla="*/ 1 h 86"/>
                <a:gd name="T20" fmla="*/ 0 w 44"/>
                <a:gd name="T21" fmla="*/ 1 h 86"/>
                <a:gd name="T22" fmla="*/ 0 w 44"/>
                <a:gd name="T23" fmla="*/ 1 h 86"/>
                <a:gd name="T24" fmla="*/ 0 w 44"/>
                <a:gd name="T25" fmla="*/ 1 h 86"/>
                <a:gd name="T26" fmla="*/ 0 w 44"/>
                <a:gd name="T27" fmla="*/ 1 h 86"/>
                <a:gd name="T28" fmla="*/ 0 w 44"/>
                <a:gd name="T29" fmla="*/ 1 h 86"/>
                <a:gd name="T30" fmla="*/ 0 w 44"/>
                <a:gd name="T31" fmla="*/ 1 h 86"/>
                <a:gd name="T32" fmla="*/ 0 w 44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86"/>
                <a:gd name="T53" fmla="*/ 44 w 44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86">
                  <a:moveTo>
                    <a:pt x="44" y="86"/>
                  </a:moveTo>
                  <a:lnTo>
                    <a:pt x="37" y="78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5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0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7" name="Freeform 426"/>
            <p:cNvSpPr>
              <a:spLocks/>
            </p:cNvSpPr>
            <p:nvPr/>
          </p:nvSpPr>
          <p:spPr bwMode="auto">
            <a:xfrm>
              <a:off x="1866" y="1110"/>
              <a:ext cx="25" cy="40"/>
            </a:xfrm>
            <a:custGeom>
              <a:avLst/>
              <a:gdLst>
                <a:gd name="T0" fmla="*/ 0 w 52"/>
                <a:gd name="T1" fmla="*/ 1 h 79"/>
                <a:gd name="T2" fmla="*/ 0 w 52"/>
                <a:gd name="T3" fmla="*/ 1 h 79"/>
                <a:gd name="T4" fmla="*/ 0 w 52"/>
                <a:gd name="T5" fmla="*/ 1 h 79"/>
                <a:gd name="T6" fmla="*/ 0 w 52"/>
                <a:gd name="T7" fmla="*/ 1 h 79"/>
                <a:gd name="T8" fmla="*/ 0 w 52"/>
                <a:gd name="T9" fmla="*/ 1 h 79"/>
                <a:gd name="T10" fmla="*/ 0 w 52"/>
                <a:gd name="T11" fmla="*/ 1 h 79"/>
                <a:gd name="T12" fmla="*/ 0 w 52"/>
                <a:gd name="T13" fmla="*/ 1 h 79"/>
                <a:gd name="T14" fmla="*/ 0 w 52"/>
                <a:gd name="T15" fmla="*/ 1 h 79"/>
                <a:gd name="T16" fmla="*/ 0 w 52"/>
                <a:gd name="T17" fmla="*/ 0 h 79"/>
                <a:gd name="T18" fmla="*/ 0 w 52"/>
                <a:gd name="T19" fmla="*/ 1 h 79"/>
                <a:gd name="T20" fmla="*/ 0 w 52"/>
                <a:gd name="T21" fmla="*/ 1 h 79"/>
                <a:gd name="T22" fmla="*/ 0 w 52"/>
                <a:gd name="T23" fmla="*/ 1 h 79"/>
                <a:gd name="T24" fmla="*/ 0 w 52"/>
                <a:gd name="T25" fmla="*/ 1 h 79"/>
                <a:gd name="T26" fmla="*/ 0 w 52"/>
                <a:gd name="T27" fmla="*/ 1 h 79"/>
                <a:gd name="T28" fmla="*/ 0 w 52"/>
                <a:gd name="T29" fmla="*/ 1 h 79"/>
                <a:gd name="T30" fmla="*/ 0 w 52"/>
                <a:gd name="T31" fmla="*/ 1 h 79"/>
                <a:gd name="T32" fmla="*/ 0 w 52"/>
                <a:gd name="T33" fmla="*/ 1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79"/>
                <a:gd name="T53" fmla="*/ 52 w 52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79">
                  <a:moveTo>
                    <a:pt x="52" y="79"/>
                  </a:moveTo>
                  <a:lnTo>
                    <a:pt x="45" y="72"/>
                  </a:lnTo>
                  <a:lnTo>
                    <a:pt x="37" y="63"/>
                  </a:lnTo>
                  <a:lnTo>
                    <a:pt x="27" y="50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0"/>
                  </a:lnTo>
                  <a:lnTo>
                    <a:pt x="29" y="35"/>
                  </a:lnTo>
                  <a:lnTo>
                    <a:pt x="36" y="50"/>
                  </a:lnTo>
                  <a:lnTo>
                    <a:pt x="43" y="63"/>
                  </a:lnTo>
                  <a:lnTo>
                    <a:pt x="47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8" name="Freeform 427"/>
            <p:cNvSpPr>
              <a:spLocks/>
            </p:cNvSpPr>
            <p:nvPr/>
          </p:nvSpPr>
          <p:spPr bwMode="auto">
            <a:xfrm>
              <a:off x="1919" y="1109"/>
              <a:ext cx="23" cy="36"/>
            </a:xfrm>
            <a:custGeom>
              <a:avLst/>
              <a:gdLst>
                <a:gd name="T0" fmla="*/ 1 w 45"/>
                <a:gd name="T1" fmla="*/ 0 h 73"/>
                <a:gd name="T2" fmla="*/ 1 w 45"/>
                <a:gd name="T3" fmla="*/ 0 h 73"/>
                <a:gd name="T4" fmla="*/ 1 w 45"/>
                <a:gd name="T5" fmla="*/ 0 h 73"/>
                <a:gd name="T6" fmla="*/ 1 w 45"/>
                <a:gd name="T7" fmla="*/ 0 h 73"/>
                <a:gd name="T8" fmla="*/ 1 w 45"/>
                <a:gd name="T9" fmla="*/ 0 h 73"/>
                <a:gd name="T10" fmla="*/ 1 w 45"/>
                <a:gd name="T11" fmla="*/ 0 h 73"/>
                <a:gd name="T12" fmla="*/ 1 w 45"/>
                <a:gd name="T13" fmla="*/ 0 h 73"/>
                <a:gd name="T14" fmla="*/ 0 w 45"/>
                <a:gd name="T15" fmla="*/ 0 h 73"/>
                <a:gd name="T16" fmla="*/ 1 w 45"/>
                <a:gd name="T17" fmla="*/ 0 h 73"/>
                <a:gd name="T18" fmla="*/ 1 w 45"/>
                <a:gd name="T19" fmla="*/ 0 h 73"/>
                <a:gd name="T20" fmla="*/ 1 w 45"/>
                <a:gd name="T21" fmla="*/ 0 h 73"/>
                <a:gd name="T22" fmla="*/ 1 w 45"/>
                <a:gd name="T23" fmla="*/ 0 h 73"/>
                <a:gd name="T24" fmla="*/ 1 w 45"/>
                <a:gd name="T25" fmla="*/ 0 h 73"/>
                <a:gd name="T26" fmla="*/ 1 w 45"/>
                <a:gd name="T27" fmla="*/ 0 h 73"/>
                <a:gd name="T28" fmla="*/ 1 w 45"/>
                <a:gd name="T29" fmla="*/ 0 h 73"/>
                <a:gd name="T30" fmla="*/ 1 w 45"/>
                <a:gd name="T31" fmla="*/ 0 h 73"/>
                <a:gd name="T32" fmla="*/ 1 w 45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3"/>
                <a:gd name="T53" fmla="*/ 45 w 45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3">
                  <a:moveTo>
                    <a:pt x="45" y="73"/>
                  </a:moveTo>
                  <a:lnTo>
                    <a:pt x="39" y="66"/>
                  </a:lnTo>
                  <a:lnTo>
                    <a:pt x="31" y="57"/>
                  </a:lnTo>
                  <a:lnTo>
                    <a:pt x="23" y="45"/>
                  </a:lnTo>
                  <a:lnTo>
                    <a:pt x="14" y="33"/>
                  </a:lnTo>
                  <a:lnTo>
                    <a:pt x="7" y="21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2" y="20"/>
                  </a:lnTo>
                  <a:lnTo>
                    <a:pt x="28" y="33"/>
                  </a:lnTo>
                  <a:lnTo>
                    <a:pt x="32" y="45"/>
                  </a:lnTo>
                  <a:lnTo>
                    <a:pt x="38" y="58"/>
                  </a:lnTo>
                  <a:lnTo>
                    <a:pt x="42" y="67"/>
                  </a:lnTo>
                  <a:lnTo>
                    <a:pt x="45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29" name="Freeform 428"/>
            <p:cNvSpPr>
              <a:spLocks/>
            </p:cNvSpPr>
            <p:nvPr/>
          </p:nvSpPr>
          <p:spPr bwMode="auto">
            <a:xfrm>
              <a:off x="1906" y="1142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06"/>
                <a:gd name="T53" fmla="*/ 67 w 67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4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8"/>
                  </a:lnTo>
                  <a:lnTo>
                    <a:pt x="67" y="0"/>
                  </a:lnTo>
                  <a:lnTo>
                    <a:pt x="62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4" y="59"/>
                  </a:lnTo>
                  <a:lnTo>
                    <a:pt x="24" y="77"/>
                  </a:lnTo>
                  <a:lnTo>
                    <a:pt x="14" y="92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0" name="Freeform 429"/>
            <p:cNvSpPr>
              <a:spLocks/>
            </p:cNvSpPr>
            <p:nvPr/>
          </p:nvSpPr>
          <p:spPr bwMode="auto">
            <a:xfrm>
              <a:off x="1883" y="1144"/>
              <a:ext cx="29" cy="42"/>
            </a:xfrm>
            <a:custGeom>
              <a:avLst/>
              <a:gdLst>
                <a:gd name="T0" fmla="*/ 0 w 57"/>
                <a:gd name="T1" fmla="*/ 1 h 83"/>
                <a:gd name="T2" fmla="*/ 0 w 57"/>
                <a:gd name="T3" fmla="*/ 1 h 83"/>
                <a:gd name="T4" fmla="*/ 1 w 57"/>
                <a:gd name="T5" fmla="*/ 1 h 83"/>
                <a:gd name="T6" fmla="*/ 1 w 57"/>
                <a:gd name="T7" fmla="*/ 1 h 83"/>
                <a:gd name="T8" fmla="*/ 1 w 57"/>
                <a:gd name="T9" fmla="*/ 1 h 83"/>
                <a:gd name="T10" fmla="*/ 1 w 57"/>
                <a:gd name="T11" fmla="*/ 1 h 83"/>
                <a:gd name="T12" fmla="*/ 1 w 57"/>
                <a:gd name="T13" fmla="*/ 1 h 83"/>
                <a:gd name="T14" fmla="*/ 1 w 57"/>
                <a:gd name="T15" fmla="*/ 1 h 83"/>
                <a:gd name="T16" fmla="*/ 1 w 57"/>
                <a:gd name="T17" fmla="*/ 0 h 83"/>
                <a:gd name="T18" fmla="*/ 1 w 57"/>
                <a:gd name="T19" fmla="*/ 1 h 83"/>
                <a:gd name="T20" fmla="*/ 1 w 57"/>
                <a:gd name="T21" fmla="*/ 1 h 83"/>
                <a:gd name="T22" fmla="*/ 1 w 57"/>
                <a:gd name="T23" fmla="*/ 1 h 83"/>
                <a:gd name="T24" fmla="*/ 1 w 57"/>
                <a:gd name="T25" fmla="*/ 1 h 83"/>
                <a:gd name="T26" fmla="*/ 1 w 57"/>
                <a:gd name="T27" fmla="*/ 1 h 83"/>
                <a:gd name="T28" fmla="*/ 1 w 57"/>
                <a:gd name="T29" fmla="*/ 1 h 83"/>
                <a:gd name="T30" fmla="*/ 1 w 57"/>
                <a:gd name="T31" fmla="*/ 1 h 83"/>
                <a:gd name="T32" fmla="*/ 0 w 57"/>
                <a:gd name="T33" fmla="*/ 1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83"/>
                <a:gd name="T53" fmla="*/ 57 w 57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0"/>
                  </a:lnTo>
                  <a:lnTo>
                    <a:pt x="34" y="35"/>
                  </a:lnTo>
                  <a:lnTo>
                    <a:pt x="25" y="49"/>
                  </a:lnTo>
                  <a:lnTo>
                    <a:pt x="17" y="63"/>
                  </a:lnTo>
                  <a:lnTo>
                    <a:pt x="9" y="73"/>
                  </a:lnTo>
                  <a:lnTo>
                    <a:pt x="3" y="8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1" name="Freeform 430"/>
            <p:cNvSpPr>
              <a:spLocks/>
            </p:cNvSpPr>
            <p:nvPr/>
          </p:nvSpPr>
          <p:spPr bwMode="auto">
            <a:xfrm>
              <a:off x="1883" y="1107"/>
              <a:ext cx="26" cy="40"/>
            </a:xfrm>
            <a:custGeom>
              <a:avLst/>
              <a:gdLst>
                <a:gd name="T0" fmla="*/ 1 w 52"/>
                <a:gd name="T1" fmla="*/ 1 h 79"/>
                <a:gd name="T2" fmla="*/ 1 w 52"/>
                <a:gd name="T3" fmla="*/ 1 h 79"/>
                <a:gd name="T4" fmla="*/ 1 w 52"/>
                <a:gd name="T5" fmla="*/ 1 h 79"/>
                <a:gd name="T6" fmla="*/ 1 w 52"/>
                <a:gd name="T7" fmla="*/ 1 h 79"/>
                <a:gd name="T8" fmla="*/ 1 w 52"/>
                <a:gd name="T9" fmla="*/ 1 h 79"/>
                <a:gd name="T10" fmla="*/ 1 w 52"/>
                <a:gd name="T11" fmla="*/ 1 h 79"/>
                <a:gd name="T12" fmla="*/ 1 w 52"/>
                <a:gd name="T13" fmla="*/ 1 h 79"/>
                <a:gd name="T14" fmla="*/ 0 w 52"/>
                <a:gd name="T15" fmla="*/ 1 h 79"/>
                <a:gd name="T16" fmla="*/ 1 w 52"/>
                <a:gd name="T17" fmla="*/ 0 h 79"/>
                <a:gd name="T18" fmla="*/ 1 w 52"/>
                <a:gd name="T19" fmla="*/ 1 h 79"/>
                <a:gd name="T20" fmla="*/ 1 w 52"/>
                <a:gd name="T21" fmla="*/ 1 h 79"/>
                <a:gd name="T22" fmla="*/ 1 w 52"/>
                <a:gd name="T23" fmla="*/ 1 h 79"/>
                <a:gd name="T24" fmla="*/ 1 w 52"/>
                <a:gd name="T25" fmla="*/ 1 h 79"/>
                <a:gd name="T26" fmla="*/ 1 w 52"/>
                <a:gd name="T27" fmla="*/ 1 h 79"/>
                <a:gd name="T28" fmla="*/ 1 w 52"/>
                <a:gd name="T29" fmla="*/ 1 h 79"/>
                <a:gd name="T30" fmla="*/ 1 w 52"/>
                <a:gd name="T31" fmla="*/ 1 h 79"/>
                <a:gd name="T32" fmla="*/ 1 w 52"/>
                <a:gd name="T33" fmla="*/ 1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79"/>
                <a:gd name="T53" fmla="*/ 52 w 52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79">
                  <a:moveTo>
                    <a:pt x="52" y="79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3"/>
                  </a:lnTo>
                  <a:lnTo>
                    <a:pt x="47" y="74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2" name="Freeform 431"/>
            <p:cNvSpPr>
              <a:spLocks/>
            </p:cNvSpPr>
            <p:nvPr/>
          </p:nvSpPr>
          <p:spPr bwMode="auto">
            <a:xfrm>
              <a:off x="1746" y="1199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5"/>
                <a:gd name="T112" fmla="*/ 0 h 65"/>
                <a:gd name="T113" fmla="*/ 265 w 265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2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7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6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2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1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1"/>
                  </a:lnTo>
                  <a:lnTo>
                    <a:pt x="165" y="5"/>
                  </a:lnTo>
                  <a:lnTo>
                    <a:pt x="186" y="9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2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3" name="Freeform 432"/>
            <p:cNvSpPr>
              <a:spLocks/>
            </p:cNvSpPr>
            <p:nvPr/>
          </p:nvSpPr>
          <p:spPr bwMode="auto">
            <a:xfrm>
              <a:off x="1748" y="1207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8"/>
                <a:gd name="T41" fmla="*/ 33 w 3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2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4" name="Freeform 433"/>
            <p:cNvSpPr>
              <a:spLocks/>
            </p:cNvSpPr>
            <p:nvPr/>
          </p:nvSpPr>
          <p:spPr bwMode="auto">
            <a:xfrm>
              <a:off x="1757" y="1204"/>
              <a:ext cx="19" cy="31"/>
            </a:xfrm>
            <a:custGeom>
              <a:avLst/>
              <a:gdLst>
                <a:gd name="T0" fmla="*/ 1 w 38"/>
                <a:gd name="T1" fmla="*/ 0 h 64"/>
                <a:gd name="T2" fmla="*/ 0 w 38"/>
                <a:gd name="T3" fmla="*/ 0 h 64"/>
                <a:gd name="T4" fmla="*/ 1 w 38"/>
                <a:gd name="T5" fmla="*/ 0 h 64"/>
                <a:gd name="T6" fmla="*/ 1 w 38"/>
                <a:gd name="T7" fmla="*/ 0 h 64"/>
                <a:gd name="T8" fmla="*/ 1 w 38"/>
                <a:gd name="T9" fmla="*/ 0 h 64"/>
                <a:gd name="T10" fmla="*/ 1 w 38"/>
                <a:gd name="T11" fmla="*/ 0 h 64"/>
                <a:gd name="T12" fmla="*/ 1 w 38"/>
                <a:gd name="T13" fmla="*/ 0 h 64"/>
                <a:gd name="T14" fmla="*/ 1 w 38"/>
                <a:gd name="T15" fmla="*/ 0 h 64"/>
                <a:gd name="T16" fmla="*/ 1 w 38"/>
                <a:gd name="T17" fmla="*/ 0 h 64"/>
                <a:gd name="T18" fmla="*/ 1 w 38"/>
                <a:gd name="T19" fmla="*/ 0 h 64"/>
                <a:gd name="T20" fmla="*/ 1 w 38"/>
                <a:gd name="T21" fmla="*/ 0 h 64"/>
                <a:gd name="T22" fmla="*/ 1 w 38"/>
                <a:gd name="T23" fmla="*/ 0 h 64"/>
                <a:gd name="T24" fmla="*/ 1 w 38"/>
                <a:gd name="T25" fmla="*/ 0 h 64"/>
                <a:gd name="T26" fmla="*/ 1 w 38"/>
                <a:gd name="T27" fmla="*/ 0 h 64"/>
                <a:gd name="T28" fmla="*/ 1 w 38"/>
                <a:gd name="T29" fmla="*/ 0 h 64"/>
                <a:gd name="T30" fmla="*/ 1 w 38"/>
                <a:gd name="T31" fmla="*/ 0 h 64"/>
                <a:gd name="T32" fmla="*/ 1 w 38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4"/>
                <a:gd name="T53" fmla="*/ 38 w 38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4">
                  <a:moveTo>
                    <a:pt x="1" y="64"/>
                  </a:moveTo>
                  <a:lnTo>
                    <a:pt x="0" y="61"/>
                  </a:lnTo>
                  <a:lnTo>
                    <a:pt x="1" y="55"/>
                  </a:lnTo>
                  <a:lnTo>
                    <a:pt x="3" y="46"/>
                  </a:lnTo>
                  <a:lnTo>
                    <a:pt x="8" y="37"/>
                  </a:lnTo>
                  <a:lnTo>
                    <a:pt x="13" y="27"/>
                  </a:lnTo>
                  <a:lnTo>
                    <a:pt x="20" y="17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8"/>
                  </a:lnTo>
                  <a:lnTo>
                    <a:pt x="23" y="28"/>
                  </a:lnTo>
                  <a:lnTo>
                    <a:pt x="17" y="38"/>
                  </a:lnTo>
                  <a:lnTo>
                    <a:pt x="12" y="49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5" name="Freeform 434"/>
            <p:cNvSpPr>
              <a:spLocks/>
            </p:cNvSpPr>
            <p:nvPr/>
          </p:nvSpPr>
          <p:spPr bwMode="auto">
            <a:xfrm>
              <a:off x="1776" y="1201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3"/>
                <a:gd name="T53" fmla="*/ 52 w 52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6" name="Freeform 435"/>
            <p:cNvSpPr>
              <a:spLocks/>
            </p:cNvSpPr>
            <p:nvPr/>
          </p:nvSpPr>
          <p:spPr bwMode="auto">
            <a:xfrm>
              <a:off x="1798" y="1203"/>
              <a:ext cx="28" cy="44"/>
            </a:xfrm>
            <a:custGeom>
              <a:avLst/>
              <a:gdLst>
                <a:gd name="T0" fmla="*/ 0 w 57"/>
                <a:gd name="T1" fmla="*/ 0 h 90"/>
                <a:gd name="T2" fmla="*/ 0 w 57"/>
                <a:gd name="T3" fmla="*/ 0 h 90"/>
                <a:gd name="T4" fmla="*/ 0 w 57"/>
                <a:gd name="T5" fmla="*/ 0 h 90"/>
                <a:gd name="T6" fmla="*/ 0 w 57"/>
                <a:gd name="T7" fmla="*/ 0 h 90"/>
                <a:gd name="T8" fmla="*/ 0 w 57"/>
                <a:gd name="T9" fmla="*/ 0 h 90"/>
                <a:gd name="T10" fmla="*/ 0 w 57"/>
                <a:gd name="T11" fmla="*/ 0 h 90"/>
                <a:gd name="T12" fmla="*/ 0 w 57"/>
                <a:gd name="T13" fmla="*/ 0 h 90"/>
                <a:gd name="T14" fmla="*/ 0 w 57"/>
                <a:gd name="T15" fmla="*/ 0 h 90"/>
                <a:gd name="T16" fmla="*/ 0 w 57"/>
                <a:gd name="T17" fmla="*/ 0 h 90"/>
                <a:gd name="T18" fmla="*/ 0 w 57"/>
                <a:gd name="T19" fmla="*/ 0 h 90"/>
                <a:gd name="T20" fmla="*/ 0 w 57"/>
                <a:gd name="T21" fmla="*/ 0 h 90"/>
                <a:gd name="T22" fmla="*/ 0 w 57"/>
                <a:gd name="T23" fmla="*/ 0 h 90"/>
                <a:gd name="T24" fmla="*/ 0 w 57"/>
                <a:gd name="T25" fmla="*/ 0 h 90"/>
                <a:gd name="T26" fmla="*/ 0 w 57"/>
                <a:gd name="T27" fmla="*/ 0 h 90"/>
                <a:gd name="T28" fmla="*/ 0 w 57"/>
                <a:gd name="T29" fmla="*/ 0 h 90"/>
                <a:gd name="T30" fmla="*/ 0 w 57"/>
                <a:gd name="T31" fmla="*/ 0 h 90"/>
                <a:gd name="T32" fmla="*/ 0 w 57"/>
                <a:gd name="T33" fmla="*/ 0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90"/>
                <a:gd name="T53" fmla="*/ 57 w 5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90">
                  <a:moveTo>
                    <a:pt x="2" y="90"/>
                  </a:moveTo>
                  <a:lnTo>
                    <a:pt x="0" y="85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7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8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7" name="Freeform 436"/>
            <p:cNvSpPr>
              <a:spLocks/>
            </p:cNvSpPr>
            <p:nvPr/>
          </p:nvSpPr>
          <p:spPr bwMode="auto">
            <a:xfrm>
              <a:off x="1813" y="1207"/>
              <a:ext cx="30" cy="36"/>
            </a:xfrm>
            <a:custGeom>
              <a:avLst/>
              <a:gdLst>
                <a:gd name="T0" fmla="*/ 0 w 60"/>
                <a:gd name="T1" fmla="*/ 0 h 74"/>
                <a:gd name="T2" fmla="*/ 0 w 60"/>
                <a:gd name="T3" fmla="*/ 0 h 74"/>
                <a:gd name="T4" fmla="*/ 1 w 60"/>
                <a:gd name="T5" fmla="*/ 0 h 74"/>
                <a:gd name="T6" fmla="*/ 1 w 60"/>
                <a:gd name="T7" fmla="*/ 0 h 74"/>
                <a:gd name="T8" fmla="*/ 1 w 60"/>
                <a:gd name="T9" fmla="*/ 0 h 74"/>
                <a:gd name="T10" fmla="*/ 1 w 60"/>
                <a:gd name="T11" fmla="*/ 0 h 74"/>
                <a:gd name="T12" fmla="*/ 1 w 60"/>
                <a:gd name="T13" fmla="*/ 0 h 74"/>
                <a:gd name="T14" fmla="*/ 1 w 60"/>
                <a:gd name="T15" fmla="*/ 0 h 74"/>
                <a:gd name="T16" fmla="*/ 1 w 60"/>
                <a:gd name="T17" fmla="*/ 0 h 74"/>
                <a:gd name="T18" fmla="*/ 1 w 60"/>
                <a:gd name="T19" fmla="*/ 0 h 74"/>
                <a:gd name="T20" fmla="*/ 1 w 60"/>
                <a:gd name="T21" fmla="*/ 0 h 74"/>
                <a:gd name="T22" fmla="*/ 1 w 60"/>
                <a:gd name="T23" fmla="*/ 0 h 74"/>
                <a:gd name="T24" fmla="*/ 1 w 60"/>
                <a:gd name="T25" fmla="*/ 0 h 74"/>
                <a:gd name="T26" fmla="*/ 1 w 60"/>
                <a:gd name="T27" fmla="*/ 0 h 74"/>
                <a:gd name="T28" fmla="*/ 1 w 60"/>
                <a:gd name="T29" fmla="*/ 0 h 74"/>
                <a:gd name="T30" fmla="*/ 1 w 60"/>
                <a:gd name="T31" fmla="*/ 0 h 74"/>
                <a:gd name="T32" fmla="*/ 0 w 60"/>
                <a:gd name="T33" fmla="*/ 0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74"/>
                <a:gd name="T53" fmla="*/ 60 w 60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74">
                  <a:moveTo>
                    <a:pt x="0" y="74"/>
                  </a:moveTo>
                  <a:lnTo>
                    <a:pt x="0" y="70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4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7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8" name="Freeform 437"/>
            <p:cNvSpPr>
              <a:spLocks/>
            </p:cNvSpPr>
            <p:nvPr/>
          </p:nvSpPr>
          <p:spPr bwMode="auto">
            <a:xfrm>
              <a:off x="1829" y="1212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61"/>
                <a:gd name="T53" fmla="*/ 52 w 52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29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5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6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59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39" name="Freeform 438"/>
            <p:cNvSpPr>
              <a:spLocks/>
            </p:cNvSpPr>
            <p:nvPr/>
          </p:nvSpPr>
          <p:spPr bwMode="auto">
            <a:xfrm>
              <a:off x="1845" y="1220"/>
              <a:ext cx="22" cy="22"/>
            </a:xfrm>
            <a:custGeom>
              <a:avLst/>
              <a:gdLst>
                <a:gd name="T0" fmla="*/ 0 w 45"/>
                <a:gd name="T1" fmla="*/ 1 h 42"/>
                <a:gd name="T2" fmla="*/ 0 w 45"/>
                <a:gd name="T3" fmla="*/ 1 h 42"/>
                <a:gd name="T4" fmla="*/ 0 w 45"/>
                <a:gd name="T5" fmla="*/ 1 h 42"/>
                <a:gd name="T6" fmla="*/ 0 w 45"/>
                <a:gd name="T7" fmla="*/ 1 h 42"/>
                <a:gd name="T8" fmla="*/ 0 w 45"/>
                <a:gd name="T9" fmla="*/ 1 h 42"/>
                <a:gd name="T10" fmla="*/ 0 w 45"/>
                <a:gd name="T11" fmla="*/ 1 h 42"/>
                <a:gd name="T12" fmla="*/ 0 w 45"/>
                <a:gd name="T13" fmla="*/ 1 h 42"/>
                <a:gd name="T14" fmla="*/ 0 w 45"/>
                <a:gd name="T15" fmla="*/ 1 h 42"/>
                <a:gd name="T16" fmla="*/ 0 w 45"/>
                <a:gd name="T17" fmla="*/ 0 h 42"/>
                <a:gd name="T18" fmla="*/ 0 w 45"/>
                <a:gd name="T19" fmla="*/ 1 h 42"/>
                <a:gd name="T20" fmla="*/ 0 w 45"/>
                <a:gd name="T21" fmla="*/ 1 h 42"/>
                <a:gd name="T22" fmla="*/ 0 w 45"/>
                <a:gd name="T23" fmla="*/ 1 h 42"/>
                <a:gd name="T24" fmla="*/ 0 w 45"/>
                <a:gd name="T25" fmla="*/ 1 h 42"/>
                <a:gd name="T26" fmla="*/ 0 w 45"/>
                <a:gd name="T27" fmla="*/ 1 h 42"/>
                <a:gd name="T28" fmla="*/ 0 w 45"/>
                <a:gd name="T29" fmla="*/ 1 h 42"/>
                <a:gd name="T30" fmla="*/ 0 w 45"/>
                <a:gd name="T31" fmla="*/ 1 h 42"/>
                <a:gd name="T32" fmla="*/ 0 w 45"/>
                <a:gd name="T33" fmla="*/ 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2"/>
                <a:gd name="T53" fmla="*/ 45 w 45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2">
                  <a:moveTo>
                    <a:pt x="0" y="42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4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0" name="Freeform 439"/>
            <p:cNvSpPr>
              <a:spLocks/>
            </p:cNvSpPr>
            <p:nvPr/>
          </p:nvSpPr>
          <p:spPr bwMode="auto">
            <a:xfrm>
              <a:off x="1860" y="1226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7"/>
                <a:gd name="T29" fmla="*/ 30 w 3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9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7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1" name="Freeform 440"/>
            <p:cNvSpPr>
              <a:spLocks/>
            </p:cNvSpPr>
            <p:nvPr/>
          </p:nvSpPr>
          <p:spPr bwMode="auto">
            <a:xfrm>
              <a:off x="1737" y="1212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1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2" name="Freeform 441"/>
            <p:cNvSpPr>
              <a:spLocks/>
            </p:cNvSpPr>
            <p:nvPr/>
          </p:nvSpPr>
          <p:spPr bwMode="auto">
            <a:xfrm>
              <a:off x="1734" y="1202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1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3" name="Freeform 442"/>
            <p:cNvSpPr>
              <a:spLocks/>
            </p:cNvSpPr>
            <p:nvPr/>
          </p:nvSpPr>
          <p:spPr bwMode="auto">
            <a:xfrm>
              <a:off x="1728" y="1213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0"/>
                <a:gd name="T53" fmla="*/ 45 w 45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3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4" name="Freeform 443"/>
            <p:cNvSpPr>
              <a:spLocks/>
            </p:cNvSpPr>
            <p:nvPr/>
          </p:nvSpPr>
          <p:spPr bwMode="auto">
            <a:xfrm>
              <a:off x="1741" y="1191"/>
              <a:ext cx="20" cy="17"/>
            </a:xfrm>
            <a:custGeom>
              <a:avLst/>
              <a:gdLst>
                <a:gd name="T0" fmla="*/ 0 w 42"/>
                <a:gd name="T1" fmla="*/ 1 h 33"/>
                <a:gd name="T2" fmla="*/ 0 w 42"/>
                <a:gd name="T3" fmla="*/ 1 h 33"/>
                <a:gd name="T4" fmla="*/ 0 w 42"/>
                <a:gd name="T5" fmla="*/ 1 h 33"/>
                <a:gd name="T6" fmla="*/ 0 w 42"/>
                <a:gd name="T7" fmla="*/ 1 h 33"/>
                <a:gd name="T8" fmla="*/ 0 w 42"/>
                <a:gd name="T9" fmla="*/ 1 h 33"/>
                <a:gd name="T10" fmla="*/ 0 w 42"/>
                <a:gd name="T11" fmla="*/ 1 h 33"/>
                <a:gd name="T12" fmla="*/ 0 w 42"/>
                <a:gd name="T13" fmla="*/ 1 h 33"/>
                <a:gd name="T14" fmla="*/ 0 w 42"/>
                <a:gd name="T15" fmla="*/ 1 h 33"/>
                <a:gd name="T16" fmla="*/ 0 w 42"/>
                <a:gd name="T17" fmla="*/ 0 h 33"/>
                <a:gd name="T18" fmla="*/ 0 w 42"/>
                <a:gd name="T19" fmla="*/ 0 h 33"/>
                <a:gd name="T20" fmla="*/ 0 w 42"/>
                <a:gd name="T21" fmla="*/ 1 h 33"/>
                <a:gd name="T22" fmla="*/ 0 w 42"/>
                <a:gd name="T23" fmla="*/ 1 h 33"/>
                <a:gd name="T24" fmla="*/ 0 w 42"/>
                <a:gd name="T25" fmla="*/ 1 h 33"/>
                <a:gd name="T26" fmla="*/ 0 w 42"/>
                <a:gd name="T27" fmla="*/ 1 h 33"/>
                <a:gd name="T28" fmla="*/ 0 w 42"/>
                <a:gd name="T29" fmla="*/ 1 h 33"/>
                <a:gd name="T30" fmla="*/ 0 w 42"/>
                <a:gd name="T31" fmla="*/ 1 h 33"/>
                <a:gd name="T32" fmla="*/ 0 w 42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3"/>
                <a:gd name="T53" fmla="*/ 42 w 42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3">
                  <a:moveTo>
                    <a:pt x="42" y="33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2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8"/>
                  </a:lnTo>
                  <a:lnTo>
                    <a:pt x="34" y="25"/>
                  </a:lnTo>
                  <a:lnTo>
                    <a:pt x="38" y="30"/>
                  </a:lnTo>
                  <a:lnTo>
                    <a:pt x="4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5" name="Freeform 444"/>
            <p:cNvSpPr>
              <a:spLocks/>
            </p:cNvSpPr>
            <p:nvPr/>
          </p:nvSpPr>
          <p:spPr bwMode="auto">
            <a:xfrm>
              <a:off x="1864" y="1193"/>
              <a:ext cx="7" cy="29"/>
            </a:xfrm>
            <a:custGeom>
              <a:avLst/>
              <a:gdLst>
                <a:gd name="T0" fmla="*/ 1 w 13"/>
                <a:gd name="T1" fmla="*/ 1 h 58"/>
                <a:gd name="T2" fmla="*/ 1 w 13"/>
                <a:gd name="T3" fmla="*/ 1 h 58"/>
                <a:gd name="T4" fmla="*/ 0 w 13"/>
                <a:gd name="T5" fmla="*/ 1 h 58"/>
                <a:gd name="T6" fmla="*/ 1 w 13"/>
                <a:gd name="T7" fmla="*/ 1 h 58"/>
                <a:gd name="T8" fmla="*/ 1 w 13"/>
                <a:gd name="T9" fmla="*/ 0 h 58"/>
                <a:gd name="T10" fmla="*/ 1 w 13"/>
                <a:gd name="T11" fmla="*/ 1 h 58"/>
                <a:gd name="T12" fmla="*/ 1 w 13"/>
                <a:gd name="T13" fmla="*/ 1 h 58"/>
                <a:gd name="T14" fmla="*/ 1 w 13"/>
                <a:gd name="T15" fmla="*/ 1 h 58"/>
                <a:gd name="T16" fmla="*/ 1 w 13"/>
                <a:gd name="T17" fmla="*/ 1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8"/>
                <a:gd name="T29" fmla="*/ 13 w 13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8">
                  <a:moveTo>
                    <a:pt x="2" y="58"/>
                  </a:moveTo>
                  <a:lnTo>
                    <a:pt x="1" y="43"/>
                  </a:lnTo>
                  <a:lnTo>
                    <a:pt x="0" y="25"/>
                  </a:lnTo>
                  <a:lnTo>
                    <a:pt x="2" y="9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4"/>
                  </a:lnTo>
                  <a:lnTo>
                    <a:pt x="6" y="43"/>
                  </a:lnTo>
                  <a:lnTo>
                    <a:pt x="2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6" name="Freeform 445"/>
            <p:cNvSpPr>
              <a:spLocks/>
            </p:cNvSpPr>
            <p:nvPr/>
          </p:nvSpPr>
          <p:spPr bwMode="auto">
            <a:xfrm>
              <a:off x="1872" y="1198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5"/>
                <a:gd name="T29" fmla="*/ 18 w 1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5">
                  <a:moveTo>
                    <a:pt x="0" y="55"/>
                  </a:moveTo>
                  <a:lnTo>
                    <a:pt x="1" y="41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7" name="Freeform 446"/>
            <p:cNvSpPr>
              <a:spLocks/>
            </p:cNvSpPr>
            <p:nvPr/>
          </p:nvSpPr>
          <p:spPr bwMode="auto">
            <a:xfrm>
              <a:off x="1850" y="1185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54"/>
                <a:gd name="T29" fmla="*/ 12 w 1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8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8" name="Freeform 447"/>
            <p:cNvSpPr>
              <a:spLocks/>
            </p:cNvSpPr>
            <p:nvPr/>
          </p:nvSpPr>
          <p:spPr bwMode="auto">
            <a:xfrm>
              <a:off x="1833" y="1178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2"/>
                <a:gd name="T29" fmla="*/ 19 w 1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6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49" name="Freeform 448"/>
            <p:cNvSpPr>
              <a:spLocks/>
            </p:cNvSpPr>
            <p:nvPr/>
          </p:nvSpPr>
          <p:spPr bwMode="auto">
            <a:xfrm>
              <a:off x="1818" y="1170"/>
              <a:ext cx="11" cy="34"/>
            </a:xfrm>
            <a:custGeom>
              <a:avLst/>
              <a:gdLst>
                <a:gd name="T0" fmla="*/ 1 w 21"/>
                <a:gd name="T1" fmla="*/ 0 h 70"/>
                <a:gd name="T2" fmla="*/ 1 w 21"/>
                <a:gd name="T3" fmla="*/ 0 h 70"/>
                <a:gd name="T4" fmla="*/ 1 w 21"/>
                <a:gd name="T5" fmla="*/ 0 h 70"/>
                <a:gd name="T6" fmla="*/ 0 w 21"/>
                <a:gd name="T7" fmla="*/ 0 h 70"/>
                <a:gd name="T8" fmla="*/ 1 w 21"/>
                <a:gd name="T9" fmla="*/ 0 h 70"/>
                <a:gd name="T10" fmla="*/ 1 w 21"/>
                <a:gd name="T11" fmla="*/ 0 h 70"/>
                <a:gd name="T12" fmla="*/ 1 w 21"/>
                <a:gd name="T13" fmla="*/ 0 h 70"/>
                <a:gd name="T14" fmla="*/ 1 w 21"/>
                <a:gd name="T15" fmla="*/ 0 h 70"/>
                <a:gd name="T16" fmla="*/ 1 w 21"/>
                <a:gd name="T17" fmla="*/ 0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0"/>
                <a:gd name="T29" fmla="*/ 21 w 21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0">
                  <a:moveTo>
                    <a:pt x="21" y="70"/>
                  </a:moveTo>
                  <a:lnTo>
                    <a:pt x="13" y="53"/>
                  </a:lnTo>
                  <a:lnTo>
                    <a:pt x="5" y="29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1"/>
                  </a:lnTo>
                  <a:lnTo>
                    <a:pt x="16" y="32"/>
                  </a:lnTo>
                  <a:lnTo>
                    <a:pt x="19" y="55"/>
                  </a:lnTo>
                  <a:lnTo>
                    <a:pt x="2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0" name="Freeform 449"/>
            <p:cNvSpPr>
              <a:spLocks/>
            </p:cNvSpPr>
            <p:nvPr/>
          </p:nvSpPr>
          <p:spPr bwMode="auto">
            <a:xfrm>
              <a:off x="1784" y="1167"/>
              <a:ext cx="18" cy="37"/>
            </a:xfrm>
            <a:custGeom>
              <a:avLst/>
              <a:gdLst>
                <a:gd name="T0" fmla="*/ 0 w 37"/>
                <a:gd name="T1" fmla="*/ 1 h 72"/>
                <a:gd name="T2" fmla="*/ 0 w 37"/>
                <a:gd name="T3" fmla="*/ 1 h 72"/>
                <a:gd name="T4" fmla="*/ 0 w 37"/>
                <a:gd name="T5" fmla="*/ 1 h 72"/>
                <a:gd name="T6" fmla="*/ 0 w 37"/>
                <a:gd name="T7" fmla="*/ 1 h 72"/>
                <a:gd name="T8" fmla="*/ 0 w 37"/>
                <a:gd name="T9" fmla="*/ 1 h 72"/>
                <a:gd name="T10" fmla="*/ 0 w 37"/>
                <a:gd name="T11" fmla="*/ 1 h 72"/>
                <a:gd name="T12" fmla="*/ 0 w 37"/>
                <a:gd name="T13" fmla="*/ 1 h 72"/>
                <a:gd name="T14" fmla="*/ 0 w 37"/>
                <a:gd name="T15" fmla="*/ 1 h 72"/>
                <a:gd name="T16" fmla="*/ 0 w 37"/>
                <a:gd name="T17" fmla="*/ 0 h 72"/>
                <a:gd name="T18" fmla="*/ 0 w 37"/>
                <a:gd name="T19" fmla="*/ 1 h 72"/>
                <a:gd name="T20" fmla="*/ 0 w 37"/>
                <a:gd name="T21" fmla="*/ 1 h 72"/>
                <a:gd name="T22" fmla="*/ 0 w 37"/>
                <a:gd name="T23" fmla="*/ 1 h 72"/>
                <a:gd name="T24" fmla="*/ 0 w 37"/>
                <a:gd name="T25" fmla="*/ 1 h 72"/>
                <a:gd name="T26" fmla="*/ 0 w 37"/>
                <a:gd name="T27" fmla="*/ 1 h 72"/>
                <a:gd name="T28" fmla="*/ 0 w 37"/>
                <a:gd name="T29" fmla="*/ 1 h 72"/>
                <a:gd name="T30" fmla="*/ 0 w 37"/>
                <a:gd name="T31" fmla="*/ 1 h 72"/>
                <a:gd name="T32" fmla="*/ 0 w 37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72"/>
                <a:gd name="T53" fmla="*/ 37 w 37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72">
                  <a:moveTo>
                    <a:pt x="37" y="72"/>
                  </a:moveTo>
                  <a:lnTo>
                    <a:pt x="31" y="65"/>
                  </a:lnTo>
                  <a:lnTo>
                    <a:pt x="24" y="56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8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7"/>
                  </a:lnTo>
                  <a:lnTo>
                    <a:pt x="32" y="67"/>
                  </a:lnTo>
                  <a:lnTo>
                    <a:pt x="37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1" name="Freeform 450"/>
            <p:cNvSpPr>
              <a:spLocks/>
            </p:cNvSpPr>
            <p:nvPr/>
          </p:nvSpPr>
          <p:spPr bwMode="auto">
            <a:xfrm>
              <a:off x="1752" y="1173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3"/>
                  </a:lnTo>
                  <a:lnTo>
                    <a:pt x="31" y="54"/>
                  </a:lnTo>
                  <a:lnTo>
                    <a:pt x="22" y="44"/>
                  </a:lnTo>
                  <a:lnTo>
                    <a:pt x="14" y="33"/>
                  </a:lnTo>
                  <a:lnTo>
                    <a:pt x="7" y="21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8"/>
                  </a:lnTo>
                  <a:lnTo>
                    <a:pt x="24" y="30"/>
                  </a:lnTo>
                  <a:lnTo>
                    <a:pt x="30" y="43"/>
                  </a:lnTo>
                  <a:lnTo>
                    <a:pt x="36" y="54"/>
                  </a:lnTo>
                  <a:lnTo>
                    <a:pt x="41" y="64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2" name="Freeform 451"/>
            <p:cNvSpPr>
              <a:spLocks/>
            </p:cNvSpPr>
            <p:nvPr/>
          </p:nvSpPr>
          <p:spPr bwMode="auto">
            <a:xfrm>
              <a:off x="1797" y="1171"/>
              <a:ext cx="19" cy="32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62"/>
                <a:gd name="T53" fmla="*/ 37 w 37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62">
                  <a:moveTo>
                    <a:pt x="37" y="62"/>
                  </a:moveTo>
                  <a:lnTo>
                    <a:pt x="32" y="56"/>
                  </a:lnTo>
                  <a:lnTo>
                    <a:pt x="25" y="48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8"/>
                  </a:ln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49"/>
                  </a:lnTo>
                  <a:lnTo>
                    <a:pt x="35" y="57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3" name="Freeform 452"/>
            <p:cNvSpPr>
              <a:spLocks/>
            </p:cNvSpPr>
            <p:nvPr/>
          </p:nvSpPr>
          <p:spPr bwMode="auto">
            <a:xfrm>
              <a:off x="1786" y="1200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90"/>
                <a:gd name="T53" fmla="*/ 58 w 5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90">
                  <a:moveTo>
                    <a:pt x="1" y="90"/>
                  </a:moveTo>
                  <a:lnTo>
                    <a:pt x="0" y="86"/>
                  </a:lnTo>
                  <a:lnTo>
                    <a:pt x="4" y="75"/>
                  </a:lnTo>
                  <a:lnTo>
                    <a:pt x="9" y="62"/>
                  </a:lnTo>
                  <a:lnTo>
                    <a:pt x="17" y="47"/>
                  </a:lnTo>
                  <a:lnTo>
                    <a:pt x="27" y="32"/>
                  </a:lnTo>
                  <a:lnTo>
                    <a:pt x="38" y="18"/>
                  </a:lnTo>
                  <a:lnTo>
                    <a:pt x="48" y="6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9"/>
                  </a:lnTo>
                  <a:lnTo>
                    <a:pt x="39" y="34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2" y="79"/>
                  </a:lnTo>
                  <a:lnTo>
                    <a:pt x="6" y="88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4" name="Freeform 453"/>
            <p:cNvSpPr>
              <a:spLocks/>
            </p:cNvSpPr>
            <p:nvPr/>
          </p:nvSpPr>
          <p:spPr bwMode="auto">
            <a:xfrm>
              <a:off x="1767" y="1202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0"/>
                <a:gd name="T53" fmla="*/ 48 w 4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49"/>
                  </a:lnTo>
                  <a:lnTo>
                    <a:pt x="13" y="38"/>
                  </a:lnTo>
                  <a:lnTo>
                    <a:pt x="20" y="26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8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3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5" name="Freeform 454"/>
            <p:cNvSpPr>
              <a:spLocks/>
            </p:cNvSpPr>
            <p:nvPr/>
          </p:nvSpPr>
          <p:spPr bwMode="auto">
            <a:xfrm>
              <a:off x="1766" y="1171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2"/>
                  </a:lnTo>
                  <a:lnTo>
                    <a:pt x="15" y="32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2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6" name="Freeform 455"/>
            <p:cNvSpPr>
              <a:spLocks/>
            </p:cNvSpPr>
            <p:nvPr/>
          </p:nvSpPr>
          <p:spPr bwMode="auto">
            <a:xfrm>
              <a:off x="2654" y="677"/>
              <a:ext cx="86" cy="89"/>
            </a:xfrm>
            <a:custGeom>
              <a:avLst/>
              <a:gdLst>
                <a:gd name="T0" fmla="*/ 0 w 173"/>
                <a:gd name="T1" fmla="*/ 1 h 178"/>
                <a:gd name="T2" fmla="*/ 0 w 173"/>
                <a:gd name="T3" fmla="*/ 1 h 178"/>
                <a:gd name="T4" fmla="*/ 0 w 173"/>
                <a:gd name="T5" fmla="*/ 1 h 178"/>
                <a:gd name="T6" fmla="*/ 0 w 173"/>
                <a:gd name="T7" fmla="*/ 1 h 178"/>
                <a:gd name="T8" fmla="*/ 0 w 173"/>
                <a:gd name="T9" fmla="*/ 1 h 178"/>
                <a:gd name="T10" fmla="*/ 0 w 173"/>
                <a:gd name="T11" fmla="*/ 1 h 178"/>
                <a:gd name="T12" fmla="*/ 0 w 173"/>
                <a:gd name="T13" fmla="*/ 1 h 178"/>
                <a:gd name="T14" fmla="*/ 0 w 173"/>
                <a:gd name="T15" fmla="*/ 1 h 178"/>
                <a:gd name="T16" fmla="*/ 0 w 173"/>
                <a:gd name="T17" fmla="*/ 1 h 178"/>
                <a:gd name="T18" fmla="*/ 0 w 173"/>
                <a:gd name="T19" fmla="*/ 1 h 178"/>
                <a:gd name="T20" fmla="*/ 0 w 173"/>
                <a:gd name="T21" fmla="*/ 1 h 178"/>
                <a:gd name="T22" fmla="*/ 0 w 173"/>
                <a:gd name="T23" fmla="*/ 1 h 178"/>
                <a:gd name="T24" fmla="*/ 0 w 173"/>
                <a:gd name="T25" fmla="*/ 1 h 178"/>
                <a:gd name="T26" fmla="*/ 0 w 173"/>
                <a:gd name="T27" fmla="*/ 1 h 178"/>
                <a:gd name="T28" fmla="*/ 0 w 173"/>
                <a:gd name="T29" fmla="*/ 1 h 178"/>
                <a:gd name="T30" fmla="*/ 0 w 173"/>
                <a:gd name="T31" fmla="*/ 1 h 178"/>
                <a:gd name="T32" fmla="*/ 0 w 173"/>
                <a:gd name="T33" fmla="*/ 1 h 178"/>
                <a:gd name="T34" fmla="*/ 0 w 173"/>
                <a:gd name="T35" fmla="*/ 1 h 178"/>
                <a:gd name="T36" fmla="*/ 0 w 173"/>
                <a:gd name="T37" fmla="*/ 1 h 178"/>
                <a:gd name="T38" fmla="*/ 0 w 173"/>
                <a:gd name="T39" fmla="*/ 1 h 178"/>
                <a:gd name="T40" fmla="*/ 0 w 173"/>
                <a:gd name="T41" fmla="*/ 1 h 178"/>
                <a:gd name="T42" fmla="*/ 0 w 173"/>
                <a:gd name="T43" fmla="*/ 1 h 178"/>
                <a:gd name="T44" fmla="*/ 0 w 173"/>
                <a:gd name="T45" fmla="*/ 1 h 178"/>
                <a:gd name="T46" fmla="*/ 0 w 173"/>
                <a:gd name="T47" fmla="*/ 1 h 178"/>
                <a:gd name="T48" fmla="*/ 0 w 173"/>
                <a:gd name="T49" fmla="*/ 1 h 178"/>
                <a:gd name="T50" fmla="*/ 0 w 173"/>
                <a:gd name="T51" fmla="*/ 1 h 178"/>
                <a:gd name="T52" fmla="*/ 0 w 173"/>
                <a:gd name="T53" fmla="*/ 1 h 178"/>
                <a:gd name="T54" fmla="*/ 0 w 173"/>
                <a:gd name="T55" fmla="*/ 1 h 178"/>
                <a:gd name="T56" fmla="*/ 0 w 173"/>
                <a:gd name="T57" fmla="*/ 1 h 178"/>
                <a:gd name="T58" fmla="*/ 0 w 173"/>
                <a:gd name="T59" fmla="*/ 1 h 178"/>
                <a:gd name="T60" fmla="*/ 0 w 173"/>
                <a:gd name="T61" fmla="*/ 1 h 178"/>
                <a:gd name="T62" fmla="*/ 0 w 173"/>
                <a:gd name="T63" fmla="*/ 1 h 178"/>
                <a:gd name="T64" fmla="*/ 0 w 173"/>
                <a:gd name="T65" fmla="*/ 1 h 178"/>
                <a:gd name="T66" fmla="*/ 0 w 173"/>
                <a:gd name="T67" fmla="*/ 1 h 178"/>
                <a:gd name="T68" fmla="*/ 0 w 173"/>
                <a:gd name="T69" fmla="*/ 1 h 178"/>
                <a:gd name="T70" fmla="*/ 0 w 173"/>
                <a:gd name="T71" fmla="*/ 1 h 178"/>
                <a:gd name="T72" fmla="*/ 0 w 173"/>
                <a:gd name="T73" fmla="*/ 1 h 178"/>
                <a:gd name="T74" fmla="*/ 0 w 173"/>
                <a:gd name="T75" fmla="*/ 1 h 178"/>
                <a:gd name="T76" fmla="*/ 0 w 173"/>
                <a:gd name="T77" fmla="*/ 1 h 178"/>
                <a:gd name="T78" fmla="*/ 0 w 173"/>
                <a:gd name="T79" fmla="*/ 1 h 178"/>
                <a:gd name="T80" fmla="*/ 0 w 173"/>
                <a:gd name="T81" fmla="*/ 1 h 178"/>
                <a:gd name="T82" fmla="*/ 0 w 173"/>
                <a:gd name="T83" fmla="*/ 1 h 178"/>
                <a:gd name="T84" fmla="*/ 0 w 173"/>
                <a:gd name="T85" fmla="*/ 1 h 178"/>
                <a:gd name="T86" fmla="*/ 0 w 173"/>
                <a:gd name="T87" fmla="*/ 1 h 178"/>
                <a:gd name="T88" fmla="*/ 0 w 173"/>
                <a:gd name="T89" fmla="*/ 1 h 178"/>
                <a:gd name="T90" fmla="*/ 0 w 173"/>
                <a:gd name="T91" fmla="*/ 1 h 178"/>
                <a:gd name="T92" fmla="*/ 0 w 173"/>
                <a:gd name="T93" fmla="*/ 1 h 178"/>
                <a:gd name="T94" fmla="*/ 0 w 173"/>
                <a:gd name="T95" fmla="*/ 1 h 178"/>
                <a:gd name="T96" fmla="*/ 0 w 173"/>
                <a:gd name="T97" fmla="*/ 1 h 178"/>
                <a:gd name="T98" fmla="*/ 0 w 173"/>
                <a:gd name="T99" fmla="*/ 1 h 178"/>
                <a:gd name="T100" fmla="*/ 0 w 173"/>
                <a:gd name="T101" fmla="*/ 1 h 178"/>
                <a:gd name="T102" fmla="*/ 0 w 173"/>
                <a:gd name="T103" fmla="*/ 1 h 178"/>
                <a:gd name="T104" fmla="*/ 0 w 173"/>
                <a:gd name="T105" fmla="*/ 1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"/>
                <a:gd name="T160" fmla="*/ 0 h 178"/>
                <a:gd name="T161" fmla="*/ 173 w 173"/>
                <a:gd name="T162" fmla="*/ 178 h 1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" h="178">
                  <a:moveTo>
                    <a:pt x="43" y="39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5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0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0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8"/>
                  </a:lnTo>
                  <a:lnTo>
                    <a:pt x="26" y="138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8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39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1"/>
                  </a:lnTo>
                  <a:lnTo>
                    <a:pt x="94" y="0"/>
                  </a:lnTo>
                  <a:lnTo>
                    <a:pt x="89" y="1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39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7" name="Freeform 456"/>
            <p:cNvSpPr>
              <a:spLocks/>
            </p:cNvSpPr>
            <p:nvPr/>
          </p:nvSpPr>
          <p:spPr bwMode="auto">
            <a:xfrm>
              <a:off x="2593" y="794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309"/>
                <a:gd name="T164" fmla="*/ 179 w 179"/>
                <a:gd name="T165" fmla="*/ 309 h 3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10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2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6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6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9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4"/>
                  </a:lnTo>
                  <a:lnTo>
                    <a:pt x="134" y="247"/>
                  </a:lnTo>
                  <a:lnTo>
                    <a:pt x="147" y="241"/>
                  </a:lnTo>
                  <a:lnTo>
                    <a:pt x="161" y="239"/>
                  </a:lnTo>
                  <a:lnTo>
                    <a:pt x="154" y="225"/>
                  </a:lnTo>
                  <a:lnTo>
                    <a:pt x="150" y="208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8" name="Freeform 457"/>
            <p:cNvSpPr>
              <a:spLocks/>
            </p:cNvSpPr>
            <p:nvPr/>
          </p:nvSpPr>
          <p:spPr bwMode="auto">
            <a:xfrm>
              <a:off x="2820" y="755"/>
              <a:ext cx="167" cy="128"/>
            </a:xfrm>
            <a:custGeom>
              <a:avLst/>
              <a:gdLst>
                <a:gd name="T0" fmla="*/ 1 w 334"/>
                <a:gd name="T1" fmla="*/ 0 h 256"/>
                <a:gd name="T2" fmla="*/ 1 w 334"/>
                <a:gd name="T3" fmla="*/ 1 h 256"/>
                <a:gd name="T4" fmla="*/ 1 w 334"/>
                <a:gd name="T5" fmla="*/ 1 h 256"/>
                <a:gd name="T6" fmla="*/ 1 w 334"/>
                <a:gd name="T7" fmla="*/ 1 h 256"/>
                <a:gd name="T8" fmla="*/ 1 w 334"/>
                <a:gd name="T9" fmla="*/ 1 h 256"/>
                <a:gd name="T10" fmla="*/ 1 w 334"/>
                <a:gd name="T11" fmla="*/ 1 h 256"/>
                <a:gd name="T12" fmla="*/ 1 w 334"/>
                <a:gd name="T13" fmla="*/ 1 h 256"/>
                <a:gd name="T14" fmla="*/ 1 w 334"/>
                <a:gd name="T15" fmla="*/ 1 h 256"/>
                <a:gd name="T16" fmla="*/ 1 w 334"/>
                <a:gd name="T17" fmla="*/ 1 h 256"/>
                <a:gd name="T18" fmla="*/ 1 w 334"/>
                <a:gd name="T19" fmla="*/ 1 h 256"/>
                <a:gd name="T20" fmla="*/ 1 w 334"/>
                <a:gd name="T21" fmla="*/ 1 h 256"/>
                <a:gd name="T22" fmla="*/ 1 w 334"/>
                <a:gd name="T23" fmla="*/ 1 h 256"/>
                <a:gd name="T24" fmla="*/ 0 w 334"/>
                <a:gd name="T25" fmla="*/ 1 h 256"/>
                <a:gd name="T26" fmla="*/ 1 w 334"/>
                <a:gd name="T27" fmla="*/ 1 h 256"/>
                <a:gd name="T28" fmla="*/ 1 w 334"/>
                <a:gd name="T29" fmla="*/ 1 h 256"/>
                <a:gd name="T30" fmla="*/ 1 w 334"/>
                <a:gd name="T31" fmla="*/ 1 h 256"/>
                <a:gd name="T32" fmla="*/ 1 w 334"/>
                <a:gd name="T33" fmla="*/ 1 h 256"/>
                <a:gd name="T34" fmla="*/ 1 w 334"/>
                <a:gd name="T35" fmla="*/ 1 h 256"/>
                <a:gd name="T36" fmla="*/ 1 w 334"/>
                <a:gd name="T37" fmla="*/ 1 h 256"/>
                <a:gd name="T38" fmla="*/ 1 w 334"/>
                <a:gd name="T39" fmla="*/ 1 h 256"/>
                <a:gd name="T40" fmla="*/ 1 w 334"/>
                <a:gd name="T41" fmla="*/ 1 h 256"/>
                <a:gd name="T42" fmla="*/ 1 w 334"/>
                <a:gd name="T43" fmla="*/ 1 h 256"/>
                <a:gd name="T44" fmla="*/ 1 w 334"/>
                <a:gd name="T45" fmla="*/ 1 h 256"/>
                <a:gd name="T46" fmla="*/ 1 w 334"/>
                <a:gd name="T47" fmla="*/ 1 h 256"/>
                <a:gd name="T48" fmla="*/ 1 w 334"/>
                <a:gd name="T49" fmla="*/ 1 h 256"/>
                <a:gd name="T50" fmla="*/ 1 w 334"/>
                <a:gd name="T51" fmla="*/ 1 h 256"/>
                <a:gd name="T52" fmla="*/ 1 w 334"/>
                <a:gd name="T53" fmla="*/ 1 h 256"/>
                <a:gd name="T54" fmla="*/ 1 w 334"/>
                <a:gd name="T55" fmla="*/ 1 h 256"/>
                <a:gd name="T56" fmla="*/ 1 w 334"/>
                <a:gd name="T57" fmla="*/ 1 h 256"/>
                <a:gd name="T58" fmla="*/ 1 w 334"/>
                <a:gd name="T59" fmla="*/ 1 h 256"/>
                <a:gd name="T60" fmla="*/ 1 w 334"/>
                <a:gd name="T61" fmla="*/ 1 h 256"/>
                <a:gd name="T62" fmla="*/ 1 w 334"/>
                <a:gd name="T63" fmla="*/ 1 h 256"/>
                <a:gd name="T64" fmla="*/ 1 w 334"/>
                <a:gd name="T65" fmla="*/ 1 h 256"/>
                <a:gd name="T66" fmla="*/ 1 w 334"/>
                <a:gd name="T67" fmla="*/ 1 h 256"/>
                <a:gd name="T68" fmla="*/ 1 w 334"/>
                <a:gd name="T69" fmla="*/ 1 h 256"/>
                <a:gd name="T70" fmla="*/ 1 w 334"/>
                <a:gd name="T71" fmla="*/ 1 h 256"/>
                <a:gd name="T72" fmla="*/ 1 w 334"/>
                <a:gd name="T73" fmla="*/ 1 h 256"/>
                <a:gd name="T74" fmla="*/ 1 w 334"/>
                <a:gd name="T75" fmla="*/ 1 h 256"/>
                <a:gd name="T76" fmla="*/ 1 w 334"/>
                <a:gd name="T77" fmla="*/ 1 h 256"/>
                <a:gd name="T78" fmla="*/ 1 w 334"/>
                <a:gd name="T79" fmla="*/ 1 h 256"/>
                <a:gd name="T80" fmla="*/ 1 w 334"/>
                <a:gd name="T81" fmla="*/ 1 h 256"/>
                <a:gd name="T82" fmla="*/ 1 w 334"/>
                <a:gd name="T83" fmla="*/ 1 h 256"/>
                <a:gd name="T84" fmla="*/ 1 w 334"/>
                <a:gd name="T85" fmla="*/ 1 h 256"/>
                <a:gd name="T86" fmla="*/ 1 w 334"/>
                <a:gd name="T87" fmla="*/ 1 h 256"/>
                <a:gd name="T88" fmla="*/ 1 w 334"/>
                <a:gd name="T89" fmla="*/ 1 h 256"/>
                <a:gd name="T90" fmla="*/ 1 w 334"/>
                <a:gd name="T91" fmla="*/ 1 h 256"/>
                <a:gd name="T92" fmla="*/ 1 w 334"/>
                <a:gd name="T93" fmla="*/ 1 h 256"/>
                <a:gd name="T94" fmla="*/ 1 w 334"/>
                <a:gd name="T95" fmla="*/ 1 h 256"/>
                <a:gd name="T96" fmla="*/ 1 w 334"/>
                <a:gd name="T97" fmla="*/ 1 h 256"/>
                <a:gd name="T98" fmla="*/ 1 w 334"/>
                <a:gd name="T99" fmla="*/ 1 h 256"/>
                <a:gd name="T100" fmla="*/ 1 w 334"/>
                <a:gd name="T101" fmla="*/ 1 h 256"/>
                <a:gd name="T102" fmla="*/ 1 w 334"/>
                <a:gd name="T103" fmla="*/ 1 h 256"/>
                <a:gd name="T104" fmla="*/ 1 w 334"/>
                <a:gd name="T105" fmla="*/ 1 h 256"/>
                <a:gd name="T106" fmla="*/ 1 w 334"/>
                <a:gd name="T107" fmla="*/ 1 h 256"/>
                <a:gd name="T108" fmla="*/ 1 w 334"/>
                <a:gd name="T109" fmla="*/ 1 h 256"/>
                <a:gd name="T110" fmla="*/ 1 w 334"/>
                <a:gd name="T111" fmla="*/ 1 h 256"/>
                <a:gd name="T112" fmla="*/ 1 w 334"/>
                <a:gd name="T113" fmla="*/ 1 h 256"/>
                <a:gd name="T114" fmla="*/ 1 w 334"/>
                <a:gd name="T115" fmla="*/ 1 h 256"/>
                <a:gd name="T116" fmla="*/ 1 w 334"/>
                <a:gd name="T117" fmla="*/ 1 h 256"/>
                <a:gd name="T118" fmla="*/ 1 w 334"/>
                <a:gd name="T119" fmla="*/ 1 h 256"/>
                <a:gd name="T120" fmla="*/ 1 w 334"/>
                <a:gd name="T121" fmla="*/ 0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4"/>
                <a:gd name="T184" fmla="*/ 0 h 256"/>
                <a:gd name="T185" fmla="*/ 334 w 334"/>
                <a:gd name="T186" fmla="*/ 256 h 2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4" h="256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5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1"/>
                  </a:lnTo>
                  <a:lnTo>
                    <a:pt x="181" y="256"/>
                  </a:lnTo>
                  <a:lnTo>
                    <a:pt x="191" y="248"/>
                  </a:lnTo>
                  <a:lnTo>
                    <a:pt x="204" y="241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6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5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4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59" name="Freeform 458"/>
            <p:cNvSpPr>
              <a:spLocks/>
            </p:cNvSpPr>
            <p:nvPr/>
          </p:nvSpPr>
          <p:spPr bwMode="auto">
            <a:xfrm>
              <a:off x="2734" y="564"/>
              <a:ext cx="147" cy="180"/>
            </a:xfrm>
            <a:custGeom>
              <a:avLst/>
              <a:gdLst>
                <a:gd name="T0" fmla="*/ 1 w 293"/>
                <a:gd name="T1" fmla="*/ 0 h 361"/>
                <a:gd name="T2" fmla="*/ 1 w 293"/>
                <a:gd name="T3" fmla="*/ 0 h 361"/>
                <a:gd name="T4" fmla="*/ 1 w 293"/>
                <a:gd name="T5" fmla="*/ 0 h 361"/>
                <a:gd name="T6" fmla="*/ 1 w 293"/>
                <a:gd name="T7" fmla="*/ 0 h 361"/>
                <a:gd name="T8" fmla="*/ 1 w 293"/>
                <a:gd name="T9" fmla="*/ 0 h 361"/>
                <a:gd name="T10" fmla="*/ 1 w 293"/>
                <a:gd name="T11" fmla="*/ 0 h 361"/>
                <a:gd name="T12" fmla="*/ 1 w 293"/>
                <a:gd name="T13" fmla="*/ 0 h 361"/>
                <a:gd name="T14" fmla="*/ 1 w 293"/>
                <a:gd name="T15" fmla="*/ 0 h 361"/>
                <a:gd name="T16" fmla="*/ 1 w 293"/>
                <a:gd name="T17" fmla="*/ 0 h 361"/>
                <a:gd name="T18" fmla="*/ 1 w 293"/>
                <a:gd name="T19" fmla="*/ 0 h 361"/>
                <a:gd name="T20" fmla="*/ 1 w 293"/>
                <a:gd name="T21" fmla="*/ 0 h 361"/>
                <a:gd name="T22" fmla="*/ 1 w 293"/>
                <a:gd name="T23" fmla="*/ 0 h 361"/>
                <a:gd name="T24" fmla="*/ 1 w 293"/>
                <a:gd name="T25" fmla="*/ 0 h 361"/>
                <a:gd name="T26" fmla="*/ 0 w 293"/>
                <a:gd name="T27" fmla="*/ 0 h 361"/>
                <a:gd name="T28" fmla="*/ 1 w 293"/>
                <a:gd name="T29" fmla="*/ 0 h 361"/>
                <a:gd name="T30" fmla="*/ 1 w 293"/>
                <a:gd name="T31" fmla="*/ 0 h 361"/>
                <a:gd name="T32" fmla="*/ 1 w 293"/>
                <a:gd name="T33" fmla="*/ 0 h 361"/>
                <a:gd name="T34" fmla="*/ 1 w 293"/>
                <a:gd name="T35" fmla="*/ 0 h 361"/>
                <a:gd name="T36" fmla="*/ 1 w 293"/>
                <a:gd name="T37" fmla="*/ 0 h 361"/>
                <a:gd name="T38" fmla="*/ 1 w 293"/>
                <a:gd name="T39" fmla="*/ 0 h 361"/>
                <a:gd name="T40" fmla="*/ 1 w 293"/>
                <a:gd name="T41" fmla="*/ 0 h 361"/>
                <a:gd name="T42" fmla="*/ 1 w 293"/>
                <a:gd name="T43" fmla="*/ 0 h 361"/>
                <a:gd name="T44" fmla="*/ 1 w 293"/>
                <a:gd name="T45" fmla="*/ 0 h 361"/>
                <a:gd name="T46" fmla="*/ 1 w 293"/>
                <a:gd name="T47" fmla="*/ 0 h 361"/>
                <a:gd name="T48" fmla="*/ 1 w 293"/>
                <a:gd name="T49" fmla="*/ 0 h 361"/>
                <a:gd name="T50" fmla="*/ 1 w 293"/>
                <a:gd name="T51" fmla="*/ 0 h 361"/>
                <a:gd name="T52" fmla="*/ 1 w 293"/>
                <a:gd name="T53" fmla="*/ 0 h 361"/>
                <a:gd name="T54" fmla="*/ 1 w 293"/>
                <a:gd name="T55" fmla="*/ 0 h 361"/>
                <a:gd name="T56" fmla="*/ 1 w 293"/>
                <a:gd name="T57" fmla="*/ 0 h 361"/>
                <a:gd name="T58" fmla="*/ 1 w 293"/>
                <a:gd name="T59" fmla="*/ 0 h 361"/>
                <a:gd name="T60" fmla="*/ 1 w 293"/>
                <a:gd name="T61" fmla="*/ 0 h 361"/>
                <a:gd name="T62" fmla="*/ 1 w 293"/>
                <a:gd name="T63" fmla="*/ 0 h 361"/>
                <a:gd name="T64" fmla="*/ 1 w 293"/>
                <a:gd name="T65" fmla="*/ 0 h 361"/>
                <a:gd name="T66" fmla="*/ 1 w 293"/>
                <a:gd name="T67" fmla="*/ 0 h 361"/>
                <a:gd name="T68" fmla="*/ 1 w 293"/>
                <a:gd name="T69" fmla="*/ 0 h 361"/>
                <a:gd name="T70" fmla="*/ 1 w 293"/>
                <a:gd name="T71" fmla="*/ 0 h 36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361"/>
                <a:gd name="T110" fmla="*/ 293 w 293"/>
                <a:gd name="T111" fmla="*/ 361 h 36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361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8"/>
                  </a:lnTo>
                  <a:lnTo>
                    <a:pt x="185" y="183"/>
                  </a:lnTo>
                  <a:lnTo>
                    <a:pt x="160" y="194"/>
                  </a:lnTo>
                  <a:lnTo>
                    <a:pt x="134" y="211"/>
                  </a:lnTo>
                  <a:lnTo>
                    <a:pt x="112" y="235"/>
                  </a:lnTo>
                  <a:lnTo>
                    <a:pt x="95" y="270"/>
                  </a:lnTo>
                  <a:lnTo>
                    <a:pt x="89" y="286"/>
                  </a:lnTo>
                  <a:lnTo>
                    <a:pt x="85" y="301"/>
                  </a:lnTo>
                  <a:lnTo>
                    <a:pt x="80" y="314"/>
                  </a:lnTo>
                  <a:lnTo>
                    <a:pt x="76" y="324"/>
                  </a:lnTo>
                  <a:lnTo>
                    <a:pt x="71" y="333"/>
                  </a:lnTo>
                  <a:lnTo>
                    <a:pt x="65" y="341"/>
                  </a:lnTo>
                  <a:lnTo>
                    <a:pt x="61" y="346"/>
                  </a:lnTo>
                  <a:lnTo>
                    <a:pt x="54" y="348"/>
                  </a:lnTo>
                  <a:lnTo>
                    <a:pt x="47" y="349"/>
                  </a:lnTo>
                  <a:lnTo>
                    <a:pt x="39" y="351"/>
                  </a:lnTo>
                  <a:lnTo>
                    <a:pt x="31" y="352"/>
                  </a:lnTo>
                  <a:lnTo>
                    <a:pt x="24" y="354"/>
                  </a:lnTo>
                  <a:lnTo>
                    <a:pt x="17" y="355"/>
                  </a:lnTo>
                  <a:lnTo>
                    <a:pt x="11" y="357"/>
                  </a:lnTo>
                  <a:lnTo>
                    <a:pt x="5" y="359"/>
                  </a:lnTo>
                  <a:lnTo>
                    <a:pt x="1" y="361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0" y="357"/>
                  </a:lnTo>
                  <a:lnTo>
                    <a:pt x="0" y="356"/>
                  </a:lnTo>
                  <a:lnTo>
                    <a:pt x="24" y="345"/>
                  </a:lnTo>
                  <a:lnTo>
                    <a:pt x="42" y="329"/>
                  </a:lnTo>
                  <a:lnTo>
                    <a:pt x="55" y="309"/>
                  </a:lnTo>
                  <a:lnTo>
                    <a:pt x="64" y="287"/>
                  </a:lnTo>
                  <a:lnTo>
                    <a:pt x="69" y="265"/>
                  </a:lnTo>
                  <a:lnTo>
                    <a:pt x="71" y="244"/>
                  </a:lnTo>
                  <a:lnTo>
                    <a:pt x="72" y="226"/>
                  </a:lnTo>
                  <a:lnTo>
                    <a:pt x="72" y="213"/>
                  </a:lnTo>
                  <a:lnTo>
                    <a:pt x="72" y="202"/>
                  </a:lnTo>
                  <a:lnTo>
                    <a:pt x="69" y="187"/>
                  </a:lnTo>
                  <a:lnTo>
                    <a:pt x="65" y="172"/>
                  </a:lnTo>
                  <a:lnTo>
                    <a:pt x="61" y="155"/>
                  </a:lnTo>
                  <a:lnTo>
                    <a:pt x="70" y="152"/>
                  </a:lnTo>
                  <a:lnTo>
                    <a:pt x="81" y="147"/>
                  </a:lnTo>
                  <a:lnTo>
                    <a:pt x="93" y="137"/>
                  </a:lnTo>
                  <a:lnTo>
                    <a:pt x="104" y="126"/>
                  </a:lnTo>
                  <a:lnTo>
                    <a:pt x="114" y="112"/>
                  </a:lnTo>
                  <a:lnTo>
                    <a:pt x="119" y="96"/>
                  </a:lnTo>
                  <a:lnTo>
                    <a:pt x="120" y="80"/>
                  </a:lnTo>
                  <a:lnTo>
                    <a:pt x="117" y="64"/>
                  </a:lnTo>
                  <a:lnTo>
                    <a:pt x="130" y="62"/>
                  </a:lnTo>
                  <a:lnTo>
                    <a:pt x="145" y="58"/>
                  </a:lnTo>
                  <a:lnTo>
                    <a:pt x="163" y="52"/>
                  </a:lnTo>
                  <a:lnTo>
                    <a:pt x="181" y="43"/>
                  </a:lnTo>
                  <a:lnTo>
                    <a:pt x="200" y="34"/>
                  </a:lnTo>
                  <a:lnTo>
                    <a:pt x="216" y="22"/>
                  </a:lnTo>
                  <a:lnTo>
                    <a:pt x="229" y="12"/>
                  </a:lnTo>
                  <a:lnTo>
                    <a:pt x="238" y="0"/>
                  </a:lnTo>
                  <a:lnTo>
                    <a:pt x="237" y="14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5"/>
                  </a:lnTo>
                  <a:lnTo>
                    <a:pt x="256" y="82"/>
                  </a:lnTo>
                  <a:lnTo>
                    <a:pt x="267" y="97"/>
                  </a:lnTo>
                  <a:lnTo>
                    <a:pt x="279" y="110"/>
                  </a:lnTo>
                  <a:lnTo>
                    <a:pt x="293" y="119"/>
                  </a:lnTo>
                  <a:lnTo>
                    <a:pt x="284" y="120"/>
                  </a:lnTo>
                  <a:lnTo>
                    <a:pt x="274" y="124"/>
                  </a:lnTo>
                  <a:lnTo>
                    <a:pt x="266" y="128"/>
                  </a:lnTo>
                  <a:lnTo>
                    <a:pt x="257" y="135"/>
                  </a:lnTo>
                  <a:lnTo>
                    <a:pt x="252" y="142"/>
                  </a:lnTo>
                  <a:lnTo>
                    <a:pt x="249" y="152"/>
                  </a:lnTo>
                  <a:lnTo>
                    <a:pt x="251" y="163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0" name="Freeform 459"/>
            <p:cNvSpPr>
              <a:spLocks/>
            </p:cNvSpPr>
            <p:nvPr/>
          </p:nvSpPr>
          <p:spPr bwMode="auto">
            <a:xfrm>
              <a:off x="2686" y="566"/>
              <a:ext cx="86" cy="176"/>
            </a:xfrm>
            <a:custGeom>
              <a:avLst/>
              <a:gdLst>
                <a:gd name="T0" fmla="*/ 0 w 173"/>
                <a:gd name="T1" fmla="*/ 1 h 351"/>
                <a:gd name="T2" fmla="*/ 0 w 173"/>
                <a:gd name="T3" fmla="*/ 1 h 351"/>
                <a:gd name="T4" fmla="*/ 0 w 173"/>
                <a:gd name="T5" fmla="*/ 1 h 351"/>
                <a:gd name="T6" fmla="*/ 0 w 173"/>
                <a:gd name="T7" fmla="*/ 1 h 351"/>
                <a:gd name="T8" fmla="*/ 0 w 173"/>
                <a:gd name="T9" fmla="*/ 1 h 351"/>
                <a:gd name="T10" fmla="*/ 0 w 173"/>
                <a:gd name="T11" fmla="*/ 1 h 351"/>
                <a:gd name="T12" fmla="*/ 0 w 173"/>
                <a:gd name="T13" fmla="*/ 1 h 351"/>
                <a:gd name="T14" fmla="*/ 0 w 173"/>
                <a:gd name="T15" fmla="*/ 1 h 351"/>
                <a:gd name="T16" fmla="*/ 0 w 173"/>
                <a:gd name="T17" fmla="*/ 1 h 351"/>
                <a:gd name="T18" fmla="*/ 0 w 173"/>
                <a:gd name="T19" fmla="*/ 1 h 351"/>
                <a:gd name="T20" fmla="*/ 0 w 173"/>
                <a:gd name="T21" fmla="*/ 1 h 351"/>
                <a:gd name="T22" fmla="*/ 0 w 173"/>
                <a:gd name="T23" fmla="*/ 1 h 351"/>
                <a:gd name="T24" fmla="*/ 0 w 173"/>
                <a:gd name="T25" fmla="*/ 1 h 351"/>
                <a:gd name="T26" fmla="*/ 0 w 173"/>
                <a:gd name="T27" fmla="*/ 1 h 351"/>
                <a:gd name="T28" fmla="*/ 0 w 173"/>
                <a:gd name="T29" fmla="*/ 1 h 351"/>
                <a:gd name="T30" fmla="*/ 0 w 173"/>
                <a:gd name="T31" fmla="*/ 1 h 351"/>
                <a:gd name="T32" fmla="*/ 0 w 173"/>
                <a:gd name="T33" fmla="*/ 1 h 351"/>
                <a:gd name="T34" fmla="*/ 0 w 173"/>
                <a:gd name="T35" fmla="*/ 1 h 351"/>
                <a:gd name="T36" fmla="*/ 0 w 173"/>
                <a:gd name="T37" fmla="*/ 1 h 351"/>
                <a:gd name="T38" fmla="*/ 0 w 173"/>
                <a:gd name="T39" fmla="*/ 1 h 351"/>
                <a:gd name="T40" fmla="*/ 0 w 173"/>
                <a:gd name="T41" fmla="*/ 1 h 351"/>
                <a:gd name="T42" fmla="*/ 0 w 173"/>
                <a:gd name="T43" fmla="*/ 1 h 351"/>
                <a:gd name="T44" fmla="*/ 0 w 173"/>
                <a:gd name="T45" fmla="*/ 1 h 351"/>
                <a:gd name="T46" fmla="*/ 0 w 173"/>
                <a:gd name="T47" fmla="*/ 1 h 351"/>
                <a:gd name="T48" fmla="*/ 0 w 173"/>
                <a:gd name="T49" fmla="*/ 1 h 351"/>
                <a:gd name="T50" fmla="*/ 0 w 173"/>
                <a:gd name="T51" fmla="*/ 1 h 351"/>
                <a:gd name="T52" fmla="*/ 0 w 173"/>
                <a:gd name="T53" fmla="*/ 1 h 351"/>
                <a:gd name="T54" fmla="*/ 0 w 173"/>
                <a:gd name="T55" fmla="*/ 1 h 351"/>
                <a:gd name="T56" fmla="*/ 0 w 173"/>
                <a:gd name="T57" fmla="*/ 1 h 351"/>
                <a:gd name="T58" fmla="*/ 0 w 173"/>
                <a:gd name="T59" fmla="*/ 1 h 351"/>
                <a:gd name="T60" fmla="*/ 0 w 173"/>
                <a:gd name="T61" fmla="*/ 1 h 351"/>
                <a:gd name="T62" fmla="*/ 0 w 173"/>
                <a:gd name="T63" fmla="*/ 1 h 351"/>
                <a:gd name="T64" fmla="*/ 0 w 173"/>
                <a:gd name="T65" fmla="*/ 1 h 351"/>
                <a:gd name="T66" fmla="*/ 0 w 173"/>
                <a:gd name="T67" fmla="*/ 1 h 351"/>
                <a:gd name="T68" fmla="*/ 0 w 173"/>
                <a:gd name="T69" fmla="*/ 1 h 351"/>
                <a:gd name="T70" fmla="*/ 0 w 173"/>
                <a:gd name="T71" fmla="*/ 1 h 351"/>
                <a:gd name="T72" fmla="*/ 0 w 173"/>
                <a:gd name="T73" fmla="*/ 1 h 351"/>
                <a:gd name="T74" fmla="*/ 0 w 173"/>
                <a:gd name="T75" fmla="*/ 1 h 351"/>
                <a:gd name="T76" fmla="*/ 0 w 173"/>
                <a:gd name="T77" fmla="*/ 0 h 351"/>
                <a:gd name="T78" fmla="*/ 0 w 173"/>
                <a:gd name="T79" fmla="*/ 1 h 351"/>
                <a:gd name="T80" fmla="*/ 0 w 173"/>
                <a:gd name="T81" fmla="*/ 1 h 351"/>
                <a:gd name="T82" fmla="*/ 0 w 173"/>
                <a:gd name="T83" fmla="*/ 1 h 351"/>
                <a:gd name="T84" fmla="*/ 0 w 173"/>
                <a:gd name="T85" fmla="*/ 1 h 351"/>
                <a:gd name="T86" fmla="*/ 0 w 173"/>
                <a:gd name="T87" fmla="*/ 1 h 351"/>
                <a:gd name="T88" fmla="*/ 0 w 173"/>
                <a:gd name="T89" fmla="*/ 1 h 351"/>
                <a:gd name="T90" fmla="*/ 0 w 173"/>
                <a:gd name="T91" fmla="*/ 1 h 351"/>
                <a:gd name="T92" fmla="*/ 0 w 173"/>
                <a:gd name="T93" fmla="*/ 1 h 351"/>
                <a:gd name="T94" fmla="*/ 0 w 173"/>
                <a:gd name="T95" fmla="*/ 1 h 351"/>
                <a:gd name="T96" fmla="*/ 0 w 173"/>
                <a:gd name="T97" fmla="*/ 1 h 351"/>
                <a:gd name="T98" fmla="*/ 0 w 173"/>
                <a:gd name="T99" fmla="*/ 1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51"/>
                <a:gd name="T152" fmla="*/ 173 w 17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7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4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1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1"/>
                  </a:lnTo>
                  <a:lnTo>
                    <a:pt x="55" y="254"/>
                  </a:lnTo>
                  <a:lnTo>
                    <a:pt x="57" y="249"/>
                  </a:lnTo>
                  <a:lnTo>
                    <a:pt x="57" y="246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3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1"/>
                  </a:lnTo>
                  <a:lnTo>
                    <a:pt x="9" y="234"/>
                  </a:lnTo>
                  <a:lnTo>
                    <a:pt x="0" y="201"/>
                  </a:lnTo>
                  <a:lnTo>
                    <a:pt x="2" y="167"/>
                  </a:lnTo>
                  <a:lnTo>
                    <a:pt x="16" y="133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5"/>
                  </a:lnTo>
                  <a:lnTo>
                    <a:pt x="147" y="11"/>
                  </a:lnTo>
                  <a:lnTo>
                    <a:pt x="151" y="10"/>
                  </a:lnTo>
                  <a:lnTo>
                    <a:pt x="155" y="7"/>
                  </a:lnTo>
                  <a:lnTo>
                    <a:pt x="161" y="4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2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8"/>
                  </a:lnTo>
                  <a:lnTo>
                    <a:pt x="169" y="221"/>
                  </a:lnTo>
                  <a:lnTo>
                    <a:pt x="168" y="239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1" name="Freeform 460"/>
            <p:cNvSpPr>
              <a:spLocks/>
            </p:cNvSpPr>
            <p:nvPr/>
          </p:nvSpPr>
          <p:spPr bwMode="auto">
            <a:xfrm>
              <a:off x="2551" y="651"/>
              <a:ext cx="422" cy="296"/>
            </a:xfrm>
            <a:custGeom>
              <a:avLst/>
              <a:gdLst>
                <a:gd name="T0" fmla="*/ 1 w 844"/>
                <a:gd name="T1" fmla="*/ 0 h 593"/>
                <a:gd name="T2" fmla="*/ 1 w 844"/>
                <a:gd name="T3" fmla="*/ 0 h 593"/>
                <a:gd name="T4" fmla="*/ 1 w 844"/>
                <a:gd name="T5" fmla="*/ 0 h 593"/>
                <a:gd name="T6" fmla="*/ 1 w 844"/>
                <a:gd name="T7" fmla="*/ 0 h 593"/>
                <a:gd name="T8" fmla="*/ 1 w 844"/>
                <a:gd name="T9" fmla="*/ 0 h 593"/>
                <a:gd name="T10" fmla="*/ 1 w 844"/>
                <a:gd name="T11" fmla="*/ 0 h 593"/>
                <a:gd name="T12" fmla="*/ 1 w 844"/>
                <a:gd name="T13" fmla="*/ 0 h 593"/>
                <a:gd name="T14" fmla="*/ 1 w 844"/>
                <a:gd name="T15" fmla="*/ 0 h 593"/>
                <a:gd name="T16" fmla="*/ 1 w 844"/>
                <a:gd name="T17" fmla="*/ 0 h 593"/>
                <a:gd name="T18" fmla="*/ 1 w 844"/>
                <a:gd name="T19" fmla="*/ 0 h 593"/>
                <a:gd name="T20" fmla="*/ 1 w 844"/>
                <a:gd name="T21" fmla="*/ 0 h 593"/>
                <a:gd name="T22" fmla="*/ 1 w 844"/>
                <a:gd name="T23" fmla="*/ 0 h 593"/>
                <a:gd name="T24" fmla="*/ 1 w 844"/>
                <a:gd name="T25" fmla="*/ 0 h 593"/>
                <a:gd name="T26" fmla="*/ 1 w 844"/>
                <a:gd name="T27" fmla="*/ 0 h 593"/>
                <a:gd name="T28" fmla="*/ 1 w 844"/>
                <a:gd name="T29" fmla="*/ 0 h 593"/>
                <a:gd name="T30" fmla="*/ 1 w 844"/>
                <a:gd name="T31" fmla="*/ 0 h 593"/>
                <a:gd name="T32" fmla="*/ 1 w 844"/>
                <a:gd name="T33" fmla="*/ 0 h 593"/>
                <a:gd name="T34" fmla="*/ 1 w 844"/>
                <a:gd name="T35" fmla="*/ 0 h 593"/>
                <a:gd name="T36" fmla="*/ 1 w 844"/>
                <a:gd name="T37" fmla="*/ 0 h 593"/>
                <a:gd name="T38" fmla="*/ 1 w 844"/>
                <a:gd name="T39" fmla="*/ 0 h 593"/>
                <a:gd name="T40" fmla="*/ 1 w 844"/>
                <a:gd name="T41" fmla="*/ 0 h 593"/>
                <a:gd name="T42" fmla="*/ 1 w 844"/>
                <a:gd name="T43" fmla="*/ 0 h 593"/>
                <a:gd name="T44" fmla="*/ 1 w 844"/>
                <a:gd name="T45" fmla="*/ 0 h 593"/>
                <a:gd name="T46" fmla="*/ 1 w 844"/>
                <a:gd name="T47" fmla="*/ 0 h 593"/>
                <a:gd name="T48" fmla="*/ 1 w 844"/>
                <a:gd name="T49" fmla="*/ 0 h 593"/>
                <a:gd name="T50" fmla="*/ 1 w 844"/>
                <a:gd name="T51" fmla="*/ 0 h 593"/>
                <a:gd name="T52" fmla="*/ 1 w 844"/>
                <a:gd name="T53" fmla="*/ 0 h 593"/>
                <a:gd name="T54" fmla="*/ 1 w 844"/>
                <a:gd name="T55" fmla="*/ 0 h 593"/>
                <a:gd name="T56" fmla="*/ 1 w 844"/>
                <a:gd name="T57" fmla="*/ 0 h 593"/>
                <a:gd name="T58" fmla="*/ 1 w 844"/>
                <a:gd name="T59" fmla="*/ 0 h 593"/>
                <a:gd name="T60" fmla="*/ 1 w 844"/>
                <a:gd name="T61" fmla="*/ 0 h 593"/>
                <a:gd name="T62" fmla="*/ 1 w 844"/>
                <a:gd name="T63" fmla="*/ 0 h 593"/>
                <a:gd name="T64" fmla="*/ 1 w 844"/>
                <a:gd name="T65" fmla="*/ 0 h 593"/>
                <a:gd name="T66" fmla="*/ 1 w 844"/>
                <a:gd name="T67" fmla="*/ 0 h 593"/>
                <a:gd name="T68" fmla="*/ 1 w 844"/>
                <a:gd name="T69" fmla="*/ 0 h 593"/>
                <a:gd name="T70" fmla="*/ 1 w 844"/>
                <a:gd name="T71" fmla="*/ 0 h 593"/>
                <a:gd name="T72" fmla="*/ 1 w 844"/>
                <a:gd name="T73" fmla="*/ 0 h 593"/>
                <a:gd name="T74" fmla="*/ 1 w 844"/>
                <a:gd name="T75" fmla="*/ 0 h 593"/>
                <a:gd name="T76" fmla="*/ 1 w 844"/>
                <a:gd name="T77" fmla="*/ 0 h 593"/>
                <a:gd name="T78" fmla="*/ 1 w 844"/>
                <a:gd name="T79" fmla="*/ 0 h 593"/>
                <a:gd name="T80" fmla="*/ 1 w 844"/>
                <a:gd name="T81" fmla="*/ 0 h 593"/>
                <a:gd name="T82" fmla="*/ 1 w 844"/>
                <a:gd name="T83" fmla="*/ 0 h 593"/>
                <a:gd name="T84" fmla="*/ 1 w 844"/>
                <a:gd name="T85" fmla="*/ 0 h 593"/>
                <a:gd name="T86" fmla="*/ 1 w 844"/>
                <a:gd name="T87" fmla="*/ 0 h 593"/>
                <a:gd name="T88" fmla="*/ 1 w 844"/>
                <a:gd name="T89" fmla="*/ 0 h 593"/>
                <a:gd name="T90" fmla="*/ 1 w 844"/>
                <a:gd name="T91" fmla="*/ 0 h 593"/>
                <a:gd name="T92" fmla="*/ 1 w 844"/>
                <a:gd name="T93" fmla="*/ 0 h 593"/>
                <a:gd name="T94" fmla="*/ 1 w 844"/>
                <a:gd name="T95" fmla="*/ 0 h 593"/>
                <a:gd name="T96" fmla="*/ 1 w 844"/>
                <a:gd name="T97" fmla="*/ 0 h 593"/>
                <a:gd name="T98" fmla="*/ 1 w 844"/>
                <a:gd name="T99" fmla="*/ 0 h 593"/>
                <a:gd name="T100" fmla="*/ 1 w 844"/>
                <a:gd name="T101" fmla="*/ 0 h 593"/>
                <a:gd name="T102" fmla="*/ 1 w 844"/>
                <a:gd name="T103" fmla="*/ 0 h 593"/>
                <a:gd name="T104" fmla="*/ 1 w 844"/>
                <a:gd name="T105" fmla="*/ 0 h 593"/>
                <a:gd name="T106" fmla="*/ 1 w 844"/>
                <a:gd name="T107" fmla="*/ 0 h 593"/>
                <a:gd name="T108" fmla="*/ 1 w 844"/>
                <a:gd name="T109" fmla="*/ 0 h 593"/>
                <a:gd name="T110" fmla="*/ 1 w 844"/>
                <a:gd name="T111" fmla="*/ 0 h 593"/>
                <a:gd name="T112" fmla="*/ 1 w 844"/>
                <a:gd name="T113" fmla="*/ 0 h 593"/>
                <a:gd name="T114" fmla="*/ 1 w 844"/>
                <a:gd name="T115" fmla="*/ 0 h 593"/>
                <a:gd name="T116" fmla="*/ 1 w 844"/>
                <a:gd name="T117" fmla="*/ 0 h 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4"/>
                <a:gd name="T178" fmla="*/ 0 h 593"/>
                <a:gd name="T179" fmla="*/ 844 w 844"/>
                <a:gd name="T180" fmla="*/ 593 h 59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4" h="593">
                  <a:moveTo>
                    <a:pt x="402" y="349"/>
                  </a:moveTo>
                  <a:lnTo>
                    <a:pt x="410" y="391"/>
                  </a:lnTo>
                  <a:lnTo>
                    <a:pt x="410" y="435"/>
                  </a:lnTo>
                  <a:lnTo>
                    <a:pt x="404" y="474"/>
                  </a:lnTo>
                  <a:lnTo>
                    <a:pt x="391" y="505"/>
                  </a:lnTo>
                  <a:lnTo>
                    <a:pt x="383" y="517"/>
                  </a:lnTo>
                  <a:lnTo>
                    <a:pt x="376" y="528"/>
                  </a:lnTo>
                  <a:lnTo>
                    <a:pt x="369" y="538"/>
                  </a:lnTo>
                  <a:lnTo>
                    <a:pt x="363" y="549"/>
                  </a:lnTo>
                  <a:lnTo>
                    <a:pt x="357" y="558"/>
                  </a:lnTo>
                  <a:lnTo>
                    <a:pt x="353" y="570"/>
                  </a:lnTo>
                  <a:lnTo>
                    <a:pt x="349" y="580"/>
                  </a:lnTo>
                  <a:lnTo>
                    <a:pt x="346" y="593"/>
                  </a:lnTo>
                  <a:lnTo>
                    <a:pt x="343" y="585"/>
                  </a:lnTo>
                  <a:lnTo>
                    <a:pt x="340" y="573"/>
                  </a:lnTo>
                  <a:lnTo>
                    <a:pt x="333" y="560"/>
                  </a:lnTo>
                  <a:lnTo>
                    <a:pt x="326" y="545"/>
                  </a:lnTo>
                  <a:lnTo>
                    <a:pt x="316" y="530"/>
                  </a:lnTo>
                  <a:lnTo>
                    <a:pt x="307" y="515"/>
                  </a:lnTo>
                  <a:lnTo>
                    <a:pt x="295" y="504"/>
                  </a:lnTo>
                  <a:lnTo>
                    <a:pt x="285" y="494"/>
                  </a:lnTo>
                  <a:lnTo>
                    <a:pt x="279" y="489"/>
                  </a:lnTo>
                  <a:lnTo>
                    <a:pt x="273" y="484"/>
                  </a:lnTo>
                  <a:lnTo>
                    <a:pt x="269" y="480"/>
                  </a:lnTo>
                  <a:lnTo>
                    <a:pt x="264" y="475"/>
                  </a:lnTo>
                  <a:lnTo>
                    <a:pt x="260" y="469"/>
                  </a:lnTo>
                  <a:lnTo>
                    <a:pt x="257" y="465"/>
                  </a:lnTo>
                  <a:lnTo>
                    <a:pt x="254" y="459"/>
                  </a:lnTo>
                  <a:lnTo>
                    <a:pt x="250" y="454"/>
                  </a:lnTo>
                  <a:lnTo>
                    <a:pt x="239" y="421"/>
                  </a:lnTo>
                  <a:lnTo>
                    <a:pt x="235" y="389"/>
                  </a:lnTo>
                  <a:lnTo>
                    <a:pt x="236" y="360"/>
                  </a:lnTo>
                  <a:lnTo>
                    <a:pt x="241" y="338"/>
                  </a:lnTo>
                  <a:lnTo>
                    <a:pt x="244" y="326"/>
                  </a:lnTo>
                  <a:lnTo>
                    <a:pt x="250" y="316"/>
                  </a:lnTo>
                  <a:lnTo>
                    <a:pt x="257" y="305"/>
                  </a:lnTo>
                  <a:lnTo>
                    <a:pt x="265" y="292"/>
                  </a:lnTo>
                  <a:lnTo>
                    <a:pt x="274" y="280"/>
                  </a:lnTo>
                  <a:lnTo>
                    <a:pt x="284" y="268"/>
                  </a:lnTo>
                  <a:lnTo>
                    <a:pt x="292" y="254"/>
                  </a:lnTo>
                  <a:lnTo>
                    <a:pt x="300" y="240"/>
                  </a:lnTo>
                  <a:lnTo>
                    <a:pt x="302" y="231"/>
                  </a:lnTo>
                  <a:lnTo>
                    <a:pt x="303" y="220"/>
                  </a:lnTo>
                  <a:lnTo>
                    <a:pt x="301" y="214"/>
                  </a:lnTo>
                  <a:lnTo>
                    <a:pt x="298" y="211"/>
                  </a:lnTo>
                  <a:lnTo>
                    <a:pt x="292" y="216"/>
                  </a:lnTo>
                  <a:lnTo>
                    <a:pt x="287" y="224"/>
                  </a:lnTo>
                  <a:lnTo>
                    <a:pt x="284" y="232"/>
                  </a:lnTo>
                  <a:lnTo>
                    <a:pt x="281" y="240"/>
                  </a:lnTo>
                  <a:lnTo>
                    <a:pt x="278" y="253"/>
                  </a:lnTo>
                  <a:lnTo>
                    <a:pt x="273" y="264"/>
                  </a:lnTo>
                  <a:lnTo>
                    <a:pt x="267" y="276"/>
                  </a:lnTo>
                  <a:lnTo>
                    <a:pt x="262" y="286"/>
                  </a:lnTo>
                  <a:lnTo>
                    <a:pt x="247" y="306"/>
                  </a:lnTo>
                  <a:lnTo>
                    <a:pt x="231" y="323"/>
                  </a:lnTo>
                  <a:lnTo>
                    <a:pt x="212" y="337"/>
                  </a:lnTo>
                  <a:lnTo>
                    <a:pt x="194" y="347"/>
                  </a:lnTo>
                  <a:lnTo>
                    <a:pt x="174" y="355"/>
                  </a:lnTo>
                  <a:lnTo>
                    <a:pt x="155" y="361"/>
                  </a:lnTo>
                  <a:lnTo>
                    <a:pt x="136" y="363"/>
                  </a:lnTo>
                  <a:lnTo>
                    <a:pt x="118" y="363"/>
                  </a:lnTo>
                  <a:lnTo>
                    <a:pt x="112" y="362"/>
                  </a:lnTo>
                  <a:lnTo>
                    <a:pt x="106" y="361"/>
                  </a:lnTo>
                  <a:lnTo>
                    <a:pt x="100" y="360"/>
                  </a:lnTo>
                  <a:lnTo>
                    <a:pt x="95" y="359"/>
                  </a:lnTo>
                  <a:lnTo>
                    <a:pt x="84" y="354"/>
                  </a:lnTo>
                  <a:lnTo>
                    <a:pt x="74" y="351"/>
                  </a:lnTo>
                  <a:lnTo>
                    <a:pt x="64" y="345"/>
                  </a:lnTo>
                  <a:lnTo>
                    <a:pt x="53" y="340"/>
                  </a:lnTo>
                  <a:lnTo>
                    <a:pt x="42" y="335"/>
                  </a:lnTo>
                  <a:lnTo>
                    <a:pt x="29" y="329"/>
                  </a:lnTo>
                  <a:lnTo>
                    <a:pt x="15" y="323"/>
                  </a:lnTo>
                  <a:lnTo>
                    <a:pt x="0" y="316"/>
                  </a:lnTo>
                  <a:lnTo>
                    <a:pt x="8" y="314"/>
                  </a:lnTo>
                  <a:lnTo>
                    <a:pt x="19" y="311"/>
                  </a:lnTo>
                  <a:lnTo>
                    <a:pt x="30" y="308"/>
                  </a:lnTo>
                  <a:lnTo>
                    <a:pt x="42" y="303"/>
                  </a:lnTo>
                  <a:lnTo>
                    <a:pt x="53" y="298"/>
                  </a:lnTo>
                  <a:lnTo>
                    <a:pt x="64" y="291"/>
                  </a:lnTo>
                  <a:lnTo>
                    <a:pt x="72" y="283"/>
                  </a:lnTo>
                  <a:lnTo>
                    <a:pt x="79" y="272"/>
                  </a:lnTo>
                  <a:lnTo>
                    <a:pt x="87" y="257"/>
                  </a:lnTo>
                  <a:lnTo>
                    <a:pt x="99" y="240"/>
                  </a:lnTo>
                  <a:lnTo>
                    <a:pt x="113" y="223"/>
                  </a:lnTo>
                  <a:lnTo>
                    <a:pt x="130" y="208"/>
                  </a:lnTo>
                  <a:lnTo>
                    <a:pt x="149" y="195"/>
                  </a:lnTo>
                  <a:lnTo>
                    <a:pt x="170" y="186"/>
                  </a:lnTo>
                  <a:lnTo>
                    <a:pt x="190" y="182"/>
                  </a:lnTo>
                  <a:lnTo>
                    <a:pt x="212" y="185"/>
                  </a:lnTo>
                  <a:lnTo>
                    <a:pt x="216" y="187"/>
                  </a:lnTo>
                  <a:lnTo>
                    <a:pt x="221" y="189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9"/>
                  </a:lnTo>
                  <a:lnTo>
                    <a:pt x="242" y="188"/>
                  </a:lnTo>
                  <a:lnTo>
                    <a:pt x="246" y="186"/>
                  </a:lnTo>
                  <a:lnTo>
                    <a:pt x="248" y="184"/>
                  </a:lnTo>
                  <a:lnTo>
                    <a:pt x="251" y="180"/>
                  </a:lnTo>
                  <a:lnTo>
                    <a:pt x="257" y="179"/>
                  </a:lnTo>
                  <a:lnTo>
                    <a:pt x="262" y="181"/>
                  </a:lnTo>
                  <a:lnTo>
                    <a:pt x="265" y="182"/>
                  </a:lnTo>
                  <a:lnTo>
                    <a:pt x="258" y="189"/>
                  </a:lnTo>
                  <a:lnTo>
                    <a:pt x="251" y="197"/>
                  </a:lnTo>
                  <a:lnTo>
                    <a:pt x="247" y="208"/>
                  </a:lnTo>
                  <a:lnTo>
                    <a:pt x="244" y="216"/>
                  </a:lnTo>
                  <a:lnTo>
                    <a:pt x="244" y="218"/>
                  </a:lnTo>
                  <a:lnTo>
                    <a:pt x="246" y="220"/>
                  </a:lnTo>
                  <a:lnTo>
                    <a:pt x="247" y="222"/>
                  </a:lnTo>
                  <a:lnTo>
                    <a:pt x="248" y="224"/>
                  </a:lnTo>
                  <a:lnTo>
                    <a:pt x="250" y="225"/>
                  </a:lnTo>
                  <a:lnTo>
                    <a:pt x="251" y="226"/>
                  </a:lnTo>
                  <a:lnTo>
                    <a:pt x="254" y="227"/>
                  </a:lnTo>
                  <a:lnTo>
                    <a:pt x="255" y="227"/>
                  </a:lnTo>
                  <a:lnTo>
                    <a:pt x="263" y="229"/>
                  </a:lnTo>
                  <a:lnTo>
                    <a:pt x="271" y="227"/>
                  </a:lnTo>
                  <a:lnTo>
                    <a:pt x="278" y="224"/>
                  </a:lnTo>
                  <a:lnTo>
                    <a:pt x="284" y="219"/>
                  </a:lnTo>
                  <a:lnTo>
                    <a:pt x="287" y="211"/>
                  </a:lnTo>
                  <a:lnTo>
                    <a:pt x="287" y="202"/>
                  </a:lnTo>
                  <a:lnTo>
                    <a:pt x="286" y="194"/>
                  </a:lnTo>
                  <a:lnTo>
                    <a:pt x="282" y="187"/>
                  </a:lnTo>
                  <a:lnTo>
                    <a:pt x="280" y="184"/>
                  </a:lnTo>
                  <a:lnTo>
                    <a:pt x="280" y="180"/>
                  </a:lnTo>
                  <a:lnTo>
                    <a:pt x="282" y="178"/>
                  </a:lnTo>
                  <a:lnTo>
                    <a:pt x="285" y="177"/>
                  </a:lnTo>
                  <a:lnTo>
                    <a:pt x="287" y="178"/>
                  </a:lnTo>
                  <a:lnTo>
                    <a:pt x="289" y="180"/>
                  </a:lnTo>
                  <a:lnTo>
                    <a:pt x="290" y="186"/>
                  </a:lnTo>
                  <a:lnTo>
                    <a:pt x="292" y="192"/>
                  </a:lnTo>
                  <a:lnTo>
                    <a:pt x="294" y="197"/>
                  </a:lnTo>
                  <a:lnTo>
                    <a:pt x="298" y="203"/>
                  </a:lnTo>
                  <a:lnTo>
                    <a:pt x="308" y="204"/>
                  </a:lnTo>
                  <a:lnTo>
                    <a:pt x="319" y="197"/>
                  </a:lnTo>
                  <a:lnTo>
                    <a:pt x="324" y="202"/>
                  </a:lnTo>
                  <a:lnTo>
                    <a:pt x="330" y="205"/>
                  </a:lnTo>
                  <a:lnTo>
                    <a:pt x="336" y="208"/>
                  </a:lnTo>
                  <a:lnTo>
                    <a:pt x="345" y="209"/>
                  </a:lnTo>
                  <a:lnTo>
                    <a:pt x="351" y="207"/>
                  </a:lnTo>
                  <a:lnTo>
                    <a:pt x="358" y="203"/>
                  </a:lnTo>
                  <a:lnTo>
                    <a:pt x="364" y="196"/>
                  </a:lnTo>
                  <a:lnTo>
                    <a:pt x="369" y="186"/>
                  </a:lnTo>
                  <a:lnTo>
                    <a:pt x="373" y="184"/>
                  </a:lnTo>
                  <a:lnTo>
                    <a:pt x="379" y="182"/>
                  </a:lnTo>
                  <a:lnTo>
                    <a:pt x="385" y="180"/>
                  </a:lnTo>
                  <a:lnTo>
                    <a:pt x="392" y="179"/>
                  </a:lnTo>
                  <a:lnTo>
                    <a:pt x="399" y="177"/>
                  </a:lnTo>
                  <a:lnTo>
                    <a:pt x="407" y="176"/>
                  </a:lnTo>
                  <a:lnTo>
                    <a:pt x="415" y="174"/>
                  </a:lnTo>
                  <a:lnTo>
                    <a:pt x="422" y="173"/>
                  </a:lnTo>
                  <a:lnTo>
                    <a:pt x="429" y="171"/>
                  </a:lnTo>
                  <a:lnTo>
                    <a:pt x="433" y="166"/>
                  </a:lnTo>
                  <a:lnTo>
                    <a:pt x="439" y="158"/>
                  </a:lnTo>
                  <a:lnTo>
                    <a:pt x="444" y="149"/>
                  </a:lnTo>
                  <a:lnTo>
                    <a:pt x="448" y="139"/>
                  </a:lnTo>
                  <a:lnTo>
                    <a:pt x="453" y="126"/>
                  </a:lnTo>
                  <a:lnTo>
                    <a:pt x="457" y="111"/>
                  </a:lnTo>
                  <a:lnTo>
                    <a:pt x="463" y="95"/>
                  </a:lnTo>
                  <a:lnTo>
                    <a:pt x="480" y="60"/>
                  </a:lnTo>
                  <a:lnTo>
                    <a:pt x="502" y="36"/>
                  </a:lnTo>
                  <a:lnTo>
                    <a:pt x="528" y="19"/>
                  </a:lnTo>
                  <a:lnTo>
                    <a:pt x="553" y="8"/>
                  </a:lnTo>
                  <a:lnTo>
                    <a:pt x="577" y="3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2"/>
                  </a:lnTo>
                  <a:lnTo>
                    <a:pt x="654" y="3"/>
                  </a:lnTo>
                  <a:lnTo>
                    <a:pt x="667" y="5"/>
                  </a:lnTo>
                  <a:lnTo>
                    <a:pt x="682" y="8"/>
                  </a:lnTo>
                  <a:lnTo>
                    <a:pt x="697" y="13"/>
                  </a:lnTo>
                  <a:lnTo>
                    <a:pt x="711" y="19"/>
                  </a:lnTo>
                  <a:lnTo>
                    <a:pt x="723" y="25"/>
                  </a:lnTo>
                  <a:lnTo>
                    <a:pt x="736" y="30"/>
                  </a:lnTo>
                  <a:lnTo>
                    <a:pt x="750" y="35"/>
                  </a:lnTo>
                  <a:lnTo>
                    <a:pt x="764" y="38"/>
                  </a:lnTo>
                  <a:lnTo>
                    <a:pt x="779" y="40"/>
                  </a:lnTo>
                  <a:lnTo>
                    <a:pt x="792" y="41"/>
                  </a:lnTo>
                  <a:lnTo>
                    <a:pt x="806" y="42"/>
                  </a:lnTo>
                  <a:lnTo>
                    <a:pt x="819" y="42"/>
                  </a:lnTo>
                  <a:lnTo>
                    <a:pt x="830" y="41"/>
                  </a:lnTo>
                  <a:lnTo>
                    <a:pt x="844" y="41"/>
                  </a:lnTo>
                  <a:lnTo>
                    <a:pt x="844" y="45"/>
                  </a:lnTo>
                  <a:lnTo>
                    <a:pt x="838" y="52"/>
                  </a:lnTo>
                  <a:lnTo>
                    <a:pt x="833" y="58"/>
                  </a:lnTo>
                  <a:lnTo>
                    <a:pt x="820" y="75"/>
                  </a:lnTo>
                  <a:lnTo>
                    <a:pt x="805" y="96"/>
                  </a:lnTo>
                  <a:lnTo>
                    <a:pt x="788" y="119"/>
                  </a:lnTo>
                  <a:lnTo>
                    <a:pt x="768" y="143"/>
                  </a:lnTo>
                  <a:lnTo>
                    <a:pt x="749" y="165"/>
                  </a:lnTo>
                  <a:lnTo>
                    <a:pt x="729" y="185"/>
                  </a:lnTo>
                  <a:lnTo>
                    <a:pt x="710" y="200"/>
                  </a:lnTo>
                  <a:lnTo>
                    <a:pt x="691" y="208"/>
                  </a:lnTo>
                  <a:lnTo>
                    <a:pt x="680" y="211"/>
                  </a:lnTo>
                  <a:lnTo>
                    <a:pt x="665" y="217"/>
                  </a:lnTo>
                  <a:lnTo>
                    <a:pt x="647" y="223"/>
                  </a:lnTo>
                  <a:lnTo>
                    <a:pt x="630" y="229"/>
                  </a:lnTo>
                  <a:lnTo>
                    <a:pt x="610" y="234"/>
                  </a:lnTo>
                  <a:lnTo>
                    <a:pt x="593" y="239"/>
                  </a:lnTo>
                  <a:lnTo>
                    <a:pt x="576" y="242"/>
                  </a:lnTo>
                  <a:lnTo>
                    <a:pt x="561" y="243"/>
                  </a:lnTo>
                  <a:lnTo>
                    <a:pt x="546" y="242"/>
                  </a:lnTo>
                  <a:lnTo>
                    <a:pt x="530" y="239"/>
                  </a:lnTo>
                  <a:lnTo>
                    <a:pt x="513" y="234"/>
                  </a:lnTo>
                  <a:lnTo>
                    <a:pt x="495" y="229"/>
                  </a:lnTo>
                  <a:lnTo>
                    <a:pt x="479" y="223"/>
                  </a:lnTo>
                  <a:lnTo>
                    <a:pt x="465" y="217"/>
                  </a:lnTo>
                  <a:lnTo>
                    <a:pt x="455" y="212"/>
                  </a:lnTo>
                  <a:lnTo>
                    <a:pt x="449" y="209"/>
                  </a:lnTo>
                  <a:lnTo>
                    <a:pt x="442" y="204"/>
                  </a:lnTo>
                  <a:lnTo>
                    <a:pt x="437" y="200"/>
                  </a:lnTo>
                  <a:lnTo>
                    <a:pt x="431" y="196"/>
                  </a:lnTo>
                  <a:lnTo>
                    <a:pt x="424" y="192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2"/>
                  </a:lnTo>
                  <a:lnTo>
                    <a:pt x="392" y="194"/>
                  </a:lnTo>
                  <a:lnTo>
                    <a:pt x="384" y="195"/>
                  </a:lnTo>
                  <a:lnTo>
                    <a:pt x="378" y="197"/>
                  </a:lnTo>
                  <a:lnTo>
                    <a:pt x="373" y="200"/>
                  </a:lnTo>
                  <a:lnTo>
                    <a:pt x="368" y="204"/>
                  </a:lnTo>
                  <a:lnTo>
                    <a:pt x="366" y="209"/>
                  </a:lnTo>
                  <a:lnTo>
                    <a:pt x="368" y="212"/>
                  </a:lnTo>
                  <a:lnTo>
                    <a:pt x="372" y="215"/>
                  </a:lnTo>
                  <a:lnTo>
                    <a:pt x="377" y="216"/>
                  </a:lnTo>
                  <a:lnTo>
                    <a:pt x="383" y="216"/>
                  </a:lnTo>
                  <a:lnTo>
                    <a:pt x="389" y="216"/>
                  </a:lnTo>
                  <a:lnTo>
                    <a:pt x="396" y="216"/>
                  </a:lnTo>
                  <a:lnTo>
                    <a:pt x="406" y="215"/>
                  </a:lnTo>
                  <a:lnTo>
                    <a:pt x="414" y="214"/>
                  </a:lnTo>
                  <a:lnTo>
                    <a:pt x="423" y="212"/>
                  </a:lnTo>
                  <a:lnTo>
                    <a:pt x="431" y="211"/>
                  </a:lnTo>
                  <a:lnTo>
                    <a:pt x="439" y="210"/>
                  </a:lnTo>
                  <a:lnTo>
                    <a:pt x="448" y="210"/>
                  </a:lnTo>
                  <a:lnTo>
                    <a:pt x="457" y="210"/>
                  </a:lnTo>
                  <a:lnTo>
                    <a:pt x="468" y="212"/>
                  </a:lnTo>
                  <a:lnTo>
                    <a:pt x="482" y="216"/>
                  </a:lnTo>
                  <a:lnTo>
                    <a:pt x="498" y="222"/>
                  </a:lnTo>
                  <a:lnTo>
                    <a:pt x="516" y="230"/>
                  </a:lnTo>
                  <a:lnTo>
                    <a:pt x="539" y="240"/>
                  </a:lnTo>
                  <a:lnTo>
                    <a:pt x="556" y="252"/>
                  </a:lnTo>
                  <a:lnTo>
                    <a:pt x="574" y="267"/>
                  </a:lnTo>
                  <a:lnTo>
                    <a:pt x="587" y="284"/>
                  </a:lnTo>
                  <a:lnTo>
                    <a:pt x="601" y="305"/>
                  </a:lnTo>
                  <a:lnTo>
                    <a:pt x="612" y="326"/>
                  </a:lnTo>
                  <a:lnTo>
                    <a:pt x="621" y="349"/>
                  </a:lnTo>
                  <a:lnTo>
                    <a:pt x="628" y="375"/>
                  </a:lnTo>
                  <a:lnTo>
                    <a:pt x="632" y="399"/>
                  </a:lnTo>
                  <a:lnTo>
                    <a:pt x="635" y="415"/>
                  </a:lnTo>
                  <a:lnTo>
                    <a:pt x="635" y="431"/>
                  </a:lnTo>
                  <a:lnTo>
                    <a:pt x="635" y="447"/>
                  </a:lnTo>
                  <a:lnTo>
                    <a:pt x="632" y="462"/>
                  </a:lnTo>
                  <a:lnTo>
                    <a:pt x="622" y="451"/>
                  </a:lnTo>
                  <a:lnTo>
                    <a:pt x="608" y="441"/>
                  </a:lnTo>
                  <a:lnTo>
                    <a:pt x="590" y="431"/>
                  </a:lnTo>
                  <a:lnTo>
                    <a:pt x="570" y="423"/>
                  </a:lnTo>
                  <a:lnTo>
                    <a:pt x="549" y="416"/>
                  </a:lnTo>
                  <a:lnTo>
                    <a:pt x="528" y="409"/>
                  </a:lnTo>
                  <a:lnTo>
                    <a:pt x="508" y="406"/>
                  </a:lnTo>
                  <a:lnTo>
                    <a:pt x="491" y="403"/>
                  </a:lnTo>
                  <a:lnTo>
                    <a:pt x="480" y="400"/>
                  </a:lnTo>
                  <a:lnTo>
                    <a:pt x="468" y="398"/>
                  </a:lnTo>
                  <a:lnTo>
                    <a:pt x="455" y="396"/>
                  </a:lnTo>
                  <a:lnTo>
                    <a:pt x="441" y="390"/>
                  </a:lnTo>
                  <a:lnTo>
                    <a:pt x="429" y="384"/>
                  </a:lnTo>
                  <a:lnTo>
                    <a:pt x="417" y="375"/>
                  </a:lnTo>
                  <a:lnTo>
                    <a:pt x="408" y="362"/>
                  </a:lnTo>
                  <a:lnTo>
                    <a:pt x="401" y="347"/>
                  </a:lnTo>
                  <a:lnTo>
                    <a:pt x="392" y="326"/>
                  </a:lnTo>
                  <a:lnTo>
                    <a:pt x="381" y="308"/>
                  </a:lnTo>
                  <a:lnTo>
                    <a:pt x="376" y="290"/>
                  </a:lnTo>
                  <a:lnTo>
                    <a:pt x="376" y="262"/>
                  </a:lnTo>
                  <a:lnTo>
                    <a:pt x="374" y="254"/>
                  </a:lnTo>
                  <a:lnTo>
                    <a:pt x="371" y="246"/>
                  </a:lnTo>
                  <a:lnTo>
                    <a:pt x="365" y="239"/>
                  </a:lnTo>
                  <a:lnTo>
                    <a:pt x="359" y="232"/>
                  </a:lnTo>
                  <a:lnTo>
                    <a:pt x="351" y="226"/>
                  </a:lnTo>
                  <a:lnTo>
                    <a:pt x="343" y="222"/>
                  </a:lnTo>
                  <a:lnTo>
                    <a:pt x="338" y="217"/>
                  </a:lnTo>
                  <a:lnTo>
                    <a:pt x="332" y="215"/>
                  </a:lnTo>
                  <a:lnTo>
                    <a:pt x="324" y="211"/>
                  </a:lnTo>
                  <a:lnTo>
                    <a:pt x="317" y="209"/>
                  </a:lnTo>
                  <a:lnTo>
                    <a:pt x="312" y="210"/>
                  </a:lnTo>
                  <a:lnTo>
                    <a:pt x="311" y="214"/>
                  </a:lnTo>
                  <a:lnTo>
                    <a:pt x="312" y="220"/>
                  </a:lnTo>
                  <a:lnTo>
                    <a:pt x="313" y="226"/>
                  </a:lnTo>
                  <a:lnTo>
                    <a:pt x="315" y="233"/>
                  </a:lnTo>
                  <a:lnTo>
                    <a:pt x="318" y="240"/>
                  </a:lnTo>
                  <a:lnTo>
                    <a:pt x="323" y="245"/>
                  </a:lnTo>
                  <a:lnTo>
                    <a:pt x="331" y="253"/>
                  </a:lnTo>
                  <a:lnTo>
                    <a:pt x="342" y="263"/>
                  </a:lnTo>
                  <a:lnTo>
                    <a:pt x="355" y="276"/>
                  </a:lnTo>
                  <a:lnTo>
                    <a:pt x="369" y="291"/>
                  </a:lnTo>
                  <a:lnTo>
                    <a:pt x="383" y="308"/>
                  </a:lnTo>
                  <a:lnTo>
                    <a:pt x="393" y="328"/>
                  </a:lnTo>
                  <a:lnTo>
                    <a:pt x="402" y="34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2" name="Freeform 461"/>
            <p:cNvSpPr>
              <a:spLocks/>
            </p:cNvSpPr>
            <p:nvPr/>
          </p:nvSpPr>
          <p:spPr bwMode="auto">
            <a:xfrm>
              <a:off x="2558" y="607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58"/>
                <a:gd name="T104" fmla="*/ 253 w 253"/>
                <a:gd name="T105" fmla="*/ 258 h 2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0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0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5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79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5"/>
                  </a:lnTo>
                  <a:lnTo>
                    <a:pt x="103" y="27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3"/>
                  </a:lnTo>
                  <a:lnTo>
                    <a:pt x="29" y="9"/>
                  </a:lnTo>
                  <a:lnTo>
                    <a:pt x="17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1"/>
                  </a:lnTo>
                  <a:lnTo>
                    <a:pt x="48" y="126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5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3" name="Freeform 462"/>
            <p:cNvSpPr>
              <a:spLocks/>
            </p:cNvSpPr>
            <p:nvPr/>
          </p:nvSpPr>
          <p:spPr bwMode="auto">
            <a:xfrm>
              <a:off x="2694" y="683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1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4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3" y="24"/>
                  </a:lnTo>
                  <a:lnTo>
                    <a:pt x="18" y="26"/>
                  </a:lnTo>
                  <a:lnTo>
                    <a:pt x="15" y="28"/>
                  </a:lnTo>
                  <a:lnTo>
                    <a:pt x="10" y="26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4" name="Freeform 463"/>
            <p:cNvSpPr>
              <a:spLocks/>
            </p:cNvSpPr>
            <p:nvPr/>
          </p:nvSpPr>
          <p:spPr bwMode="auto">
            <a:xfrm>
              <a:off x="2721" y="702"/>
              <a:ext cx="14" cy="14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0 w 29"/>
                <a:gd name="T9" fmla="*/ 0 h 29"/>
                <a:gd name="T10" fmla="*/ 0 w 29"/>
                <a:gd name="T11" fmla="*/ 0 h 29"/>
                <a:gd name="T12" fmla="*/ 0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0 w 29"/>
                <a:gd name="T21" fmla="*/ 0 h 29"/>
                <a:gd name="T22" fmla="*/ 0 w 29"/>
                <a:gd name="T23" fmla="*/ 0 h 29"/>
                <a:gd name="T24" fmla="*/ 0 w 29"/>
                <a:gd name="T25" fmla="*/ 0 h 29"/>
                <a:gd name="T26" fmla="*/ 0 w 29"/>
                <a:gd name="T27" fmla="*/ 0 h 29"/>
                <a:gd name="T28" fmla="*/ 0 w 29"/>
                <a:gd name="T29" fmla="*/ 0 h 29"/>
                <a:gd name="T30" fmla="*/ 0 w 29"/>
                <a:gd name="T31" fmla="*/ 0 h 29"/>
                <a:gd name="T32" fmla="*/ 0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7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5" name="Freeform 464"/>
            <p:cNvSpPr>
              <a:spLocks/>
            </p:cNvSpPr>
            <p:nvPr/>
          </p:nvSpPr>
          <p:spPr bwMode="auto">
            <a:xfrm>
              <a:off x="2689" y="719"/>
              <a:ext cx="14" cy="15"/>
            </a:xfrm>
            <a:custGeom>
              <a:avLst/>
              <a:gdLst>
                <a:gd name="T0" fmla="*/ 1 w 27"/>
                <a:gd name="T1" fmla="*/ 1 h 29"/>
                <a:gd name="T2" fmla="*/ 1 w 27"/>
                <a:gd name="T3" fmla="*/ 1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1 h 29"/>
                <a:gd name="T10" fmla="*/ 1 w 27"/>
                <a:gd name="T11" fmla="*/ 1 h 29"/>
                <a:gd name="T12" fmla="*/ 1 w 27"/>
                <a:gd name="T13" fmla="*/ 1 h 29"/>
                <a:gd name="T14" fmla="*/ 1 w 27"/>
                <a:gd name="T15" fmla="*/ 1 h 29"/>
                <a:gd name="T16" fmla="*/ 1 w 27"/>
                <a:gd name="T17" fmla="*/ 1 h 29"/>
                <a:gd name="T18" fmla="*/ 1 w 27"/>
                <a:gd name="T19" fmla="*/ 1 h 29"/>
                <a:gd name="T20" fmla="*/ 1 w 27"/>
                <a:gd name="T21" fmla="*/ 1 h 29"/>
                <a:gd name="T22" fmla="*/ 1 w 27"/>
                <a:gd name="T23" fmla="*/ 1 h 29"/>
                <a:gd name="T24" fmla="*/ 1 w 27"/>
                <a:gd name="T25" fmla="*/ 1 h 29"/>
                <a:gd name="T26" fmla="*/ 1 w 27"/>
                <a:gd name="T27" fmla="*/ 1 h 29"/>
                <a:gd name="T28" fmla="*/ 0 w 27"/>
                <a:gd name="T29" fmla="*/ 1 h 29"/>
                <a:gd name="T30" fmla="*/ 0 w 27"/>
                <a:gd name="T31" fmla="*/ 1 h 29"/>
                <a:gd name="T32" fmla="*/ 1 w 27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9"/>
                <a:gd name="T53" fmla="*/ 27 w 2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6" name="Freeform 465"/>
            <p:cNvSpPr>
              <a:spLocks/>
            </p:cNvSpPr>
            <p:nvPr/>
          </p:nvSpPr>
          <p:spPr bwMode="auto">
            <a:xfrm>
              <a:off x="2666" y="702"/>
              <a:ext cx="14" cy="14"/>
            </a:xfrm>
            <a:custGeom>
              <a:avLst/>
              <a:gdLst>
                <a:gd name="T0" fmla="*/ 1 w 28"/>
                <a:gd name="T1" fmla="*/ 1 h 27"/>
                <a:gd name="T2" fmla="*/ 1 w 28"/>
                <a:gd name="T3" fmla="*/ 1 h 27"/>
                <a:gd name="T4" fmla="*/ 0 w 28"/>
                <a:gd name="T5" fmla="*/ 1 h 27"/>
                <a:gd name="T6" fmla="*/ 0 w 28"/>
                <a:gd name="T7" fmla="*/ 1 h 27"/>
                <a:gd name="T8" fmla="*/ 1 w 28"/>
                <a:gd name="T9" fmla="*/ 1 h 27"/>
                <a:gd name="T10" fmla="*/ 1 w 28"/>
                <a:gd name="T11" fmla="*/ 1 h 27"/>
                <a:gd name="T12" fmla="*/ 1 w 28"/>
                <a:gd name="T13" fmla="*/ 1 h 27"/>
                <a:gd name="T14" fmla="*/ 1 w 28"/>
                <a:gd name="T15" fmla="*/ 1 h 27"/>
                <a:gd name="T16" fmla="*/ 1 w 28"/>
                <a:gd name="T17" fmla="*/ 1 h 27"/>
                <a:gd name="T18" fmla="*/ 1 w 28"/>
                <a:gd name="T19" fmla="*/ 1 h 27"/>
                <a:gd name="T20" fmla="*/ 1 w 28"/>
                <a:gd name="T21" fmla="*/ 1 h 27"/>
                <a:gd name="T22" fmla="*/ 1 w 28"/>
                <a:gd name="T23" fmla="*/ 1 h 27"/>
                <a:gd name="T24" fmla="*/ 1 w 28"/>
                <a:gd name="T25" fmla="*/ 1 h 27"/>
                <a:gd name="T26" fmla="*/ 1 w 28"/>
                <a:gd name="T27" fmla="*/ 1 h 27"/>
                <a:gd name="T28" fmla="*/ 1 w 28"/>
                <a:gd name="T29" fmla="*/ 0 h 27"/>
                <a:gd name="T30" fmla="*/ 1 w 28"/>
                <a:gd name="T31" fmla="*/ 0 h 27"/>
                <a:gd name="T32" fmla="*/ 1 w 28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7"/>
                <a:gd name="T53" fmla="*/ 28 w 28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7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7" name="Freeform 466"/>
            <p:cNvSpPr>
              <a:spLocks/>
            </p:cNvSpPr>
            <p:nvPr/>
          </p:nvSpPr>
          <p:spPr bwMode="auto">
            <a:xfrm>
              <a:off x="2657" y="728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8" name="Freeform 467"/>
            <p:cNvSpPr>
              <a:spLocks/>
            </p:cNvSpPr>
            <p:nvPr/>
          </p:nvSpPr>
          <p:spPr bwMode="auto">
            <a:xfrm>
              <a:off x="2680" y="748"/>
              <a:ext cx="11" cy="14"/>
            </a:xfrm>
            <a:custGeom>
              <a:avLst/>
              <a:gdLst>
                <a:gd name="T0" fmla="*/ 1 w 22"/>
                <a:gd name="T1" fmla="*/ 0 h 29"/>
                <a:gd name="T2" fmla="*/ 1 w 22"/>
                <a:gd name="T3" fmla="*/ 0 h 29"/>
                <a:gd name="T4" fmla="*/ 0 w 22"/>
                <a:gd name="T5" fmla="*/ 0 h 29"/>
                <a:gd name="T6" fmla="*/ 0 w 22"/>
                <a:gd name="T7" fmla="*/ 0 h 29"/>
                <a:gd name="T8" fmla="*/ 0 w 22"/>
                <a:gd name="T9" fmla="*/ 0 h 29"/>
                <a:gd name="T10" fmla="*/ 1 w 22"/>
                <a:gd name="T11" fmla="*/ 0 h 29"/>
                <a:gd name="T12" fmla="*/ 1 w 22"/>
                <a:gd name="T13" fmla="*/ 0 h 29"/>
                <a:gd name="T14" fmla="*/ 1 w 22"/>
                <a:gd name="T15" fmla="*/ 0 h 29"/>
                <a:gd name="T16" fmla="*/ 1 w 22"/>
                <a:gd name="T17" fmla="*/ 0 h 29"/>
                <a:gd name="T18" fmla="*/ 1 w 22"/>
                <a:gd name="T19" fmla="*/ 0 h 29"/>
                <a:gd name="T20" fmla="*/ 1 w 22"/>
                <a:gd name="T21" fmla="*/ 0 h 29"/>
                <a:gd name="T22" fmla="*/ 1 w 22"/>
                <a:gd name="T23" fmla="*/ 0 h 29"/>
                <a:gd name="T24" fmla="*/ 1 w 22"/>
                <a:gd name="T25" fmla="*/ 0 h 29"/>
                <a:gd name="T26" fmla="*/ 1 w 22"/>
                <a:gd name="T27" fmla="*/ 0 h 29"/>
                <a:gd name="T28" fmla="*/ 1 w 22"/>
                <a:gd name="T29" fmla="*/ 0 h 29"/>
                <a:gd name="T30" fmla="*/ 1 w 22"/>
                <a:gd name="T31" fmla="*/ 0 h 29"/>
                <a:gd name="T32" fmla="*/ 1 w 22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69" name="Freeform 468"/>
            <p:cNvSpPr>
              <a:spLocks/>
            </p:cNvSpPr>
            <p:nvPr/>
          </p:nvSpPr>
          <p:spPr bwMode="auto">
            <a:xfrm>
              <a:off x="2699" y="735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3"/>
                <a:gd name="T53" fmla="*/ 26 w 2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0" name="Freeform 469"/>
            <p:cNvSpPr>
              <a:spLocks/>
            </p:cNvSpPr>
            <p:nvPr/>
          </p:nvSpPr>
          <p:spPr bwMode="auto">
            <a:xfrm>
              <a:off x="2715" y="738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7"/>
                <a:gd name="T53" fmla="*/ 26 w 2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1" name="Freeform 470"/>
            <p:cNvSpPr>
              <a:spLocks/>
            </p:cNvSpPr>
            <p:nvPr/>
          </p:nvSpPr>
          <p:spPr bwMode="auto">
            <a:xfrm>
              <a:off x="2570" y="757"/>
              <a:ext cx="108" cy="73"/>
            </a:xfrm>
            <a:custGeom>
              <a:avLst/>
              <a:gdLst>
                <a:gd name="T0" fmla="*/ 1 w 216"/>
                <a:gd name="T1" fmla="*/ 0 h 148"/>
                <a:gd name="T2" fmla="*/ 1 w 216"/>
                <a:gd name="T3" fmla="*/ 0 h 148"/>
                <a:gd name="T4" fmla="*/ 1 w 216"/>
                <a:gd name="T5" fmla="*/ 0 h 148"/>
                <a:gd name="T6" fmla="*/ 1 w 216"/>
                <a:gd name="T7" fmla="*/ 0 h 148"/>
                <a:gd name="T8" fmla="*/ 1 w 216"/>
                <a:gd name="T9" fmla="*/ 0 h 148"/>
                <a:gd name="T10" fmla="*/ 1 w 216"/>
                <a:gd name="T11" fmla="*/ 0 h 148"/>
                <a:gd name="T12" fmla="*/ 1 w 216"/>
                <a:gd name="T13" fmla="*/ 0 h 148"/>
                <a:gd name="T14" fmla="*/ 1 w 216"/>
                <a:gd name="T15" fmla="*/ 0 h 148"/>
                <a:gd name="T16" fmla="*/ 1 w 216"/>
                <a:gd name="T17" fmla="*/ 0 h 148"/>
                <a:gd name="T18" fmla="*/ 1 w 216"/>
                <a:gd name="T19" fmla="*/ 0 h 148"/>
                <a:gd name="T20" fmla="*/ 1 w 216"/>
                <a:gd name="T21" fmla="*/ 0 h 148"/>
                <a:gd name="T22" fmla="*/ 1 w 216"/>
                <a:gd name="T23" fmla="*/ 0 h 148"/>
                <a:gd name="T24" fmla="*/ 1 w 216"/>
                <a:gd name="T25" fmla="*/ 0 h 148"/>
                <a:gd name="T26" fmla="*/ 1 w 216"/>
                <a:gd name="T27" fmla="*/ 0 h 148"/>
                <a:gd name="T28" fmla="*/ 1 w 216"/>
                <a:gd name="T29" fmla="*/ 0 h 148"/>
                <a:gd name="T30" fmla="*/ 1 w 216"/>
                <a:gd name="T31" fmla="*/ 0 h 148"/>
                <a:gd name="T32" fmla="*/ 1 w 216"/>
                <a:gd name="T33" fmla="*/ 0 h 148"/>
                <a:gd name="T34" fmla="*/ 1 w 216"/>
                <a:gd name="T35" fmla="*/ 0 h 148"/>
                <a:gd name="T36" fmla="*/ 1 w 216"/>
                <a:gd name="T37" fmla="*/ 0 h 148"/>
                <a:gd name="T38" fmla="*/ 1 w 216"/>
                <a:gd name="T39" fmla="*/ 0 h 148"/>
                <a:gd name="T40" fmla="*/ 1 w 216"/>
                <a:gd name="T41" fmla="*/ 0 h 148"/>
                <a:gd name="T42" fmla="*/ 1 w 216"/>
                <a:gd name="T43" fmla="*/ 0 h 148"/>
                <a:gd name="T44" fmla="*/ 1 w 216"/>
                <a:gd name="T45" fmla="*/ 0 h 148"/>
                <a:gd name="T46" fmla="*/ 1 w 216"/>
                <a:gd name="T47" fmla="*/ 0 h 148"/>
                <a:gd name="T48" fmla="*/ 1 w 216"/>
                <a:gd name="T49" fmla="*/ 0 h 148"/>
                <a:gd name="T50" fmla="*/ 1 w 216"/>
                <a:gd name="T51" fmla="*/ 0 h 148"/>
                <a:gd name="T52" fmla="*/ 1 w 216"/>
                <a:gd name="T53" fmla="*/ 0 h 148"/>
                <a:gd name="T54" fmla="*/ 1 w 216"/>
                <a:gd name="T55" fmla="*/ 0 h 148"/>
                <a:gd name="T56" fmla="*/ 1 w 216"/>
                <a:gd name="T57" fmla="*/ 0 h 148"/>
                <a:gd name="T58" fmla="*/ 1 w 216"/>
                <a:gd name="T59" fmla="*/ 0 h 148"/>
                <a:gd name="T60" fmla="*/ 1 w 216"/>
                <a:gd name="T61" fmla="*/ 0 h 148"/>
                <a:gd name="T62" fmla="*/ 1 w 216"/>
                <a:gd name="T63" fmla="*/ 0 h 148"/>
                <a:gd name="T64" fmla="*/ 0 w 216"/>
                <a:gd name="T65" fmla="*/ 0 h 148"/>
                <a:gd name="T66" fmla="*/ 1 w 216"/>
                <a:gd name="T67" fmla="*/ 0 h 148"/>
                <a:gd name="T68" fmla="*/ 1 w 216"/>
                <a:gd name="T69" fmla="*/ 0 h 148"/>
                <a:gd name="T70" fmla="*/ 1 w 216"/>
                <a:gd name="T71" fmla="*/ 0 h 148"/>
                <a:gd name="T72" fmla="*/ 1 w 216"/>
                <a:gd name="T73" fmla="*/ 0 h 148"/>
                <a:gd name="T74" fmla="*/ 1 w 216"/>
                <a:gd name="T75" fmla="*/ 0 h 148"/>
                <a:gd name="T76" fmla="*/ 1 w 216"/>
                <a:gd name="T77" fmla="*/ 0 h 148"/>
                <a:gd name="T78" fmla="*/ 1 w 216"/>
                <a:gd name="T79" fmla="*/ 0 h 148"/>
                <a:gd name="T80" fmla="*/ 1 w 216"/>
                <a:gd name="T81" fmla="*/ 0 h 148"/>
                <a:gd name="T82" fmla="*/ 1 w 216"/>
                <a:gd name="T83" fmla="*/ 0 h 148"/>
                <a:gd name="T84" fmla="*/ 1 w 216"/>
                <a:gd name="T85" fmla="*/ 0 h 148"/>
                <a:gd name="T86" fmla="*/ 1 w 216"/>
                <a:gd name="T87" fmla="*/ 0 h 148"/>
                <a:gd name="T88" fmla="*/ 1 w 216"/>
                <a:gd name="T89" fmla="*/ 0 h 148"/>
                <a:gd name="T90" fmla="*/ 1 w 216"/>
                <a:gd name="T91" fmla="*/ 0 h 148"/>
                <a:gd name="T92" fmla="*/ 1 w 216"/>
                <a:gd name="T93" fmla="*/ 0 h 148"/>
                <a:gd name="T94" fmla="*/ 1 w 216"/>
                <a:gd name="T95" fmla="*/ 0 h 148"/>
                <a:gd name="T96" fmla="*/ 1 w 216"/>
                <a:gd name="T97" fmla="*/ 0 h 148"/>
                <a:gd name="T98" fmla="*/ 1 w 216"/>
                <a:gd name="T99" fmla="*/ 0 h 148"/>
                <a:gd name="T100" fmla="*/ 1 w 216"/>
                <a:gd name="T101" fmla="*/ 0 h 148"/>
                <a:gd name="T102" fmla="*/ 1 w 216"/>
                <a:gd name="T103" fmla="*/ 0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6"/>
                <a:gd name="T157" fmla="*/ 0 h 148"/>
                <a:gd name="T158" fmla="*/ 216 w 21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1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1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2"/>
                  </a:lnTo>
                  <a:lnTo>
                    <a:pt x="75" y="142"/>
                  </a:lnTo>
                  <a:lnTo>
                    <a:pt x="72" y="147"/>
                  </a:lnTo>
                  <a:lnTo>
                    <a:pt x="73" y="148"/>
                  </a:lnTo>
                  <a:lnTo>
                    <a:pt x="76" y="147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1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2" name="Freeform 471"/>
            <p:cNvSpPr>
              <a:spLocks/>
            </p:cNvSpPr>
            <p:nvPr/>
          </p:nvSpPr>
          <p:spPr bwMode="auto">
            <a:xfrm>
              <a:off x="2578" y="625"/>
              <a:ext cx="86" cy="82"/>
            </a:xfrm>
            <a:custGeom>
              <a:avLst/>
              <a:gdLst>
                <a:gd name="T0" fmla="*/ 0 w 173"/>
                <a:gd name="T1" fmla="*/ 0 h 165"/>
                <a:gd name="T2" fmla="*/ 0 w 173"/>
                <a:gd name="T3" fmla="*/ 0 h 165"/>
                <a:gd name="T4" fmla="*/ 0 w 173"/>
                <a:gd name="T5" fmla="*/ 0 h 165"/>
                <a:gd name="T6" fmla="*/ 0 w 173"/>
                <a:gd name="T7" fmla="*/ 0 h 165"/>
                <a:gd name="T8" fmla="*/ 0 w 173"/>
                <a:gd name="T9" fmla="*/ 0 h 165"/>
                <a:gd name="T10" fmla="*/ 0 w 173"/>
                <a:gd name="T11" fmla="*/ 0 h 165"/>
                <a:gd name="T12" fmla="*/ 0 w 173"/>
                <a:gd name="T13" fmla="*/ 0 h 165"/>
                <a:gd name="T14" fmla="*/ 0 w 173"/>
                <a:gd name="T15" fmla="*/ 0 h 165"/>
                <a:gd name="T16" fmla="*/ 0 w 173"/>
                <a:gd name="T17" fmla="*/ 0 h 165"/>
                <a:gd name="T18" fmla="*/ 0 w 173"/>
                <a:gd name="T19" fmla="*/ 0 h 165"/>
                <a:gd name="T20" fmla="*/ 0 w 173"/>
                <a:gd name="T21" fmla="*/ 0 h 165"/>
                <a:gd name="T22" fmla="*/ 0 w 173"/>
                <a:gd name="T23" fmla="*/ 0 h 165"/>
                <a:gd name="T24" fmla="*/ 0 w 173"/>
                <a:gd name="T25" fmla="*/ 0 h 165"/>
                <a:gd name="T26" fmla="*/ 0 w 173"/>
                <a:gd name="T27" fmla="*/ 0 h 165"/>
                <a:gd name="T28" fmla="*/ 0 w 173"/>
                <a:gd name="T29" fmla="*/ 0 h 165"/>
                <a:gd name="T30" fmla="*/ 0 w 173"/>
                <a:gd name="T31" fmla="*/ 0 h 165"/>
                <a:gd name="T32" fmla="*/ 0 w 173"/>
                <a:gd name="T33" fmla="*/ 0 h 165"/>
                <a:gd name="T34" fmla="*/ 0 w 173"/>
                <a:gd name="T35" fmla="*/ 0 h 165"/>
                <a:gd name="T36" fmla="*/ 0 w 173"/>
                <a:gd name="T37" fmla="*/ 0 h 165"/>
                <a:gd name="T38" fmla="*/ 0 w 173"/>
                <a:gd name="T39" fmla="*/ 0 h 165"/>
                <a:gd name="T40" fmla="*/ 0 w 173"/>
                <a:gd name="T41" fmla="*/ 0 h 165"/>
                <a:gd name="T42" fmla="*/ 0 w 173"/>
                <a:gd name="T43" fmla="*/ 0 h 165"/>
                <a:gd name="T44" fmla="*/ 0 w 173"/>
                <a:gd name="T45" fmla="*/ 0 h 165"/>
                <a:gd name="T46" fmla="*/ 0 w 173"/>
                <a:gd name="T47" fmla="*/ 0 h 165"/>
                <a:gd name="T48" fmla="*/ 0 w 173"/>
                <a:gd name="T49" fmla="*/ 0 h 165"/>
                <a:gd name="T50" fmla="*/ 0 w 173"/>
                <a:gd name="T51" fmla="*/ 0 h 165"/>
                <a:gd name="T52" fmla="*/ 0 w 173"/>
                <a:gd name="T53" fmla="*/ 0 h 165"/>
                <a:gd name="T54" fmla="*/ 0 w 173"/>
                <a:gd name="T55" fmla="*/ 0 h 165"/>
                <a:gd name="T56" fmla="*/ 0 w 173"/>
                <a:gd name="T57" fmla="*/ 0 h 165"/>
                <a:gd name="T58" fmla="*/ 0 w 173"/>
                <a:gd name="T59" fmla="*/ 0 h 165"/>
                <a:gd name="T60" fmla="*/ 0 w 173"/>
                <a:gd name="T61" fmla="*/ 0 h 165"/>
                <a:gd name="T62" fmla="*/ 0 w 173"/>
                <a:gd name="T63" fmla="*/ 0 h 165"/>
                <a:gd name="T64" fmla="*/ 0 w 173"/>
                <a:gd name="T65" fmla="*/ 0 h 165"/>
                <a:gd name="T66" fmla="*/ 0 w 173"/>
                <a:gd name="T67" fmla="*/ 0 h 165"/>
                <a:gd name="T68" fmla="*/ 0 w 173"/>
                <a:gd name="T69" fmla="*/ 0 h 165"/>
                <a:gd name="T70" fmla="*/ 0 w 173"/>
                <a:gd name="T71" fmla="*/ 0 h 165"/>
                <a:gd name="T72" fmla="*/ 0 w 173"/>
                <a:gd name="T73" fmla="*/ 0 h 165"/>
                <a:gd name="T74" fmla="*/ 0 w 173"/>
                <a:gd name="T75" fmla="*/ 0 h 165"/>
                <a:gd name="T76" fmla="*/ 0 w 173"/>
                <a:gd name="T77" fmla="*/ 0 h 165"/>
                <a:gd name="T78" fmla="*/ 0 w 173"/>
                <a:gd name="T79" fmla="*/ 0 h 165"/>
                <a:gd name="T80" fmla="*/ 0 w 173"/>
                <a:gd name="T81" fmla="*/ 0 h 165"/>
                <a:gd name="T82" fmla="*/ 0 w 173"/>
                <a:gd name="T83" fmla="*/ 0 h 165"/>
                <a:gd name="T84" fmla="*/ 0 w 173"/>
                <a:gd name="T85" fmla="*/ 0 h 165"/>
                <a:gd name="T86" fmla="*/ 0 w 173"/>
                <a:gd name="T87" fmla="*/ 0 h 165"/>
                <a:gd name="T88" fmla="*/ 0 w 173"/>
                <a:gd name="T89" fmla="*/ 0 h 165"/>
                <a:gd name="T90" fmla="*/ 0 w 173"/>
                <a:gd name="T91" fmla="*/ 0 h 165"/>
                <a:gd name="T92" fmla="*/ 0 w 173"/>
                <a:gd name="T93" fmla="*/ 0 h 165"/>
                <a:gd name="T94" fmla="*/ 0 w 173"/>
                <a:gd name="T95" fmla="*/ 0 h 165"/>
                <a:gd name="T96" fmla="*/ 0 w 173"/>
                <a:gd name="T97" fmla="*/ 0 h 165"/>
                <a:gd name="T98" fmla="*/ 0 w 173"/>
                <a:gd name="T99" fmla="*/ 0 h 165"/>
                <a:gd name="T100" fmla="*/ 0 w 173"/>
                <a:gd name="T101" fmla="*/ 0 h 165"/>
                <a:gd name="T102" fmla="*/ 0 w 173"/>
                <a:gd name="T103" fmla="*/ 0 h 165"/>
                <a:gd name="T104" fmla="*/ 0 w 173"/>
                <a:gd name="T105" fmla="*/ 0 h 165"/>
                <a:gd name="T106" fmla="*/ 0 w 173"/>
                <a:gd name="T107" fmla="*/ 0 h 165"/>
                <a:gd name="T108" fmla="*/ 0 w 173"/>
                <a:gd name="T109" fmla="*/ 0 h 165"/>
                <a:gd name="T110" fmla="*/ 0 w 173"/>
                <a:gd name="T111" fmla="*/ 0 h 165"/>
                <a:gd name="T112" fmla="*/ 0 w 173"/>
                <a:gd name="T113" fmla="*/ 0 h 165"/>
                <a:gd name="T114" fmla="*/ 0 w 173"/>
                <a:gd name="T115" fmla="*/ 0 h 165"/>
                <a:gd name="T116" fmla="*/ 0 w 173"/>
                <a:gd name="T117" fmla="*/ 0 h 165"/>
                <a:gd name="T118" fmla="*/ 0 w 173"/>
                <a:gd name="T119" fmla="*/ 0 h 165"/>
                <a:gd name="T120" fmla="*/ 0 w 173"/>
                <a:gd name="T121" fmla="*/ 0 h 165"/>
                <a:gd name="T122" fmla="*/ 0 w 173"/>
                <a:gd name="T123" fmla="*/ 0 h 16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"/>
                <a:gd name="T187" fmla="*/ 0 h 165"/>
                <a:gd name="T188" fmla="*/ 173 w 173"/>
                <a:gd name="T189" fmla="*/ 165 h 16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" h="165">
                  <a:moveTo>
                    <a:pt x="167" y="165"/>
                  </a:moveTo>
                  <a:lnTo>
                    <a:pt x="168" y="162"/>
                  </a:lnTo>
                  <a:lnTo>
                    <a:pt x="170" y="159"/>
                  </a:lnTo>
                  <a:lnTo>
                    <a:pt x="172" y="157"/>
                  </a:lnTo>
                  <a:lnTo>
                    <a:pt x="173" y="155"/>
                  </a:lnTo>
                  <a:lnTo>
                    <a:pt x="166" y="148"/>
                  </a:lnTo>
                  <a:lnTo>
                    <a:pt x="159" y="141"/>
                  </a:lnTo>
                  <a:lnTo>
                    <a:pt x="156" y="135"/>
                  </a:lnTo>
                  <a:lnTo>
                    <a:pt x="155" y="128"/>
                  </a:lnTo>
                  <a:lnTo>
                    <a:pt x="154" y="116"/>
                  </a:lnTo>
                  <a:lnTo>
                    <a:pt x="151" y="96"/>
                  </a:lnTo>
                  <a:lnTo>
                    <a:pt x="148" y="76"/>
                  </a:lnTo>
                  <a:lnTo>
                    <a:pt x="144" y="64"/>
                  </a:lnTo>
                  <a:lnTo>
                    <a:pt x="141" y="58"/>
                  </a:lnTo>
                  <a:lnTo>
                    <a:pt x="137" y="55"/>
                  </a:lnTo>
                  <a:lnTo>
                    <a:pt x="136" y="57"/>
                  </a:lnTo>
                  <a:lnTo>
                    <a:pt x="137" y="63"/>
                  </a:lnTo>
                  <a:lnTo>
                    <a:pt x="140" y="75"/>
                  </a:lnTo>
                  <a:lnTo>
                    <a:pt x="141" y="91"/>
                  </a:lnTo>
                  <a:lnTo>
                    <a:pt x="141" y="108"/>
                  </a:lnTo>
                  <a:lnTo>
                    <a:pt x="140" y="119"/>
                  </a:lnTo>
                  <a:lnTo>
                    <a:pt x="135" y="117"/>
                  </a:lnTo>
                  <a:lnTo>
                    <a:pt x="130" y="113"/>
                  </a:lnTo>
                  <a:lnTo>
                    <a:pt x="126" y="111"/>
                  </a:lnTo>
                  <a:lnTo>
                    <a:pt x="121" y="108"/>
                  </a:lnTo>
                  <a:lnTo>
                    <a:pt x="116" y="104"/>
                  </a:lnTo>
                  <a:lnTo>
                    <a:pt x="112" y="101"/>
                  </a:lnTo>
                  <a:lnTo>
                    <a:pt x="107" y="97"/>
                  </a:lnTo>
                  <a:lnTo>
                    <a:pt x="105" y="94"/>
                  </a:lnTo>
                  <a:lnTo>
                    <a:pt x="101" y="83"/>
                  </a:lnTo>
                  <a:lnTo>
                    <a:pt x="97" y="68"/>
                  </a:lnTo>
                  <a:lnTo>
                    <a:pt x="94" y="52"/>
                  </a:lnTo>
                  <a:lnTo>
                    <a:pt x="92" y="40"/>
                  </a:lnTo>
                  <a:lnTo>
                    <a:pt x="92" y="30"/>
                  </a:lnTo>
                  <a:lnTo>
                    <a:pt x="91" y="21"/>
                  </a:lnTo>
                  <a:lnTo>
                    <a:pt x="90" y="13"/>
                  </a:lnTo>
                  <a:lnTo>
                    <a:pt x="87" y="7"/>
                  </a:lnTo>
                  <a:lnTo>
                    <a:pt x="84" y="4"/>
                  </a:lnTo>
                  <a:lnTo>
                    <a:pt x="83" y="5"/>
                  </a:lnTo>
                  <a:lnTo>
                    <a:pt x="84" y="10"/>
                  </a:lnTo>
                  <a:lnTo>
                    <a:pt x="86" y="16"/>
                  </a:lnTo>
                  <a:lnTo>
                    <a:pt x="87" y="25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4"/>
                  </a:lnTo>
                  <a:lnTo>
                    <a:pt x="83" y="52"/>
                  </a:lnTo>
                  <a:lnTo>
                    <a:pt x="84" y="64"/>
                  </a:lnTo>
                  <a:lnTo>
                    <a:pt x="87" y="75"/>
                  </a:lnTo>
                  <a:lnTo>
                    <a:pt x="88" y="83"/>
                  </a:lnTo>
                  <a:lnTo>
                    <a:pt x="76" y="73"/>
                  </a:lnTo>
                  <a:lnTo>
                    <a:pt x="64" y="60"/>
                  </a:lnTo>
                  <a:lnTo>
                    <a:pt x="51" y="46"/>
                  </a:lnTo>
                  <a:lnTo>
                    <a:pt x="38" y="34"/>
                  </a:lnTo>
                  <a:lnTo>
                    <a:pt x="26" y="21"/>
                  </a:lnTo>
                  <a:lnTo>
                    <a:pt x="15" y="11"/>
                  </a:lnTo>
                  <a:lnTo>
                    <a:pt x="7" y="4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3"/>
                  </a:lnTo>
                  <a:lnTo>
                    <a:pt x="29" y="41"/>
                  </a:lnTo>
                  <a:lnTo>
                    <a:pt x="34" y="48"/>
                  </a:lnTo>
                  <a:lnTo>
                    <a:pt x="38" y="53"/>
                  </a:lnTo>
                  <a:lnTo>
                    <a:pt x="41" y="58"/>
                  </a:lnTo>
                  <a:lnTo>
                    <a:pt x="44" y="61"/>
                  </a:lnTo>
                  <a:lnTo>
                    <a:pt x="48" y="66"/>
                  </a:lnTo>
                  <a:lnTo>
                    <a:pt x="53" y="72"/>
                  </a:lnTo>
                  <a:lnTo>
                    <a:pt x="59" y="76"/>
                  </a:lnTo>
                  <a:lnTo>
                    <a:pt x="65" y="82"/>
                  </a:lnTo>
                  <a:lnTo>
                    <a:pt x="71" y="87"/>
                  </a:lnTo>
                  <a:lnTo>
                    <a:pt x="76" y="90"/>
                  </a:lnTo>
                  <a:lnTo>
                    <a:pt x="80" y="93"/>
                  </a:lnTo>
                  <a:lnTo>
                    <a:pt x="75" y="93"/>
                  </a:lnTo>
                  <a:lnTo>
                    <a:pt x="71" y="93"/>
                  </a:lnTo>
                  <a:lnTo>
                    <a:pt x="65" y="93"/>
                  </a:lnTo>
                  <a:lnTo>
                    <a:pt x="59" y="91"/>
                  </a:lnTo>
                  <a:lnTo>
                    <a:pt x="53" y="90"/>
                  </a:lnTo>
                  <a:lnTo>
                    <a:pt x="48" y="88"/>
                  </a:lnTo>
                  <a:lnTo>
                    <a:pt x="44" y="87"/>
                  </a:lnTo>
                  <a:lnTo>
                    <a:pt x="41" y="84"/>
                  </a:lnTo>
                  <a:lnTo>
                    <a:pt x="36" y="81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33" y="88"/>
                  </a:lnTo>
                  <a:lnTo>
                    <a:pt x="37" y="91"/>
                  </a:lnTo>
                  <a:lnTo>
                    <a:pt x="44" y="95"/>
                  </a:lnTo>
                  <a:lnTo>
                    <a:pt x="52" y="99"/>
                  </a:lnTo>
                  <a:lnTo>
                    <a:pt x="61" y="103"/>
                  </a:lnTo>
                  <a:lnTo>
                    <a:pt x="72" y="106"/>
                  </a:lnTo>
                  <a:lnTo>
                    <a:pt x="81" y="109"/>
                  </a:lnTo>
                  <a:lnTo>
                    <a:pt x="91" y="111"/>
                  </a:lnTo>
                  <a:lnTo>
                    <a:pt x="99" y="111"/>
                  </a:lnTo>
                  <a:lnTo>
                    <a:pt x="104" y="112"/>
                  </a:lnTo>
                  <a:lnTo>
                    <a:pt x="109" y="114"/>
                  </a:lnTo>
                  <a:lnTo>
                    <a:pt x="114" y="118"/>
                  </a:lnTo>
                  <a:lnTo>
                    <a:pt x="119" y="121"/>
                  </a:lnTo>
                  <a:lnTo>
                    <a:pt x="124" y="125"/>
                  </a:lnTo>
                  <a:lnTo>
                    <a:pt x="128" y="128"/>
                  </a:lnTo>
                  <a:lnTo>
                    <a:pt x="132" y="132"/>
                  </a:lnTo>
                  <a:lnTo>
                    <a:pt x="135" y="135"/>
                  </a:lnTo>
                  <a:lnTo>
                    <a:pt x="130" y="137"/>
                  </a:lnTo>
                  <a:lnTo>
                    <a:pt x="124" y="140"/>
                  </a:lnTo>
                  <a:lnTo>
                    <a:pt x="117" y="141"/>
                  </a:lnTo>
                  <a:lnTo>
                    <a:pt x="109" y="142"/>
                  </a:lnTo>
                  <a:lnTo>
                    <a:pt x="101" y="143"/>
                  </a:lnTo>
                  <a:lnTo>
                    <a:pt x="94" y="143"/>
                  </a:lnTo>
                  <a:lnTo>
                    <a:pt x="87" y="143"/>
                  </a:lnTo>
                  <a:lnTo>
                    <a:pt x="81" y="142"/>
                  </a:lnTo>
                  <a:lnTo>
                    <a:pt x="74" y="142"/>
                  </a:lnTo>
                  <a:lnTo>
                    <a:pt x="69" y="143"/>
                  </a:lnTo>
                  <a:lnTo>
                    <a:pt x="72" y="146"/>
                  </a:lnTo>
                  <a:lnTo>
                    <a:pt x="82" y="149"/>
                  </a:lnTo>
                  <a:lnTo>
                    <a:pt x="90" y="150"/>
                  </a:lnTo>
                  <a:lnTo>
                    <a:pt x="99" y="151"/>
                  </a:lnTo>
                  <a:lnTo>
                    <a:pt x="110" y="151"/>
                  </a:lnTo>
                  <a:lnTo>
                    <a:pt x="119" y="150"/>
                  </a:lnTo>
                  <a:lnTo>
                    <a:pt x="128" y="150"/>
                  </a:lnTo>
                  <a:lnTo>
                    <a:pt x="137" y="150"/>
                  </a:lnTo>
                  <a:lnTo>
                    <a:pt x="144" y="149"/>
                  </a:lnTo>
                  <a:lnTo>
                    <a:pt x="149" y="149"/>
                  </a:lnTo>
                  <a:lnTo>
                    <a:pt x="155" y="150"/>
                  </a:lnTo>
                  <a:lnTo>
                    <a:pt x="160" y="155"/>
                  </a:lnTo>
                  <a:lnTo>
                    <a:pt x="164" y="159"/>
                  </a:lnTo>
                  <a:lnTo>
                    <a:pt x="167" y="16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3" name="Freeform 472"/>
            <p:cNvSpPr>
              <a:spLocks/>
            </p:cNvSpPr>
            <p:nvPr/>
          </p:nvSpPr>
          <p:spPr bwMode="auto">
            <a:xfrm>
              <a:off x="2706" y="594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250"/>
                <a:gd name="T146" fmla="*/ 107 w 107"/>
                <a:gd name="T147" fmla="*/ 250 h 2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6"/>
                  </a:lnTo>
                  <a:lnTo>
                    <a:pt x="15" y="199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199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5"/>
                  </a:lnTo>
                  <a:lnTo>
                    <a:pt x="15" y="130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8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0"/>
                  </a:lnTo>
                  <a:lnTo>
                    <a:pt x="38" y="54"/>
                  </a:lnTo>
                  <a:lnTo>
                    <a:pt x="38" y="39"/>
                  </a:lnTo>
                  <a:lnTo>
                    <a:pt x="39" y="29"/>
                  </a:lnTo>
                  <a:lnTo>
                    <a:pt x="42" y="25"/>
                  </a:lnTo>
                  <a:lnTo>
                    <a:pt x="43" y="25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4"/>
                  </a:lnTo>
                  <a:lnTo>
                    <a:pt x="47" y="65"/>
                  </a:lnTo>
                  <a:lnTo>
                    <a:pt x="50" y="70"/>
                  </a:lnTo>
                  <a:lnTo>
                    <a:pt x="55" y="54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2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69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2"/>
                  </a:lnTo>
                  <a:lnTo>
                    <a:pt x="90" y="59"/>
                  </a:lnTo>
                  <a:lnTo>
                    <a:pt x="93" y="55"/>
                  </a:lnTo>
                  <a:lnTo>
                    <a:pt x="96" y="55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0"/>
                  </a:lnTo>
                  <a:lnTo>
                    <a:pt x="75" y="74"/>
                  </a:lnTo>
                  <a:lnTo>
                    <a:pt x="69" y="77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5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3"/>
                  </a:lnTo>
                  <a:lnTo>
                    <a:pt x="52" y="153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6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4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1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6"/>
                  </a:lnTo>
                  <a:lnTo>
                    <a:pt x="107" y="179"/>
                  </a:lnTo>
                  <a:lnTo>
                    <a:pt x="104" y="184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6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4"/>
                  </a:lnTo>
                  <a:lnTo>
                    <a:pt x="6" y="214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4" name="Freeform 473"/>
            <p:cNvSpPr>
              <a:spLocks/>
            </p:cNvSpPr>
            <p:nvPr/>
          </p:nvSpPr>
          <p:spPr bwMode="auto">
            <a:xfrm>
              <a:off x="2695" y="663"/>
              <a:ext cx="9" cy="16"/>
            </a:xfrm>
            <a:custGeom>
              <a:avLst/>
              <a:gdLst>
                <a:gd name="T0" fmla="*/ 0 w 20"/>
                <a:gd name="T1" fmla="*/ 0 h 33"/>
                <a:gd name="T2" fmla="*/ 0 w 20"/>
                <a:gd name="T3" fmla="*/ 0 h 33"/>
                <a:gd name="T4" fmla="*/ 0 w 20"/>
                <a:gd name="T5" fmla="*/ 0 h 33"/>
                <a:gd name="T6" fmla="*/ 0 w 20"/>
                <a:gd name="T7" fmla="*/ 0 h 33"/>
                <a:gd name="T8" fmla="*/ 0 w 20"/>
                <a:gd name="T9" fmla="*/ 0 h 33"/>
                <a:gd name="T10" fmla="*/ 0 w 20"/>
                <a:gd name="T11" fmla="*/ 0 h 33"/>
                <a:gd name="T12" fmla="*/ 0 w 20"/>
                <a:gd name="T13" fmla="*/ 0 h 33"/>
                <a:gd name="T14" fmla="*/ 0 w 20"/>
                <a:gd name="T15" fmla="*/ 0 h 33"/>
                <a:gd name="T16" fmla="*/ 0 w 20"/>
                <a:gd name="T17" fmla="*/ 0 h 33"/>
                <a:gd name="T18" fmla="*/ 0 w 20"/>
                <a:gd name="T19" fmla="*/ 0 h 33"/>
                <a:gd name="T20" fmla="*/ 0 w 20"/>
                <a:gd name="T21" fmla="*/ 0 h 33"/>
                <a:gd name="T22" fmla="*/ 0 w 20"/>
                <a:gd name="T23" fmla="*/ 0 h 33"/>
                <a:gd name="T24" fmla="*/ 0 w 20"/>
                <a:gd name="T25" fmla="*/ 0 h 33"/>
                <a:gd name="T26" fmla="*/ 0 w 20"/>
                <a:gd name="T27" fmla="*/ 0 h 33"/>
                <a:gd name="T28" fmla="*/ 0 w 20"/>
                <a:gd name="T29" fmla="*/ 0 h 33"/>
                <a:gd name="T30" fmla="*/ 0 w 20"/>
                <a:gd name="T31" fmla="*/ 0 h 33"/>
                <a:gd name="T32" fmla="*/ 0 w 2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3"/>
                <a:gd name="T53" fmla="*/ 20 w 2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3">
                  <a:moveTo>
                    <a:pt x="20" y="30"/>
                  </a:moveTo>
                  <a:lnTo>
                    <a:pt x="15" y="29"/>
                  </a:lnTo>
                  <a:lnTo>
                    <a:pt x="10" y="29"/>
                  </a:lnTo>
                  <a:lnTo>
                    <a:pt x="7" y="32"/>
                  </a:lnTo>
                  <a:lnTo>
                    <a:pt x="4" y="33"/>
                  </a:lnTo>
                  <a:lnTo>
                    <a:pt x="2" y="25"/>
                  </a:lnTo>
                  <a:lnTo>
                    <a:pt x="1" y="18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11"/>
                  </a:lnTo>
                  <a:lnTo>
                    <a:pt x="9" y="18"/>
                  </a:lnTo>
                  <a:lnTo>
                    <a:pt x="14" y="25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5" name="Freeform 474"/>
            <p:cNvSpPr>
              <a:spLocks/>
            </p:cNvSpPr>
            <p:nvPr/>
          </p:nvSpPr>
          <p:spPr bwMode="auto">
            <a:xfrm>
              <a:off x="2767" y="659"/>
              <a:ext cx="170" cy="103"/>
            </a:xfrm>
            <a:custGeom>
              <a:avLst/>
              <a:gdLst>
                <a:gd name="T0" fmla="*/ 0 w 341"/>
                <a:gd name="T1" fmla="*/ 0 h 208"/>
                <a:gd name="T2" fmla="*/ 0 w 341"/>
                <a:gd name="T3" fmla="*/ 0 h 208"/>
                <a:gd name="T4" fmla="*/ 0 w 341"/>
                <a:gd name="T5" fmla="*/ 0 h 208"/>
                <a:gd name="T6" fmla="*/ 0 w 341"/>
                <a:gd name="T7" fmla="*/ 0 h 208"/>
                <a:gd name="T8" fmla="*/ 0 w 341"/>
                <a:gd name="T9" fmla="*/ 0 h 208"/>
                <a:gd name="T10" fmla="*/ 0 w 341"/>
                <a:gd name="T11" fmla="*/ 0 h 208"/>
                <a:gd name="T12" fmla="*/ 0 w 341"/>
                <a:gd name="T13" fmla="*/ 0 h 208"/>
                <a:gd name="T14" fmla="*/ 0 w 341"/>
                <a:gd name="T15" fmla="*/ 0 h 208"/>
                <a:gd name="T16" fmla="*/ 0 w 341"/>
                <a:gd name="T17" fmla="*/ 0 h 208"/>
                <a:gd name="T18" fmla="*/ 0 w 341"/>
                <a:gd name="T19" fmla="*/ 0 h 208"/>
                <a:gd name="T20" fmla="*/ 0 w 341"/>
                <a:gd name="T21" fmla="*/ 0 h 208"/>
                <a:gd name="T22" fmla="*/ 0 w 341"/>
                <a:gd name="T23" fmla="*/ 0 h 208"/>
                <a:gd name="T24" fmla="*/ 0 w 341"/>
                <a:gd name="T25" fmla="*/ 0 h 208"/>
                <a:gd name="T26" fmla="*/ 0 w 341"/>
                <a:gd name="T27" fmla="*/ 0 h 208"/>
                <a:gd name="T28" fmla="*/ 0 w 341"/>
                <a:gd name="T29" fmla="*/ 0 h 208"/>
                <a:gd name="T30" fmla="*/ 0 w 341"/>
                <a:gd name="T31" fmla="*/ 0 h 208"/>
                <a:gd name="T32" fmla="*/ 0 w 341"/>
                <a:gd name="T33" fmla="*/ 0 h 208"/>
                <a:gd name="T34" fmla="*/ 0 w 341"/>
                <a:gd name="T35" fmla="*/ 0 h 208"/>
                <a:gd name="T36" fmla="*/ 0 w 341"/>
                <a:gd name="T37" fmla="*/ 0 h 208"/>
                <a:gd name="T38" fmla="*/ 0 w 341"/>
                <a:gd name="T39" fmla="*/ 0 h 208"/>
                <a:gd name="T40" fmla="*/ 0 w 341"/>
                <a:gd name="T41" fmla="*/ 0 h 208"/>
                <a:gd name="T42" fmla="*/ 0 w 341"/>
                <a:gd name="T43" fmla="*/ 0 h 208"/>
                <a:gd name="T44" fmla="*/ 0 w 341"/>
                <a:gd name="T45" fmla="*/ 0 h 208"/>
                <a:gd name="T46" fmla="*/ 0 w 341"/>
                <a:gd name="T47" fmla="*/ 0 h 208"/>
                <a:gd name="T48" fmla="*/ 0 w 341"/>
                <a:gd name="T49" fmla="*/ 0 h 208"/>
                <a:gd name="T50" fmla="*/ 0 w 341"/>
                <a:gd name="T51" fmla="*/ 0 h 208"/>
                <a:gd name="T52" fmla="*/ 0 w 341"/>
                <a:gd name="T53" fmla="*/ 0 h 208"/>
                <a:gd name="T54" fmla="*/ 0 w 341"/>
                <a:gd name="T55" fmla="*/ 0 h 208"/>
                <a:gd name="T56" fmla="*/ 0 w 341"/>
                <a:gd name="T57" fmla="*/ 0 h 208"/>
                <a:gd name="T58" fmla="*/ 0 w 341"/>
                <a:gd name="T59" fmla="*/ 0 h 208"/>
                <a:gd name="T60" fmla="*/ 0 w 341"/>
                <a:gd name="T61" fmla="*/ 0 h 208"/>
                <a:gd name="T62" fmla="*/ 0 w 341"/>
                <a:gd name="T63" fmla="*/ 0 h 208"/>
                <a:gd name="T64" fmla="*/ 0 w 341"/>
                <a:gd name="T65" fmla="*/ 0 h 208"/>
                <a:gd name="T66" fmla="*/ 0 w 341"/>
                <a:gd name="T67" fmla="*/ 0 h 208"/>
                <a:gd name="T68" fmla="*/ 0 w 341"/>
                <a:gd name="T69" fmla="*/ 0 h 208"/>
                <a:gd name="T70" fmla="*/ 0 w 341"/>
                <a:gd name="T71" fmla="*/ 0 h 208"/>
                <a:gd name="T72" fmla="*/ 0 w 341"/>
                <a:gd name="T73" fmla="*/ 0 h 208"/>
                <a:gd name="T74" fmla="*/ 0 w 341"/>
                <a:gd name="T75" fmla="*/ 0 h 208"/>
                <a:gd name="T76" fmla="*/ 0 w 341"/>
                <a:gd name="T77" fmla="*/ 0 h 208"/>
                <a:gd name="T78" fmla="*/ 0 w 341"/>
                <a:gd name="T79" fmla="*/ 0 h 208"/>
                <a:gd name="T80" fmla="*/ 0 w 341"/>
                <a:gd name="T81" fmla="*/ 0 h 208"/>
                <a:gd name="T82" fmla="*/ 0 w 341"/>
                <a:gd name="T83" fmla="*/ 0 h 208"/>
                <a:gd name="T84" fmla="*/ 0 w 341"/>
                <a:gd name="T85" fmla="*/ 0 h 208"/>
                <a:gd name="T86" fmla="*/ 0 w 341"/>
                <a:gd name="T87" fmla="*/ 0 h 208"/>
                <a:gd name="T88" fmla="*/ 0 w 341"/>
                <a:gd name="T89" fmla="*/ 0 h 208"/>
                <a:gd name="T90" fmla="*/ 0 w 341"/>
                <a:gd name="T91" fmla="*/ 0 h 208"/>
                <a:gd name="T92" fmla="*/ 0 w 341"/>
                <a:gd name="T93" fmla="*/ 0 h 208"/>
                <a:gd name="T94" fmla="*/ 0 w 341"/>
                <a:gd name="T95" fmla="*/ 0 h 208"/>
                <a:gd name="T96" fmla="*/ 0 w 341"/>
                <a:gd name="T97" fmla="*/ 0 h 208"/>
                <a:gd name="T98" fmla="*/ 0 w 341"/>
                <a:gd name="T99" fmla="*/ 0 h 208"/>
                <a:gd name="T100" fmla="*/ 0 w 341"/>
                <a:gd name="T101" fmla="*/ 0 h 208"/>
                <a:gd name="T102" fmla="*/ 0 w 341"/>
                <a:gd name="T103" fmla="*/ 0 h 208"/>
                <a:gd name="T104" fmla="*/ 0 w 341"/>
                <a:gd name="T105" fmla="*/ 0 h 208"/>
                <a:gd name="T106" fmla="*/ 0 w 341"/>
                <a:gd name="T107" fmla="*/ 0 h 208"/>
                <a:gd name="T108" fmla="*/ 0 w 341"/>
                <a:gd name="T109" fmla="*/ 0 h 2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1"/>
                <a:gd name="T166" fmla="*/ 0 h 208"/>
                <a:gd name="T167" fmla="*/ 341 w 341"/>
                <a:gd name="T168" fmla="*/ 208 h 20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1" h="208">
                  <a:moveTo>
                    <a:pt x="14" y="161"/>
                  </a:moveTo>
                  <a:lnTo>
                    <a:pt x="19" y="157"/>
                  </a:lnTo>
                  <a:lnTo>
                    <a:pt x="26" y="151"/>
                  </a:lnTo>
                  <a:lnTo>
                    <a:pt x="34" y="147"/>
                  </a:lnTo>
                  <a:lnTo>
                    <a:pt x="43" y="141"/>
                  </a:lnTo>
                  <a:lnTo>
                    <a:pt x="52" y="136"/>
                  </a:lnTo>
                  <a:lnTo>
                    <a:pt x="60" y="131"/>
                  </a:lnTo>
                  <a:lnTo>
                    <a:pt x="66" y="127"/>
                  </a:lnTo>
                  <a:lnTo>
                    <a:pt x="68" y="124"/>
                  </a:lnTo>
                  <a:lnTo>
                    <a:pt x="72" y="113"/>
                  </a:lnTo>
                  <a:lnTo>
                    <a:pt x="77" y="96"/>
                  </a:lnTo>
                  <a:lnTo>
                    <a:pt x="85" y="78"/>
                  </a:lnTo>
                  <a:lnTo>
                    <a:pt x="92" y="64"/>
                  </a:lnTo>
                  <a:lnTo>
                    <a:pt x="97" y="57"/>
                  </a:lnTo>
                  <a:lnTo>
                    <a:pt x="103" y="49"/>
                  </a:lnTo>
                  <a:lnTo>
                    <a:pt x="111" y="40"/>
                  </a:lnTo>
                  <a:lnTo>
                    <a:pt x="119" y="29"/>
                  </a:lnTo>
                  <a:lnTo>
                    <a:pt x="128" y="20"/>
                  </a:lnTo>
                  <a:lnTo>
                    <a:pt x="136" y="11"/>
                  </a:lnTo>
                  <a:lnTo>
                    <a:pt x="143" y="5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4"/>
                  </a:lnTo>
                  <a:lnTo>
                    <a:pt x="150" y="7"/>
                  </a:lnTo>
                  <a:lnTo>
                    <a:pt x="146" y="11"/>
                  </a:lnTo>
                  <a:lnTo>
                    <a:pt x="141" y="18"/>
                  </a:lnTo>
                  <a:lnTo>
                    <a:pt x="133" y="26"/>
                  </a:lnTo>
                  <a:lnTo>
                    <a:pt x="125" y="36"/>
                  </a:lnTo>
                  <a:lnTo>
                    <a:pt x="115" y="46"/>
                  </a:lnTo>
                  <a:lnTo>
                    <a:pt x="107" y="56"/>
                  </a:lnTo>
                  <a:lnTo>
                    <a:pt x="102" y="65"/>
                  </a:lnTo>
                  <a:lnTo>
                    <a:pt x="98" y="71"/>
                  </a:lnTo>
                  <a:lnTo>
                    <a:pt x="93" y="81"/>
                  </a:lnTo>
                  <a:lnTo>
                    <a:pt x="90" y="91"/>
                  </a:lnTo>
                  <a:lnTo>
                    <a:pt x="89" y="103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89" y="113"/>
                  </a:lnTo>
                  <a:lnTo>
                    <a:pt x="91" y="112"/>
                  </a:lnTo>
                  <a:lnTo>
                    <a:pt x="97" y="110"/>
                  </a:lnTo>
                  <a:lnTo>
                    <a:pt x="102" y="108"/>
                  </a:lnTo>
                  <a:lnTo>
                    <a:pt x="106" y="103"/>
                  </a:lnTo>
                  <a:lnTo>
                    <a:pt x="113" y="98"/>
                  </a:lnTo>
                  <a:lnTo>
                    <a:pt x="120" y="94"/>
                  </a:lnTo>
                  <a:lnTo>
                    <a:pt x="127" y="89"/>
                  </a:lnTo>
                  <a:lnTo>
                    <a:pt x="133" y="84"/>
                  </a:lnTo>
                  <a:lnTo>
                    <a:pt x="138" y="81"/>
                  </a:lnTo>
                  <a:lnTo>
                    <a:pt x="142" y="80"/>
                  </a:lnTo>
                  <a:lnTo>
                    <a:pt x="149" y="67"/>
                  </a:lnTo>
                  <a:lnTo>
                    <a:pt x="159" y="54"/>
                  </a:lnTo>
                  <a:lnTo>
                    <a:pt x="172" y="42"/>
                  </a:lnTo>
                  <a:lnTo>
                    <a:pt x="186" y="30"/>
                  </a:lnTo>
                  <a:lnTo>
                    <a:pt x="198" y="21"/>
                  </a:lnTo>
                  <a:lnTo>
                    <a:pt x="211" y="12"/>
                  </a:lnTo>
                  <a:lnTo>
                    <a:pt x="221" y="7"/>
                  </a:lnTo>
                  <a:lnTo>
                    <a:pt x="228" y="4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0" y="4"/>
                  </a:lnTo>
                  <a:lnTo>
                    <a:pt x="234" y="7"/>
                  </a:lnTo>
                  <a:lnTo>
                    <a:pt x="224" y="13"/>
                  </a:lnTo>
                  <a:lnTo>
                    <a:pt x="212" y="22"/>
                  </a:lnTo>
                  <a:lnTo>
                    <a:pt x="199" y="33"/>
                  </a:lnTo>
                  <a:lnTo>
                    <a:pt x="187" y="44"/>
                  </a:lnTo>
                  <a:lnTo>
                    <a:pt x="175" y="56"/>
                  </a:lnTo>
                  <a:lnTo>
                    <a:pt x="166" y="66"/>
                  </a:lnTo>
                  <a:lnTo>
                    <a:pt x="160" y="75"/>
                  </a:lnTo>
                  <a:lnTo>
                    <a:pt x="158" y="82"/>
                  </a:lnTo>
                  <a:lnTo>
                    <a:pt x="158" y="84"/>
                  </a:lnTo>
                  <a:lnTo>
                    <a:pt x="160" y="86"/>
                  </a:lnTo>
                  <a:lnTo>
                    <a:pt x="165" y="84"/>
                  </a:lnTo>
                  <a:lnTo>
                    <a:pt x="172" y="83"/>
                  </a:lnTo>
                  <a:lnTo>
                    <a:pt x="176" y="82"/>
                  </a:lnTo>
                  <a:lnTo>
                    <a:pt x="182" y="81"/>
                  </a:lnTo>
                  <a:lnTo>
                    <a:pt x="188" y="80"/>
                  </a:lnTo>
                  <a:lnTo>
                    <a:pt x="194" y="79"/>
                  </a:lnTo>
                  <a:lnTo>
                    <a:pt x="199" y="78"/>
                  </a:lnTo>
                  <a:lnTo>
                    <a:pt x="204" y="76"/>
                  </a:lnTo>
                  <a:lnTo>
                    <a:pt x="209" y="75"/>
                  </a:lnTo>
                  <a:lnTo>
                    <a:pt x="212" y="75"/>
                  </a:lnTo>
                  <a:lnTo>
                    <a:pt x="221" y="67"/>
                  </a:lnTo>
                  <a:lnTo>
                    <a:pt x="233" y="60"/>
                  </a:lnTo>
                  <a:lnTo>
                    <a:pt x="245" y="52"/>
                  </a:lnTo>
                  <a:lnTo>
                    <a:pt x="260" y="45"/>
                  </a:lnTo>
                  <a:lnTo>
                    <a:pt x="273" y="38"/>
                  </a:lnTo>
                  <a:lnTo>
                    <a:pt x="286" y="33"/>
                  </a:lnTo>
                  <a:lnTo>
                    <a:pt x="295" y="29"/>
                  </a:lnTo>
                  <a:lnTo>
                    <a:pt x="301" y="26"/>
                  </a:lnTo>
                  <a:lnTo>
                    <a:pt x="306" y="23"/>
                  </a:lnTo>
                  <a:lnTo>
                    <a:pt x="310" y="26"/>
                  </a:lnTo>
                  <a:lnTo>
                    <a:pt x="308" y="30"/>
                  </a:lnTo>
                  <a:lnTo>
                    <a:pt x="301" y="34"/>
                  </a:lnTo>
                  <a:lnTo>
                    <a:pt x="291" y="37"/>
                  </a:lnTo>
                  <a:lnTo>
                    <a:pt x="281" y="41"/>
                  </a:lnTo>
                  <a:lnTo>
                    <a:pt x="270" y="46"/>
                  </a:lnTo>
                  <a:lnTo>
                    <a:pt x="260" y="53"/>
                  </a:lnTo>
                  <a:lnTo>
                    <a:pt x="251" y="59"/>
                  </a:lnTo>
                  <a:lnTo>
                    <a:pt x="243" y="66"/>
                  </a:lnTo>
                  <a:lnTo>
                    <a:pt x="237" y="72"/>
                  </a:lnTo>
                  <a:lnTo>
                    <a:pt x="234" y="78"/>
                  </a:lnTo>
                  <a:lnTo>
                    <a:pt x="245" y="79"/>
                  </a:lnTo>
                  <a:lnTo>
                    <a:pt x="258" y="78"/>
                  </a:lnTo>
                  <a:lnTo>
                    <a:pt x="272" y="76"/>
                  </a:lnTo>
                  <a:lnTo>
                    <a:pt x="286" y="74"/>
                  </a:lnTo>
                  <a:lnTo>
                    <a:pt x="300" y="71"/>
                  </a:lnTo>
                  <a:lnTo>
                    <a:pt x="311" y="68"/>
                  </a:lnTo>
                  <a:lnTo>
                    <a:pt x="320" y="65"/>
                  </a:lnTo>
                  <a:lnTo>
                    <a:pt x="327" y="63"/>
                  </a:lnTo>
                  <a:lnTo>
                    <a:pt x="335" y="59"/>
                  </a:lnTo>
                  <a:lnTo>
                    <a:pt x="340" y="58"/>
                  </a:lnTo>
                  <a:lnTo>
                    <a:pt x="341" y="59"/>
                  </a:lnTo>
                  <a:lnTo>
                    <a:pt x="336" y="64"/>
                  </a:lnTo>
                  <a:lnTo>
                    <a:pt x="331" y="67"/>
                  </a:lnTo>
                  <a:lnTo>
                    <a:pt x="321" y="72"/>
                  </a:lnTo>
                  <a:lnTo>
                    <a:pt x="311" y="78"/>
                  </a:lnTo>
                  <a:lnTo>
                    <a:pt x="298" y="82"/>
                  </a:lnTo>
                  <a:lnTo>
                    <a:pt x="283" y="87"/>
                  </a:lnTo>
                  <a:lnTo>
                    <a:pt x="268" y="90"/>
                  </a:lnTo>
                  <a:lnTo>
                    <a:pt x="253" y="93"/>
                  </a:lnTo>
                  <a:lnTo>
                    <a:pt x="239" y="93"/>
                  </a:lnTo>
                  <a:lnTo>
                    <a:pt x="243" y="97"/>
                  </a:lnTo>
                  <a:lnTo>
                    <a:pt x="251" y="103"/>
                  </a:lnTo>
                  <a:lnTo>
                    <a:pt x="260" y="109"/>
                  </a:lnTo>
                  <a:lnTo>
                    <a:pt x="270" y="114"/>
                  </a:lnTo>
                  <a:lnTo>
                    <a:pt x="280" y="120"/>
                  </a:lnTo>
                  <a:lnTo>
                    <a:pt x="289" y="125"/>
                  </a:lnTo>
                  <a:lnTo>
                    <a:pt x="297" y="128"/>
                  </a:lnTo>
                  <a:lnTo>
                    <a:pt x="303" y="131"/>
                  </a:lnTo>
                  <a:lnTo>
                    <a:pt x="310" y="135"/>
                  </a:lnTo>
                  <a:lnTo>
                    <a:pt x="313" y="137"/>
                  </a:lnTo>
                  <a:lnTo>
                    <a:pt x="311" y="140"/>
                  </a:lnTo>
                  <a:lnTo>
                    <a:pt x="304" y="139"/>
                  </a:lnTo>
                  <a:lnTo>
                    <a:pt x="296" y="136"/>
                  </a:lnTo>
                  <a:lnTo>
                    <a:pt x="286" y="132"/>
                  </a:lnTo>
                  <a:lnTo>
                    <a:pt x="272" y="127"/>
                  </a:lnTo>
                  <a:lnTo>
                    <a:pt x="258" y="121"/>
                  </a:lnTo>
                  <a:lnTo>
                    <a:pt x="244" y="116"/>
                  </a:lnTo>
                  <a:lnTo>
                    <a:pt x="233" y="110"/>
                  </a:lnTo>
                  <a:lnTo>
                    <a:pt x="224" y="104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1"/>
                  </a:lnTo>
                  <a:lnTo>
                    <a:pt x="198" y="101"/>
                  </a:lnTo>
                  <a:lnTo>
                    <a:pt x="190" y="102"/>
                  </a:lnTo>
                  <a:lnTo>
                    <a:pt x="182" y="102"/>
                  </a:lnTo>
                  <a:lnTo>
                    <a:pt x="175" y="103"/>
                  </a:lnTo>
                  <a:lnTo>
                    <a:pt x="169" y="103"/>
                  </a:lnTo>
                  <a:lnTo>
                    <a:pt x="166" y="104"/>
                  </a:lnTo>
                  <a:lnTo>
                    <a:pt x="169" y="110"/>
                  </a:lnTo>
                  <a:lnTo>
                    <a:pt x="175" y="116"/>
                  </a:lnTo>
                  <a:lnTo>
                    <a:pt x="181" y="122"/>
                  </a:lnTo>
                  <a:lnTo>
                    <a:pt x="188" y="129"/>
                  </a:lnTo>
                  <a:lnTo>
                    <a:pt x="195" y="135"/>
                  </a:lnTo>
                  <a:lnTo>
                    <a:pt x="202" y="141"/>
                  </a:lnTo>
                  <a:lnTo>
                    <a:pt x="209" y="146"/>
                  </a:lnTo>
                  <a:lnTo>
                    <a:pt x="213" y="149"/>
                  </a:lnTo>
                  <a:lnTo>
                    <a:pt x="222" y="154"/>
                  </a:lnTo>
                  <a:lnTo>
                    <a:pt x="232" y="159"/>
                  </a:lnTo>
                  <a:lnTo>
                    <a:pt x="241" y="164"/>
                  </a:lnTo>
                  <a:lnTo>
                    <a:pt x="247" y="167"/>
                  </a:lnTo>
                  <a:lnTo>
                    <a:pt x="251" y="172"/>
                  </a:lnTo>
                  <a:lnTo>
                    <a:pt x="255" y="177"/>
                  </a:lnTo>
                  <a:lnTo>
                    <a:pt x="252" y="178"/>
                  </a:lnTo>
                  <a:lnTo>
                    <a:pt x="241" y="172"/>
                  </a:lnTo>
                  <a:lnTo>
                    <a:pt x="232" y="166"/>
                  </a:lnTo>
                  <a:lnTo>
                    <a:pt x="220" y="159"/>
                  </a:lnTo>
                  <a:lnTo>
                    <a:pt x="207" y="151"/>
                  </a:lnTo>
                  <a:lnTo>
                    <a:pt x="194" y="143"/>
                  </a:lnTo>
                  <a:lnTo>
                    <a:pt x="181" y="135"/>
                  </a:lnTo>
                  <a:lnTo>
                    <a:pt x="171" y="128"/>
                  </a:lnTo>
                  <a:lnTo>
                    <a:pt x="161" y="122"/>
                  </a:lnTo>
                  <a:lnTo>
                    <a:pt x="156" y="118"/>
                  </a:lnTo>
                  <a:lnTo>
                    <a:pt x="150" y="113"/>
                  </a:lnTo>
                  <a:lnTo>
                    <a:pt x="144" y="113"/>
                  </a:lnTo>
                  <a:lnTo>
                    <a:pt x="139" y="114"/>
                  </a:lnTo>
                  <a:lnTo>
                    <a:pt x="134" y="117"/>
                  </a:lnTo>
                  <a:lnTo>
                    <a:pt x="129" y="118"/>
                  </a:lnTo>
                  <a:lnTo>
                    <a:pt x="123" y="120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104" y="126"/>
                  </a:lnTo>
                  <a:lnTo>
                    <a:pt x="98" y="128"/>
                  </a:lnTo>
                  <a:lnTo>
                    <a:pt x="93" y="131"/>
                  </a:lnTo>
                  <a:lnTo>
                    <a:pt x="91" y="132"/>
                  </a:lnTo>
                  <a:lnTo>
                    <a:pt x="89" y="135"/>
                  </a:lnTo>
                  <a:lnTo>
                    <a:pt x="90" y="137"/>
                  </a:lnTo>
                  <a:lnTo>
                    <a:pt x="92" y="142"/>
                  </a:lnTo>
                  <a:lnTo>
                    <a:pt x="98" y="147"/>
                  </a:lnTo>
                  <a:lnTo>
                    <a:pt x="104" y="151"/>
                  </a:lnTo>
                  <a:lnTo>
                    <a:pt x="112" y="158"/>
                  </a:lnTo>
                  <a:lnTo>
                    <a:pt x="123" y="166"/>
                  </a:lnTo>
                  <a:lnTo>
                    <a:pt x="135" y="175"/>
                  </a:lnTo>
                  <a:lnTo>
                    <a:pt x="148" y="184"/>
                  </a:lnTo>
                  <a:lnTo>
                    <a:pt x="159" y="192"/>
                  </a:lnTo>
                  <a:lnTo>
                    <a:pt x="169" y="197"/>
                  </a:lnTo>
                  <a:lnTo>
                    <a:pt x="176" y="201"/>
                  </a:lnTo>
                  <a:lnTo>
                    <a:pt x="182" y="205"/>
                  </a:lnTo>
                  <a:lnTo>
                    <a:pt x="182" y="208"/>
                  </a:lnTo>
                  <a:lnTo>
                    <a:pt x="175" y="208"/>
                  </a:lnTo>
                  <a:lnTo>
                    <a:pt x="164" y="202"/>
                  </a:lnTo>
                  <a:lnTo>
                    <a:pt x="154" y="196"/>
                  </a:lnTo>
                  <a:lnTo>
                    <a:pt x="144" y="189"/>
                  </a:lnTo>
                  <a:lnTo>
                    <a:pt x="130" y="181"/>
                  </a:lnTo>
                  <a:lnTo>
                    <a:pt x="116" y="172"/>
                  </a:lnTo>
                  <a:lnTo>
                    <a:pt x="104" y="164"/>
                  </a:lnTo>
                  <a:lnTo>
                    <a:pt x="91" y="157"/>
                  </a:lnTo>
                  <a:lnTo>
                    <a:pt x="83" y="152"/>
                  </a:lnTo>
                  <a:lnTo>
                    <a:pt x="77" y="150"/>
                  </a:lnTo>
                  <a:lnTo>
                    <a:pt x="73" y="150"/>
                  </a:lnTo>
                  <a:lnTo>
                    <a:pt x="65" y="152"/>
                  </a:lnTo>
                  <a:lnTo>
                    <a:pt x="53" y="156"/>
                  </a:lnTo>
                  <a:lnTo>
                    <a:pt x="42" y="161"/>
                  </a:lnTo>
                  <a:lnTo>
                    <a:pt x="29" y="164"/>
                  </a:lnTo>
                  <a:lnTo>
                    <a:pt x="19" y="167"/>
                  </a:lnTo>
                  <a:lnTo>
                    <a:pt x="9" y="170"/>
                  </a:lnTo>
                  <a:lnTo>
                    <a:pt x="4" y="171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7" y="165"/>
                  </a:lnTo>
                  <a:lnTo>
                    <a:pt x="14" y="16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6" name="Freeform 475"/>
            <p:cNvSpPr>
              <a:spLocks/>
            </p:cNvSpPr>
            <p:nvPr/>
          </p:nvSpPr>
          <p:spPr bwMode="auto">
            <a:xfrm>
              <a:off x="2733" y="763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6"/>
                <a:gd name="T178" fmla="*/ 0 h 205"/>
                <a:gd name="T179" fmla="*/ 246 w 246"/>
                <a:gd name="T180" fmla="*/ 205 h 2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6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9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2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1"/>
                  </a:lnTo>
                  <a:lnTo>
                    <a:pt x="159" y="114"/>
                  </a:lnTo>
                  <a:lnTo>
                    <a:pt x="159" y="119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7"/>
                  </a:lnTo>
                  <a:lnTo>
                    <a:pt x="181" y="187"/>
                  </a:lnTo>
                  <a:lnTo>
                    <a:pt x="177" y="184"/>
                  </a:lnTo>
                  <a:lnTo>
                    <a:pt x="173" y="179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9"/>
                  </a:lnTo>
                  <a:lnTo>
                    <a:pt x="147" y="101"/>
                  </a:lnTo>
                  <a:lnTo>
                    <a:pt x="141" y="96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7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9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4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8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7" name="Freeform 476"/>
            <p:cNvSpPr>
              <a:spLocks/>
            </p:cNvSpPr>
            <p:nvPr/>
          </p:nvSpPr>
          <p:spPr bwMode="auto">
            <a:xfrm>
              <a:off x="2669" y="775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82"/>
                <a:gd name="T182" fmla="*/ 170 w 170"/>
                <a:gd name="T183" fmla="*/ 282 h 2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4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3"/>
                  </a:lnTo>
                  <a:lnTo>
                    <a:pt x="169" y="165"/>
                  </a:lnTo>
                  <a:lnTo>
                    <a:pt x="165" y="163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40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40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8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1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3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5"/>
                  </a:lnTo>
                  <a:lnTo>
                    <a:pt x="99" y="150"/>
                  </a:lnTo>
                  <a:lnTo>
                    <a:pt x="94" y="148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9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4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8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3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8" name="Freeform 477"/>
            <p:cNvSpPr>
              <a:spLocks/>
            </p:cNvSpPr>
            <p:nvPr/>
          </p:nvSpPr>
          <p:spPr bwMode="auto">
            <a:xfrm>
              <a:off x="2754" y="592"/>
              <a:ext cx="103" cy="146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"/>
                <a:gd name="T169" fmla="*/ 0 h 292"/>
                <a:gd name="T170" fmla="*/ 206 w 206"/>
                <a:gd name="T171" fmla="*/ 292 h 2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4"/>
                  </a:lnTo>
                  <a:lnTo>
                    <a:pt x="51" y="156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4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1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2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19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2"/>
                  </a:lnTo>
                  <a:lnTo>
                    <a:pt x="122" y="60"/>
                  </a:lnTo>
                  <a:lnTo>
                    <a:pt x="124" y="72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4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5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0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2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5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1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6"/>
                  </a:lnTo>
                  <a:lnTo>
                    <a:pt x="85" y="155"/>
                  </a:lnTo>
                  <a:lnTo>
                    <a:pt x="83" y="156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79" name="Freeform 478"/>
            <p:cNvSpPr>
              <a:spLocks/>
            </p:cNvSpPr>
            <p:nvPr/>
          </p:nvSpPr>
          <p:spPr bwMode="auto">
            <a:xfrm>
              <a:off x="2605" y="825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227"/>
                <a:gd name="T176" fmla="*/ 132 w 132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1"/>
                  </a:lnTo>
                  <a:lnTo>
                    <a:pt x="70" y="49"/>
                  </a:lnTo>
                  <a:lnTo>
                    <a:pt x="62" y="49"/>
                  </a:lnTo>
                  <a:lnTo>
                    <a:pt x="53" y="52"/>
                  </a:lnTo>
                  <a:lnTo>
                    <a:pt x="41" y="56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9"/>
                  </a:lnTo>
                  <a:lnTo>
                    <a:pt x="1" y="82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7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2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3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8"/>
                  </a:lnTo>
                  <a:lnTo>
                    <a:pt x="101" y="156"/>
                  </a:lnTo>
                  <a:lnTo>
                    <a:pt x="108" y="163"/>
                  </a:lnTo>
                  <a:lnTo>
                    <a:pt x="114" y="168"/>
                  </a:lnTo>
                  <a:lnTo>
                    <a:pt x="118" y="171"/>
                  </a:lnTo>
                  <a:lnTo>
                    <a:pt x="122" y="171"/>
                  </a:lnTo>
                  <a:lnTo>
                    <a:pt x="122" y="167"/>
                  </a:lnTo>
                  <a:lnTo>
                    <a:pt x="117" y="162"/>
                  </a:lnTo>
                  <a:lnTo>
                    <a:pt x="111" y="155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10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9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0" name="Freeform 479"/>
            <p:cNvSpPr>
              <a:spLocks/>
            </p:cNvSpPr>
            <p:nvPr/>
          </p:nvSpPr>
          <p:spPr bwMode="auto">
            <a:xfrm>
              <a:off x="2838" y="774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3"/>
                <a:gd name="T130" fmla="*/ 0 h 207"/>
                <a:gd name="T131" fmla="*/ 263 w 263"/>
                <a:gd name="T132" fmla="*/ 207 h 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5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6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1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7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2"/>
                  </a:lnTo>
                  <a:lnTo>
                    <a:pt x="259" y="176"/>
                  </a:lnTo>
                  <a:lnTo>
                    <a:pt x="262" y="179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1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6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3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5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1" name="Freeform 480"/>
            <p:cNvSpPr>
              <a:spLocks/>
            </p:cNvSpPr>
            <p:nvPr/>
          </p:nvSpPr>
          <p:spPr bwMode="auto">
            <a:xfrm>
              <a:off x="2115" y="995"/>
              <a:ext cx="334" cy="331"/>
            </a:xfrm>
            <a:custGeom>
              <a:avLst/>
              <a:gdLst>
                <a:gd name="T0" fmla="*/ 1 w 667"/>
                <a:gd name="T1" fmla="*/ 0 h 663"/>
                <a:gd name="T2" fmla="*/ 1 w 667"/>
                <a:gd name="T3" fmla="*/ 0 h 663"/>
                <a:gd name="T4" fmla="*/ 1 w 667"/>
                <a:gd name="T5" fmla="*/ 0 h 663"/>
                <a:gd name="T6" fmla="*/ 1 w 667"/>
                <a:gd name="T7" fmla="*/ 0 h 663"/>
                <a:gd name="T8" fmla="*/ 1 w 667"/>
                <a:gd name="T9" fmla="*/ 0 h 663"/>
                <a:gd name="T10" fmla="*/ 1 w 667"/>
                <a:gd name="T11" fmla="*/ 0 h 663"/>
                <a:gd name="T12" fmla="*/ 1 w 667"/>
                <a:gd name="T13" fmla="*/ 0 h 663"/>
                <a:gd name="T14" fmla="*/ 1 w 667"/>
                <a:gd name="T15" fmla="*/ 0 h 663"/>
                <a:gd name="T16" fmla="*/ 1 w 667"/>
                <a:gd name="T17" fmla="*/ 0 h 663"/>
                <a:gd name="T18" fmla="*/ 1 w 667"/>
                <a:gd name="T19" fmla="*/ 0 h 663"/>
                <a:gd name="T20" fmla="*/ 1 w 667"/>
                <a:gd name="T21" fmla="*/ 0 h 663"/>
                <a:gd name="T22" fmla="*/ 1 w 667"/>
                <a:gd name="T23" fmla="*/ 0 h 663"/>
                <a:gd name="T24" fmla="*/ 1 w 667"/>
                <a:gd name="T25" fmla="*/ 0 h 663"/>
                <a:gd name="T26" fmla="*/ 1 w 667"/>
                <a:gd name="T27" fmla="*/ 0 h 663"/>
                <a:gd name="T28" fmla="*/ 1 w 667"/>
                <a:gd name="T29" fmla="*/ 0 h 663"/>
                <a:gd name="T30" fmla="*/ 1 w 667"/>
                <a:gd name="T31" fmla="*/ 0 h 663"/>
                <a:gd name="T32" fmla="*/ 1 w 667"/>
                <a:gd name="T33" fmla="*/ 0 h 663"/>
                <a:gd name="T34" fmla="*/ 1 w 667"/>
                <a:gd name="T35" fmla="*/ 0 h 663"/>
                <a:gd name="T36" fmla="*/ 1 w 667"/>
                <a:gd name="T37" fmla="*/ 0 h 663"/>
                <a:gd name="T38" fmla="*/ 1 w 667"/>
                <a:gd name="T39" fmla="*/ 0 h 663"/>
                <a:gd name="T40" fmla="*/ 1 w 667"/>
                <a:gd name="T41" fmla="*/ 0 h 663"/>
                <a:gd name="T42" fmla="*/ 1 w 667"/>
                <a:gd name="T43" fmla="*/ 0 h 663"/>
                <a:gd name="T44" fmla="*/ 1 w 667"/>
                <a:gd name="T45" fmla="*/ 0 h 663"/>
                <a:gd name="T46" fmla="*/ 1 w 667"/>
                <a:gd name="T47" fmla="*/ 0 h 663"/>
                <a:gd name="T48" fmla="*/ 1 w 667"/>
                <a:gd name="T49" fmla="*/ 0 h 663"/>
                <a:gd name="T50" fmla="*/ 1 w 667"/>
                <a:gd name="T51" fmla="*/ 0 h 663"/>
                <a:gd name="T52" fmla="*/ 1 w 667"/>
                <a:gd name="T53" fmla="*/ 0 h 663"/>
                <a:gd name="T54" fmla="*/ 1 w 667"/>
                <a:gd name="T55" fmla="*/ 0 h 663"/>
                <a:gd name="T56" fmla="*/ 1 w 667"/>
                <a:gd name="T57" fmla="*/ 0 h 663"/>
                <a:gd name="T58" fmla="*/ 1 w 667"/>
                <a:gd name="T59" fmla="*/ 0 h 663"/>
                <a:gd name="T60" fmla="*/ 1 w 667"/>
                <a:gd name="T61" fmla="*/ 0 h 663"/>
                <a:gd name="T62" fmla="*/ 1 w 667"/>
                <a:gd name="T63" fmla="*/ 0 h 663"/>
                <a:gd name="T64" fmla="*/ 1 w 667"/>
                <a:gd name="T65" fmla="*/ 0 h 663"/>
                <a:gd name="T66" fmla="*/ 1 w 667"/>
                <a:gd name="T67" fmla="*/ 0 h 663"/>
                <a:gd name="T68" fmla="*/ 1 w 667"/>
                <a:gd name="T69" fmla="*/ 0 h 663"/>
                <a:gd name="T70" fmla="*/ 1 w 667"/>
                <a:gd name="T71" fmla="*/ 0 h 663"/>
                <a:gd name="T72" fmla="*/ 1 w 667"/>
                <a:gd name="T73" fmla="*/ 0 h 663"/>
                <a:gd name="T74" fmla="*/ 1 w 667"/>
                <a:gd name="T75" fmla="*/ 0 h 663"/>
                <a:gd name="T76" fmla="*/ 1 w 667"/>
                <a:gd name="T77" fmla="*/ 0 h 663"/>
                <a:gd name="T78" fmla="*/ 1 w 667"/>
                <a:gd name="T79" fmla="*/ 0 h 663"/>
                <a:gd name="T80" fmla="*/ 1 w 667"/>
                <a:gd name="T81" fmla="*/ 0 h 663"/>
                <a:gd name="T82" fmla="*/ 1 w 667"/>
                <a:gd name="T83" fmla="*/ 0 h 663"/>
                <a:gd name="T84" fmla="*/ 1 w 667"/>
                <a:gd name="T85" fmla="*/ 0 h 663"/>
                <a:gd name="T86" fmla="*/ 1 w 667"/>
                <a:gd name="T87" fmla="*/ 0 h 663"/>
                <a:gd name="T88" fmla="*/ 1 w 667"/>
                <a:gd name="T89" fmla="*/ 0 h 663"/>
                <a:gd name="T90" fmla="*/ 1 w 667"/>
                <a:gd name="T91" fmla="*/ 0 h 663"/>
                <a:gd name="T92" fmla="*/ 1 w 667"/>
                <a:gd name="T93" fmla="*/ 0 h 663"/>
                <a:gd name="T94" fmla="*/ 1 w 667"/>
                <a:gd name="T95" fmla="*/ 0 h 663"/>
                <a:gd name="T96" fmla="*/ 1 w 667"/>
                <a:gd name="T97" fmla="*/ 0 h 663"/>
                <a:gd name="T98" fmla="*/ 1 w 667"/>
                <a:gd name="T99" fmla="*/ 0 h 663"/>
                <a:gd name="T100" fmla="*/ 1 w 667"/>
                <a:gd name="T101" fmla="*/ 0 h 663"/>
                <a:gd name="T102" fmla="*/ 1 w 667"/>
                <a:gd name="T103" fmla="*/ 0 h 663"/>
                <a:gd name="T104" fmla="*/ 1 w 667"/>
                <a:gd name="T105" fmla="*/ 0 h 663"/>
                <a:gd name="T106" fmla="*/ 1 w 667"/>
                <a:gd name="T107" fmla="*/ 0 h 663"/>
                <a:gd name="T108" fmla="*/ 1 w 667"/>
                <a:gd name="T109" fmla="*/ 0 h 663"/>
                <a:gd name="T110" fmla="*/ 1 w 667"/>
                <a:gd name="T111" fmla="*/ 0 h 6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663"/>
                <a:gd name="T170" fmla="*/ 667 w 667"/>
                <a:gd name="T171" fmla="*/ 663 h 66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663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5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1"/>
                  </a:lnTo>
                  <a:lnTo>
                    <a:pt x="202" y="104"/>
                  </a:lnTo>
                  <a:lnTo>
                    <a:pt x="184" y="99"/>
                  </a:lnTo>
                  <a:lnTo>
                    <a:pt x="162" y="96"/>
                  </a:lnTo>
                  <a:lnTo>
                    <a:pt x="139" y="91"/>
                  </a:lnTo>
                  <a:lnTo>
                    <a:pt x="116" y="86"/>
                  </a:lnTo>
                  <a:lnTo>
                    <a:pt x="95" y="81"/>
                  </a:lnTo>
                  <a:lnTo>
                    <a:pt x="77" y="76"/>
                  </a:lnTo>
                  <a:lnTo>
                    <a:pt x="62" y="72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4"/>
                  </a:lnTo>
                  <a:lnTo>
                    <a:pt x="45" y="72"/>
                  </a:lnTo>
                  <a:lnTo>
                    <a:pt x="52" y="86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4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6"/>
                  </a:lnTo>
                  <a:lnTo>
                    <a:pt x="107" y="232"/>
                  </a:lnTo>
                  <a:lnTo>
                    <a:pt x="121" y="247"/>
                  </a:lnTo>
                  <a:lnTo>
                    <a:pt x="137" y="260"/>
                  </a:lnTo>
                  <a:lnTo>
                    <a:pt x="154" y="269"/>
                  </a:lnTo>
                  <a:lnTo>
                    <a:pt x="171" y="276"/>
                  </a:lnTo>
                  <a:lnTo>
                    <a:pt x="187" y="280"/>
                  </a:lnTo>
                  <a:lnTo>
                    <a:pt x="202" y="286"/>
                  </a:lnTo>
                  <a:lnTo>
                    <a:pt x="215" y="291"/>
                  </a:lnTo>
                  <a:lnTo>
                    <a:pt x="228" y="298"/>
                  </a:lnTo>
                  <a:lnTo>
                    <a:pt x="238" y="306"/>
                  </a:lnTo>
                  <a:lnTo>
                    <a:pt x="248" y="316"/>
                  </a:lnTo>
                  <a:lnTo>
                    <a:pt x="258" y="330"/>
                  </a:lnTo>
                  <a:lnTo>
                    <a:pt x="248" y="332"/>
                  </a:lnTo>
                  <a:lnTo>
                    <a:pt x="239" y="332"/>
                  </a:lnTo>
                  <a:lnTo>
                    <a:pt x="230" y="331"/>
                  </a:lnTo>
                  <a:lnTo>
                    <a:pt x="222" y="329"/>
                  </a:lnTo>
                  <a:lnTo>
                    <a:pt x="213" y="326"/>
                  </a:lnTo>
                  <a:lnTo>
                    <a:pt x="203" y="323"/>
                  </a:lnTo>
                  <a:lnTo>
                    <a:pt x="194" y="321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4"/>
                  </a:lnTo>
                  <a:lnTo>
                    <a:pt x="128" y="331"/>
                  </a:lnTo>
                  <a:lnTo>
                    <a:pt x="115" y="339"/>
                  </a:lnTo>
                  <a:lnTo>
                    <a:pt x="102" y="349"/>
                  </a:lnTo>
                  <a:lnTo>
                    <a:pt x="92" y="361"/>
                  </a:lnTo>
                  <a:lnTo>
                    <a:pt x="84" y="374"/>
                  </a:lnTo>
                  <a:lnTo>
                    <a:pt x="76" y="386"/>
                  </a:lnTo>
                  <a:lnTo>
                    <a:pt x="66" y="398"/>
                  </a:lnTo>
                  <a:lnTo>
                    <a:pt x="56" y="408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7"/>
                  </a:lnTo>
                  <a:lnTo>
                    <a:pt x="10" y="442"/>
                  </a:lnTo>
                  <a:lnTo>
                    <a:pt x="2" y="446"/>
                  </a:lnTo>
                  <a:lnTo>
                    <a:pt x="0" y="450"/>
                  </a:lnTo>
                  <a:lnTo>
                    <a:pt x="3" y="454"/>
                  </a:lnTo>
                  <a:lnTo>
                    <a:pt x="14" y="461"/>
                  </a:lnTo>
                  <a:lnTo>
                    <a:pt x="17" y="463"/>
                  </a:lnTo>
                  <a:lnTo>
                    <a:pt x="22" y="466"/>
                  </a:lnTo>
                  <a:lnTo>
                    <a:pt x="28" y="469"/>
                  </a:lnTo>
                  <a:lnTo>
                    <a:pt x="37" y="473"/>
                  </a:lnTo>
                  <a:lnTo>
                    <a:pt x="46" y="476"/>
                  </a:lnTo>
                  <a:lnTo>
                    <a:pt x="56" y="480"/>
                  </a:lnTo>
                  <a:lnTo>
                    <a:pt x="66" y="483"/>
                  </a:lnTo>
                  <a:lnTo>
                    <a:pt x="79" y="487"/>
                  </a:lnTo>
                  <a:lnTo>
                    <a:pt x="98" y="490"/>
                  </a:lnTo>
                  <a:lnTo>
                    <a:pt x="117" y="492"/>
                  </a:lnTo>
                  <a:lnTo>
                    <a:pt x="138" y="491"/>
                  </a:lnTo>
                  <a:lnTo>
                    <a:pt x="159" y="488"/>
                  </a:lnTo>
                  <a:lnTo>
                    <a:pt x="178" y="481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5"/>
                  </a:lnTo>
                  <a:lnTo>
                    <a:pt x="235" y="427"/>
                  </a:lnTo>
                  <a:lnTo>
                    <a:pt x="238" y="419"/>
                  </a:lnTo>
                  <a:lnTo>
                    <a:pt x="243" y="409"/>
                  </a:lnTo>
                  <a:lnTo>
                    <a:pt x="246" y="400"/>
                  </a:lnTo>
                  <a:lnTo>
                    <a:pt x="251" y="389"/>
                  </a:lnTo>
                  <a:lnTo>
                    <a:pt x="255" y="377"/>
                  </a:lnTo>
                  <a:lnTo>
                    <a:pt x="261" y="368"/>
                  </a:lnTo>
                  <a:lnTo>
                    <a:pt x="267" y="360"/>
                  </a:lnTo>
                  <a:lnTo>
                    <a:pt x="273" y="354"/>
                  </a:lnTo>
                  <a:lnTo>
                    <a:pt x="279" y="348"/>
                  </a:lnTo>
                  <a:lnTo>
                    <a:pt x="286" y="345"/>
                  </a:lnTo>
                  <a:lnTo>
                    <a:pt x="294" y="344"/>
                  </a:lnTo>
                  <a:lnTo>
                    <a:pt x="294" y="353"/>
                  </a:lnTo>
                  <a:lnTo>
                    <a:pt x="294" y="361"/>
                  </a:lnTo>
                  <a:lnTo>
                    <a:pt x="297" y="368"/>
                  </a:lnTo>
                  <a:lnTo>
                    <a:pt x="300" y="372"/>
                  </a:lnTo>
                  <a:lnTo>
                    <a:pt x="299" y="390"/>
                  </a:lnTo>
                  <a:lnTo>
                    <a:pt x="294" y="404"/>
                  </a:lnTo>
                  <a:lnTo>
                    <a:pt x="284" y="415"/>
                  </a:lnTo>
                  <a:lnTo>
                    <a:pt x="268" y="423"/>
                  </a:lnTo>
                  <a:lnTo>
                    <a:pt x="263" y="425"/>
                  </a:lnTo>
                  <a:lnTo>
                    <a:pt x="258" y="428"/>
                  </a:lnTo>
                  <a:lnTo>
                    <a:pt x="253" y="430"/>
                  </a:lnTo>
                  <a:lnTo>
                    <a:pt x="248" y="434"/>
                  </a:lnTo>
                  <a:lnTo>
                    <a:pt x="244" y="437"/>
                  </a:lnTo>
                  <a:lnTo>
                    <a:pt x="239" y="440"/>
                  </a:lnTo>
                  <a:lnTo>
                    <a:pt x="235" y="444"/>
                  </a:lnTo>
                  <a:lnTo>
                    <a:pt x="231" y="447"/>
                  </a:lnTo>
                  <a:lnTo>
                    <a:pt x="221" y="459"/>
                  </a:lnTo>
                  <a:lnTo>
                    <a:pt x="212" y="472"/>
                  </a:lnTo>
                  <a:lnTo>
                    <a:pt x="203" y="485"/>
                  </a:lnTo>
                  <a:lnTo>
                    <a:pt x="197" y="499"/>
                  </a:lnTo>
                  <a:lnTo>
                    <a:pt x="192" y="514"/>
                  </a:lnTo>
                  <a:lnTo>
                    <a:pt x="189" y="529"/>
                  </a:lnTo>
                  <a:lnTo>
                    <a:pt x="189" y="545"/>
                  </a:lnTo>
                  <a:lnTo>
                    <a:pt x="190" y="560"/>
                  </a:lnTo>
                  <a:lnTo>
                    <a:pt x="191" y="571"/>
                  </a:lnTo>
                  <a:lnTo>
                    <a:pt x="193" y="580"/>
                  </a:lnTo>
                  <a:lnTo>
                    <a:pt x="194" y="589"/>
                  </a:lnTo>
                  <a:lnTo>
                    <a:pt x="194" y="597"/>
                  </a:lnTo>
                  <a:lnTo>
                    <a:pt x="195" y="617"/>
                  </a:lnTo>
                  <a:lnTo>
                    <a:pt x="194" y="632"/>
                  </a:lnTo>
                  <a:lnTo>
                    <a:pt x="191" y="643"/>
                  </a:lnTo>
                  <a:lnTo>
                    <a:pt x="186" y="652"/>
                  </a:lnTo>
                  <a:lnTo>
                    <a:pt x="183" y="661"/>
                  </a:lnTo>
                  <a:lnTo>
                    <a:pt x="185" y="663"/>
                  </a:lnTo>
                  <a:lnTo>
                    <a:pt x="192" y="663"/>
                  </a:lnTo>
                  <a:lnTo>
                    <a:pt x="202" y="662"/>
                  </a:lnTo>
                  <a:lnTo>
                    <a:pt x="225" y="659"/>
                  </a:lnTo>
                  <a:lnTo>
                    <a:pt x="247" y="654"/>
                  </a:lnTo>
                  <a:lnTo>
                    <a:pt x="267" y="647"/>
                  </a:lnTo>
                  <a:lnTo>
                    <a:pt x="285" y="637"/>
                  </a:lnTo>
                  <a:lnTo>
                    <a:pt x="301" y="626"/>
                  </a:lnTo>
                  <a:lnTo>
                    <a:pt x="316" y="612"/>
                  </a:lnTo>
                  <a:lnTo>
                    <a:pt x="329" y="598"/>
                  </a:lnTo>
                  <a:lnTo>
                    <a:pt x="339" y="582"/>
                  </a:lnTo>
                  <a:lnTo>
                    <a:pt x="349" y="566"/>
                  </a:lnTo>
                  <a:lnTo>
                    <a:pt x="355" y="548"/>
                  </a:lnTo>
                  <a:lnTo>
                    <a:pt x="360" y="530"/>
                  </a:lnTo>
                  <a:lnTo>
                    <a:pt x="362" y="512"/>
                  </a:lnTo>
                  <a:lnTo>
                    <a:pt x="362" y="492"/>
                  </a:lnTo>
                  <a:lnTo>
                    <a:pt x="360" y="474"/>
                  </a:lnTo>
                  <a:lnTo>
                    <a:pt x="357" y="455"/>
                  </a:lnTo>
                  <a:lnTo>
                    <a:pt x="350" y="438"/>
                  </a:lnTo>
                  <a:lnTo>
                    <a:pt x="342" y="421"/>
                  </a:lnTo>
                  <a:lnTo>
                    <a:pt x="335" y="408"/>
                  </a:lnTo>
                  <a:lnTo>
                    <a:pt x="329" y="398"/>
                  </a:lnTo>
                  <a:lnTo>
                    <a:pt x="327" y="389"/>
                  </a:lnTo>
                  <a:lnTo>
                    <a:pt x="334" y="386"/>
                  </a:lnTo>
                  <a:lnTo>
                    <a:pt x="341" y="383"/>
                  </a:lnTo>
                  <a:lnTo>
                    <a:pt x="346" y="381"/>
                  </a:lnTo>
                  <a:lnTo>
                    <a:pt x="350" y="377"/>
                  </a:lnTo>
                  <a:lnTo>
                    <a:pt x="360" y="389"/>
                  </a:lnTo>
                  <a:lnTo>
                    <a:pt x="367" y="406"/>
                  </a:lnTo>
                  <a:lnTo>
                    <a:pt x="370" y="427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6"/>
                  </a:lnTo>
                  <a:lnTo>
                    <a:pt x="383" y="491"/>
                  </a:lnTo>
                  <a:lnTo>
                    <a:pt x="389" y="505"/>
                  </a:lnTo>
                  <a:lnTo>
                    <a:pt x="398" y="518"/>
                  </a:lnTo>
                  <a:lnTo>
                    <a:pt x="410" y="530"/>
                  </a:lnTo>
                  <a:lnTo>
                    <a:pt x="425" y="541"/>
                  </a:lnTo>
                  <a:lnTo>
                    <a:pt x="444" y="550"/>
                  </a:lnTo>
                  <a:lnTo>
                    <a:pt x="465" y="558"/>
                  </a:lnTo>
                  <a:lnTo>
                    <a:pt x="484" y="565"/>
                  </a:lnTo>
                  <a:lnTo>
                    <a:pt x="503" y="573"/>
                  </a:lnTo>
                  <a:lnTo>
                    <a:pt x="520" y="580"/>
                  </a:lnTo>
                  <a:lnTo>
                    <a:pt x="535" y="589"/>
                  </a:lnTo>
                  <a:lnTo>
                    <a:pt x="549" y="599"/>
                  </a:lnTo>
                  <a:lnTo>
                    <a:pt x="559" y="611"/>
                  </a:lnTo>
                  <a:lnTo>
                    <a:pt x="568" y="625"/>
                  </a:lnTo>
                  <a:lnTo>
                    <a:pt x="573" y="604"/>
                  </a:lnTo>
                  <a:lnTo>
                    <a:pt x="577" y="575"/>
                  </a:lnTo>
                  <a:lnTo>
                    <a:pt x="578" y="543"/>
                  </a:lnTo>
                  <a:lnTo>
                    <a:pt x="575" y="508"/>
                  </a:lnTo>
                  <a:lnTo>
                    <a:pt x="567" y="476"/>
                  </a:lnTo>
                  <a:lnTo>
                    <a:pt x="552" y="446"/>
                  </a:lnTo>
                  <a:lnTo>
                    <a:pt x="530" y="423"/>
                  </a:lnTo>
                  <a:lnTo>
                    <a:pt x="498" y="409"/>
                  </a:lnTo>
                  <a:lnTo>
                    <a:pt x="487" y="407"/>
                  </a:lnTo>
                  <a:lnTo>
                    <a:pt x="476" y="405"/>
                  </a:lnTo>
                  <a:lnTo>
                    <a:pt x="466" y="401"/>
                  </a:lnTo>
                  <a:lnTo>
                    <a:pt x="457" y="399"/>
                  </a:lnTo>
                  <a:lnTo>
                    <a:pt x="448" y="397"/>
                  </a:lnTo>
                  <a:lnTo>
                    <a:pt x="441" y="395"/>
                  </a:lnTo>
                  <a:lnTo>
                    <a:pt x="434" y="393"/>
                  </a:lnTo>
                  <a:lnTo>
                    <a:pt x="429" y="392"/>
                  </a:lnTo>
                  <a:lnTo>
                    <a:pt x="434" y="387"/>
                  </a:lnTo>
                  <a:lnTo>
                    <a:pt x="437" y="382"/>
                  </a:lnTo>
                  <a:lnTo>
                    <a:pt x="441" y="376"/>
                  </a:lnTo>
                  <a:lnTo>
                    <a:pt x="442" y="371"/>
                  </a:lnTo>
                  <a:lnTo>
                    <a:pt x="464" y="382"/>
                  </a:lnTo>
                  <a:lnTo>
                    <a:pt x="487" y="391"/>
                  </a:lnTo>
                  <a:lnTo>
                    <a:pt x="507" y="397"/>
                  </a:lnTo>
                  <a:lnTo>
                    <a:pt x="529" y="400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8"/>
                  </a:lnTo>
                  <a:lnTo>
                    <a:pt x="598" y="393"/>
                  </a:lnTo>
                  <a:lnTo>
                    <a:pt x="612" y="387"/>
                  </a:lnTo>
                  <a:lnTo>
                    <a:pt x="624" y="383"/>
                  </a:lnTo>
                  <a:lnTo>
                    <a:pt x="633" y="378"/>
                  </a:lnTo>
                  <a:lnTo>
                    <a:pt x="642" y="375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70"/>
                  </a:lnTo>
                  <a:lnTo>
                    <a:pt x="667" y="370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1"/>
                  </a:lnTo>
                  <a:lnTo>
                    <a:pt x="619" y="341"/>
                  </a:lnTo>
                  <a:lnTo>
                    <a:pt x="610" y="331"/>
                  </a:lnTo>
                  <a:lnTo>
                    <a:pt x="601" y="319"/>
                  </a:lnTo>
                  <a:lnTo>
                    <a:pt x="593" y="308"/>
                  </a:lnTo>
                  <a:lnTo>
                    <a:pt x="585" y="295"/>
                  </a:lnTo>
                  <a:lnTo>
                    <a:pt x="574" y="283"/>
                  </a:lnTo>
                  <a:lnTo>
                    <a:pt x="560" y="271"/>
                  </a:lnTo>
                  <a:lnTo>
                    <a:pt x="543" y="262"/>
                  </a:lnTo>
                  <a:lnTo>
                    <a:pt x="525" y="254"/>
                  </a:lnTo>
                  <a:lnTo>
                    <a:pt x="504" y="249"/>
                  </a:lnTo>
                  <a:lnTo>
                    <a:pt x="484" y="247"/>
                  </a:lnTo>
                  <a:lnTo>
                    <a:pt x="466" y="249"/>
                  </a:lnTo>
                  <a:lnTo>
                    <a:pt x="451" y="256"/>
                  </a:lnTo>
                  <a:lnTo>
                    <a:pt x="442" y="263"/>
                  </a:lnTo>
                  <a:lnTo>
                    <a:pt x="433" y="268"/>
                  </a:lnTo>
                  <a:lnTo>
                    <a:pt x="426" y="272"/>
                  </a:lnTo>
                  <a:lnTo>
                    <a:pt x="419" y="276"/>
                  </a:lnTo>
                  <a:lnTo>
                    <a:pt x="413" y="279"/>
                  </a:lnTo>
                  <a:lnTo>
                    <a:pt x="408" y="281"/>
                  </a:lnTo>
                  <a:lnTo>
                    <a:pt x="405" y="283"/>
                  </a:lnTo>
                  <a:lnTo>
                    <a:pt x="402" y="284"/>
                  </a:lnTo>
                  <a:lnTo>
                    <a:pt x="402" y="278"/>
                  </a:lnTo>
                  <a:lnTo>
                    <a:pt x="402" y="271"/>
                  </a:lnTo>
                  <a:lnTo>
                    <a:pt x="400" y="263"/>
                  </a:lnTo>
                  <a:lnTo>
                    <a:pt x="398" y="258"/>
                  </a:lnTo>
                  <a:lnTo>
                    <a:pt x="404" y="255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8"/>
                  </a:lnTo>
                  <a:lnTo>
                    <a:pt x="438" y="246"/>
                  </a:lnTo>
                  <a:lnTo>
                    <a:pt x="444" y="243"/>
                  </a:lnTo>
                  <a:lnTo>
                    <a:pt x="459" y="232"/>
                  </a:lnTo>
                  <a:lnTo>
                    <a:pt x="472" y="215"/>
                  </a:lnTo>
                  <a:lnTo>
                    <a:pt x="482" y="194"/>
                  </a:lnTo>
                  <a:lnTo>
                    <a:pt x="489" y="172"/>
                  </a:lnTo>
                  <a:lnTo>
                    <a:pt x="495" y="149"/>
                  </a:lnTo>
                  <a:lnTo>
                    <a:pt x="496" y="127"/>
                  </a:lnTo>
                  <a:lnTo>
                    <a:pt x="495" y="109"/>
                  </a:lnTo>
                  <a:lnTo>
                    <a:pt x="489" y="94"/>
                  </a:lnTo>
                  <a:lnTo>
                    <a:pt x="480" y="71"/>
                  </a:lnTo>
                  <a:lnTo>
                    <a:pt x="474" y="44"/>
                  </a:lnTo>
                  <a:lnTo>
                    <a:pt x="473" y="20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50"/>
                  </a:lnTo>
                  <a:lnTo>
                    <a:pt x="421" y="59"/>
                  </a:lnTo>
                  <a:lnTo>
                    <a:pt x="411" y="66"/>
                  </a:lnTo>
                  <a:lnTo>
                    <a:pt x="400" y="71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6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6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1"/>
                  </a:lnTo>
                  <a:lnTo>
                    <a:pt x="304" y="240"/>
                  </a:lnTo>
                  <a:lnTo>
                    <a:pt x="297" y="241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2" name="Freeform 481"/>
            <p:cNvSpPr>
              <a:spLocks/>
            </p:cNvSpPr>
            <p:nvPr/>
          </p:nvSpPr>
          <p:spPr bwMode="auto">
            <a:xfrm>
              <a:off x="2208" y="973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287"/>
                <a:gd name="T173" fmla="*/ 204 w 204"/>
                <a:gd name="T174" fmla="*/ 287 h 2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287">
                  <a:moveTo>
                    <a:pt x="204" y="119"/>
                  </a:moveTo>
                  <a:lnTo>
                    <a:pt x="191" y="124"/>
                  </a:lnTo>
                  <a:lnTo>
                    <a:pt x="179" y="132"/>
                  </a:lnTo>
                  <a:lnTo>
                    <a:pt x="167" y="141"/>
                  </a:lnTo>
                  <a:lnTo>
                    <a:pt x="156" y="151"/>
                  </a:lnTo>
                  <a:lnTo>
                    <a:pt x="146" y="164"/>
                  </a:lnTo>
                  <a:lnTo>
                    <a:pt x="137" y="179"/>
                  </a:lnTo>
                  <a:lnTo>
                    <a:pt x="130" y="194"/>
                  </a:lnTo>
                  <a:lnTo>
                    <a:pt x="126" y="211"/>
                  </a:lnTo>
                  <a:lnTo>
                    <a:pt x="125" y="217"/>
                  </a:lnTo>
                  <a:lnTo>
                    <a:pt x="123" y="222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6"/>
                  </a:lnTo>
                  <a:lnTo>
                    <a:pt x="123" y="260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6"/>
                  </a:lnTo>
                  <a:lnTo>
                    <a:pt x="118" y="285"/>
                  </a:lnTo>
                  <a:lnTo>
                    <a:pt x="111" y="286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200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6"/>
                  </a:lnTo>
                  <a:lnTo>
                    <a:pt x="16" y="149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10"/>
                  </a:lnTo>
                  <a:lnTo>
                    <a:pt x="0" y="103"/>
                  </a:lnTo>
                  <a:lnTo>
                    <a:pt x="6" y="95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40"/>
                  </a:lnTo>
                  <a:lnTo>
                    <a:pt x="27" y="26"/>
                  </a:lnTo>
                  <a:lnTo>
                    <a:pt x="24" y="12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8"/>
                  </a:lnTo>
                  <a:lnTo>
                    <a:pt x="49" y="27"/>
                  </a:lnTo>
                  <a:lnTo>
                    <a:pt x="61" y="34"/>
                  </a:lnTo>
                  <a:lnTo>
                    <a:pt x="74" y="41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3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4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3" name="Freeform 482"/>
            <p:cNvSpPr>
              <a:spLocks/>
            </p:cNvSpPr>
            <p:nvPr/>
          </p:nvSpPr>
          <p:spPr bwMode="auto">
            <a:xfrm>
              <a:off x="2117" y="1212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8"/>
                <a:gd name="T109" fmla="*/ 0 h 267"/>
                <a:gd name="T110" fmla="*/ 228 w 228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5"/>
                  </a:lnTo>
                  <a:lnTo>
                    <a:pt x="228" y="9"/>
                  </a:lnTo>
                  <a:lnTo>
                    <a:pt x="228" y="12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0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4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4" name="Freeform 483"/>
            <p:cNvSpPr>
              <a:spLocks/>
            </p:cNvSpPr>
            <p:nvPr/>
          </p:nvSpPr>
          <p:spPr bwMode="auto">
            <a:xfrm>
              <a:off x="2213" y="989"/>
              <a:ext cx="72" cy="100"/>
            </a:xfrm>
            <a:custGeom>
              <a:avLst/>
              <a:gdLst>
                <a:gd name="T0" fmla="*/ 1 w 142"/>
                <a:gd name="T1" fmla="*/ 1 h 200"/>
                <a:gd name="T2" fmla="*/ 1 w 142"/>
                <a:gd name="T3" fmla="*/ 1 h 200"/>
                <a:gd name="T4" fmla="*/ 1 w 142"/>
                <a:gd name="T5" fmla="*/ 1 h 200"/>
                <a:gd name="T6" fmla="*/ 1 w 142"/>
                <a:gd name="T7" fmla="*/ 1 h 200"/>
                <a:gd name="T8" fmla="*/ 1 w 142"/>
                <a:gd name="T9" fmla="*/ 1 h 200"/>
                <a:gd name="T10" fmla="*/ 1 w 142"/>
                <a:gd name="T11" fmla="*/ 1 h 200"/>
                <a:gd name="T12" fmla="*/ 1 w 142"/>
                <a:gd name="T13" fmla="*/ 1 h 200"/>
                <a:gd name="T14" fmla="*/ 1 w 142"/>
                <a:gd name="T15" fmla="*/ 1 h 200"/>
                <a:gd name="T16" fmla="*/ 1 w 142"/>
                <a:gd name="T17" fmla="*/ 1 h 200"/>
                <a:gd name="T18" fmla="*/ 1 w 142"/>
                <a:gd name="T19" fmla="*/ 1 h 200"/>
                <a:gd name="T20" fmla="*/ 1 w 142"/>
                <a:gd name="T21" fmla="*/ 1 h 200"/>
                <a:gd name="T22" fmla="*/ 1 w 142"/>
                <a:gd name="T23" fmla="*/ 1 h 200"/>
                <a:gd name="T24" fmla="*/ 1 w 142"/>
                <a:gd name="T25" fmla="*/ 1 h 200"/>
                <a:gd name="T26" fmla="*/ 1 w 142"/>
                <a:gd name="T27" fmla="*/ 1 h 200"/>
                <a:gd name="T28" fmla="*/ 1 w 142"/>
                <a:gd name="T29" fmla="*/ 1 h 200"/>
                <a:gd name="T30" fmla="*/ 1 w 142"/>
                <a:gd name="T31" fmla="*/ 1 h 200"/>
                <a:gd name="T32" fmla="*/ 1 w 142"/>
                <a:gd name="T33" fmla="*/ 1 h 200"/>
                <a:gd name="T34" fmla="*/ 1 w 142"/>
                <a:gd name="T35" fmla="*/ 1 h 200"/>
                <a:gd name="T36" fmla="*/ 1 w 142"/>
                <a:gd name="T37" fmla="*/ 1 h 200"/>
                <a:gd name="T38" fmla="*/ 1 w 142"/>
                <a:gd name="T39" fmla="*/ 1 h 200"/>
                <a:gd name="T40" fmla="*/ 1 w 142"/>
                <a:gd name="T41" fmla="*/ 1 h 200"/>
                <a:gd name="T42" fmla="*/ 1 w 142"/>
                <a:gd name="T43" fmla="*/ 1 h 200"/>
                <a:gd name="T44" fmla="*/ 1 w 142"/>
                <a:gd name="T45" fmla="*/ 1 h 200"/>
                <a:gd name="T46" fmla="*/ 1 w 142"/>
                <a:gd name="T47" fmla="*/ 1 h 200"/>
                <a:gd name="T48" fmla="*/ 1 w 142"/>
                <a:gd name="T49" fmla="*/ 1 h 200"/>
                <a:gd name="T50" fmla="*/ 1 w 142"/>
                <a:gd name="T51" fmla="*/ 1 h 200"/>
                <a:gd name="T52" fmla="*/ 1 w 142"/>
                <a:gd name="T53" fmla="*/ 1 h 200"/>
                <a:gd name="T54" fmla="*/ 1 w 142"/>
                <a:gd name="T55" fmla="*/ 1 h 200"/>
                <a:gd name="T56" fmla="*/ 1 w 142"/>
                <a:gd name="T57" fmla="*/ 1 h 200"/>
                <a:gd name="T58" fmla="*/ 1 w 142"/>
                <a:gd name="T59" fmla="*/ 1 h 200"/>
                <a:gd name="T60" fmla="*/ 1 w 142"/>
                <a:gd name="T61" fmla="*/ 1 h 200"/>
                <a:gd name="T62" fmla="*/ 1 w 142"/>
                <a:gd name="T63" fmla="*/ 1 h 200"/>
                <a:gd name="T64" fmla="*/ 1 w 142"/>
                <a:gd name="T65" fmla="*/ 1 h 200"/>
                <a:gd name="T66" fmla="*/ 1 w 142"/>
                <a:gd name="T67" fmla="*/ 1 h 200"/>
                <a:gd name="T68" fmla="*/ 1 w 142"/>
                <a:gd name="T69" fmla="*/ 1 h 200"/>
                <a:gd name="T70" fmla="*/ 1 w 142"/>
                <a:gd name="T71" fmla="*/ 1 h 200"/>
                <a:gd name="T72" fmla="*/ 1 w 142"/>
                <a:gd name="T73" fmla="*/ 1 h 200"/>
                <a:gd name="T74" fmla="*/ 1 w 142"/>
                <a:gd name="T75" fmla="*/ 1 h 200"/>
                <a:gd name="T76" fmla="*/ 1 w 142"/>
                <a:gd name="T77" fmla="*/ 1 h 200"/>
                <a:gd name="T78" fmla="*/ 1 w 142"/>
                <a:gd name="T79" fmla="*/ 1 h 200"/>
                <a:gd name="T80" fmla="*/ 1 w 142"/>
                <a:gd name="T81" fmla="*/ 1 h 200"/>
                <a:gd name="T82" fmla="*/ 1 w 142"/>
                <a:gd name="T83" fmla="*/ 1 h 200"/>
                <a:gd name="T84" fmla="*/ 1 w 142"/>
                <a:gd name="T85" fmla="*/ 1 h 200"/>
                <a:gd name="T86" fmla="*/ 1 w 142"/>
                <a:gd name="T87" fmla="*/ 1 h 200"/>
                <a:gd name="T88" fmla="*/ 1 w 142"/>
                <a:gd name="T89" fmla="*/ 1 h 200"/>
                <a:gd name="T90" fmla="*/ 1 w 142"/>
                <a:gd name="T91" fmla="*/ 1 h 200"/>
                <a:gd name="T92" fmla="*/ 1 w 142"/>
                <a:gd name="T93" fmla="*/ 1 h 200"/>
                <a:gd name="T94" fmla="*/ 1 w 142"/>
                <a:gd name="T95" fmla="*/ 1 h 200"/>
                <a:gd name="T96" fmla="*/ 1 w 142"/>
                <a:gd name="T97" fmla="*/ 1 h 200"/>
                <a:gd name="T98" fmla="*/ 1 w 142"/>
                <a:gd name="T99" fmla="*/ 1 h 200"/>
                <a:gd name="T100" fmla="*/ 1 w 142"/>
                <a:gd name="T101" fmla="*/ 1 h 200"/>
                <a:gd name="T102" fmla="*/ 1 w 142"/>
                <a:gd name="T103" fmla="*/ 1 h 200"/>
                <a:gd name="T104" fmla="*/ 1 w 142"/>
                <a:gd name="T105" fmla="*/ 1 h 200"/>
                <a:gd name="T106" fmla="*/ 1 w 142"/>
                <a:gd name="T107" fmla="*/ 1 h 200"/>
                <a:gd name="T108" fmla="*/ 1 w 142"/>
                <a:gd name="T109" fmla="*/ 1 h 200"/>
                <a:gd name="T110" fmla="*/ 1 w 142"/>
                <a:gd name="T111" fmla="*/ 1 h 2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2"/>
                <a:gd name="T169" fmla="*/ 0 h 200"/>
                <a:gd name="T170" fmla="*/ 142 w 142"/>
                <a:gd name="T171" fmla="*/ 200 h 2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2" h="200">
                  <a:moveTo>
                    <a:pt x="115" y="178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4"/>
                  </a:lnTo>
                  <a:lnTo>
                    <a:pt x="111" y="200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2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49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3"/>
                  </a:lnTo>
                  <a:lnTo>
                    <a:pt x="36" y="132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2"/>
                  </a:lnTo>
                  <a:lnTo>
                    <a:pt x="55" y="133"/>
                  </a:lnTo>
                  <a:lnTo>
                    <a:pt x="64" y="133"/>
                  </a:lnTo>
                  <a:lnTo>
                    <a:pt x="72" y="134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6"/>
                  </a:lnTo>
                  <a:lnTo>
                    <a:pt x="81" y="117"/>
                  </a:lnTo>
                  <a:lnTo>
                    <a:pt x="78" y="110"/>
                  </a:lnTo>
                  <a:lnTo>
                    <a:pt x="74" y="104"/>
                  </a:lnTo>
                  <a:lnTo>
                    <a:pt x="63" y="100"/>
                  </a:lnTo>
                  <a:lnTo>
                    <a:pt x="53" y="95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79"/>
                  </a:lnTo>
                  <a:lnTo>
                    <a:pt x="17" y="74"/>
                  </a:lnTo>
                  <a:lnTo>
                    <a:pt x="10" y="72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5"/>
                  </a:lnTo>
                  <a:lnTo>
                    <a:pt x="1" y="64"/>
                  </a:lnTo>
                  <a:lnTo>
                    <a:pt x="6" y="65"/>
                  </a:lnTo>
                  <a:lnTo>
                    <a:pt x="12" y="68"/>
                  </a:lnTo>
                  <a:lnTo>
                    <a:pt x="19" y="71"/>
                  </a:lnTo>
                  <a:lnTo>
                    <a:pt x="27" y="76"/>
                  </a:lnTo>
                  <a:lnTo>
                    <a:pt x="36" y="79"/>
                  </a:lnTo>
                  <a:lnTo>
                    <a:pt x="47" y="84"/>
                  </a:lnTo>
                  <a:lnTo>
                    <a:pt x="56" y="87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2"/>
                  </a:lnTo>
                  <a:lnTo>
                    <a:pt x="62" y="58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0"/>
                  </a:lnTo>
                  <a:lnTo>
                    <a:pt x="36" y="12"/>
                  </a:lnTo>
                  <a:lnTo>
                    <a:pt x="33" y="7"/>
                  </a:lnTo>
                  <a:lnTo>
                    <a:pt x="30" y="2"/>
                  </a:lnTo>
                  <a:lnTo>
                    <a:pt x="31" y="0"/>
                  </a:lnTo>
                  <a:lnTo>
                    <a:pt x="36" y="2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4"/>
                  </a:lnTo>
                  <a:lnTo>
                    <a:pt x="66" y="45"/>
                  </a:lnTo>
                  <a:lnTo>
                    <a:pt x="72" y="56"/>
                  </a:lnTo>
                  <a:lnTo>
                    <a:pt x="77" y="66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3"/>
                  </a:lnTo>
                  <a:lnTo>
                    <a:pt x="100" y="56"/>
                  </a:lnTo>
                  <a:lnTo>
                    <a:pt x="104" y="39"/>
                  </a:lnTo>
                  <a:lnTo>
                    <a:pt x="107" y="26"/>
                  </a:lnTo>
                  <a:lnTo>
                    <a:pt x="107" y="20"/>
                  </a:lnTo>
                  <a:lnTo>
                    <a:pt x="108" y="19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3"/>
                  </a:lnTo>
                  <a:lnTo>
                    <a:pt x="108" y="63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1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2"/>
                  </a:lnTo>
                  <a:lnTo>
                    <a:pt x="116" y="129"/>
                  </a:lnTo>
                  <a:lnTo>
                    <a:pt x="120" y="125"/>
                  </a:lnTo>
                  <a:lnTo>
                    <a:pt x="125" y="122"/>
                  </a:lnTo>
                  <a:lnTo>
                    <a:pt x="129" y="117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1"/>
                  </a:lnTo>
                  <a:lnTo>
                    <a:pt x="141" y="100"/>
                  </a:lnTo>
                  <a:lnTo>
                    <a:pt x="142" y="103"/>
                  </a:lnTo>
                  <a:lnTo>
                    <a:pt x="142" y="110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7"/>
                  </a:lnTo>
                  <a:lnTo>
                    <a:pt x="127" y="134"/>
                  </a:lnTo>
                  <a:lnTo>
                    <a:pt x="122" y="140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5" name="Freeform 484"/>
            <p:cNvSpPr>
              <a:spLocks/>
            </p:cNvSpPr>
            <p:nvPr/>
          </p:nvSpPr>
          <p:spPr bwMode="auto">
            <a:xfrm>
              <a:off x="2127" y="1238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80"/>
                <a:gd name="T149" fmla="*/ 140 w 140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1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4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4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7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29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6" name="Freeform 485"/>
            <p:cNvSpPr>
              <a:spLocks/>
            </p:cNvSpPr>
            <p:nvPr/>
          </p:nvSpPr>
          <p:spPr bwMode="auto">
            <a:xfrm>
              <a:off x="2236" y="1115"/>
              <a:ext cx="100" cy="77"/>
            </a:xfrm>
            <a:custGeom>
              <a:avLst/>
              <a:gdLst>
                <a:gd name="T0" fmla="*/ 1 w 199"/>
                <a:gd name="T1" fmla="*/ 1 h 154"/>
                <a:gd name="T2" fmla="*/ 1 w 199"/>
                <a:gd name="T3" fmla="*/ 1 h 154"/>
                <a:gd name="T4" fmla="*/ 1 w 199"/>
                <a:gd name="T5" fmla="*/ 1 h 154"/>
                <a:gd name="T6" fmla="*/ 1 w 199"/>
                <a:gd name="T7" fmla="*/ 1 h 154"/>
                <a:gd name="T8" fmla="*/ 1 w 199"/>
                <a:gd name="T9" fmla="*/ 1 h 154"/>
                <a:gd name="T10" fmla="*/ 1 w 199"/>
                <a:gd name="T11" fmla="*/ 1 h 154"/>
                <a:gd name="T12" fmla="*/ 1 w 199"/>
                <a:gd name="T13" fmla="*/ 1 h 154"/>
                <a:gd name="T14" fmla="*/ 1 w 199"/>
                <a:gd name="T15" fmla="*/ 1 h 154"/>
                <a:gd name="T16" fmla="*/ 1 w 199"/>
                <a:gd name="T17" fmla="*/ 1 h 154"/>
                <a:gd name="T18" fmla="*/ 1 w 199"/>
                <a:gd name="T19" fmla="*/ 1 h 154"/>
                <a:gd name="T20" fmla="*/ 1 w 199"/>
                <a:gd name="T21" fmla="*/ 1 h 154"/>
                <a:gd name="T22" fmla="*/ 1 w 199"/>
                <a:gd name="T23" fmla="*/ 1 h 154"/>
                <a:gd name="T24" fmla="*/ 1 w 199"/>
                <a:gd name="T25" fmla="*/ 1 h 154"/>
                <a:gd name="T26" fmla="*/ 1 w 199"/>
                <a:gd name="T27" fmla="*/ 1 h 154"/>
                <a:gd name="T28" fmla="*/ 1 w 199"/>
                <a:gd name="T29" fmla="*/ 1 h 154"/>
                <a:gd name="T30" fmla="*/ 1 w 199"/>
                <a:gd name="T31" fmla="*/ 1 h 154"/>
                <a:gd name="T32" fmla="*/ 1 w 199"/>
                <a:gd name="T33" fmla="*/ 1 h 154"/>
                <a:gd name="T34" fmla="*/ 1 w 199"/>
                <a:gd name="T35" fmla="*/ 1 h 154"/>
                <a:gd name="T36" fmla="*/ 1 w 199"/>
                <a:gd name="T37" fmla="*/ 1 h 154"/>
                <a:gd name="T38" fmla="*/ 1 w 199"/>
                <a:gd name="T39" fmla="*/ 1 h 154"/>
                <a:gd name="T40" fmla="*/ 1 w 199"/>
                <a:gd name="T41" fmla="*/ 1 h 154"/>
                <a:gd name="T42" fmla="*/ 1 w 199"/>
                <a:gd name="T43" fmla="*/ 1 h 154"/>
                <a:gd name="T44" fmla="*/ 1 w 199"/>
                <a:gd name="T45" fmla="*/ 1 h 154"/>
                <a:gd name="T46" fmla="*/ 1 w 199"/>
                <a:gd name="T47" fmla="*/ 1 h 154"/>
                <a:gd name="T48" fmla="*/ 1 w 199"/>
                <a:gd name="T49" fmla="*/ 1 h 154"/>
                <a:gd name="T50" fmla="*/ 1 w 199"/>
                <a:gd name="T51" fmla="*/ 1 h 154"/>
                <a:gd name="T52" fmla="*/ 1 w 199"/>
                <a:gd name="T53" fmla="*/ 1 h 154"/>
                <a:gd name="T54" fmla="*/ 1 w 199"/>
                <a:gd name="T55" fmla="*/ 1 h 154"/>
                <a:gd name="T56" fmla="*/ 1 w 199"/>
                <a:gd name="T57" fmla="*/ 1 h 154"/>
                <a:gd name="T58" fmla="*/ 1 w 199"/>
                <a:gd name="T59" fmla="*/ 1 h 154"/>
                <a:gd name="T60" fmla="*/ 1 w 199"/>
                <a:gd name="T61" fmla="*/ 1 h 154"/>
                <a:gd name="T62" fmla="*/ 1 w 199"/>
                <a:gd name="T63" fmla="*/ 1 h 154"/>
                <a:gd name="T64" fmla="*/ 1 w 199"/>
                <a:gd name="T65" fmla="*/ 1 h 154"/>
                <a:gd name="T66" fmla="*/ 1 w 199"/>
                <a:gd name="T67" fmla="*/ 1 h 154"/>
                <a:gd name="T68" fmla="*/ 1 w 199"/>
                <a:gd name="T69" fmla="*/ 1 h 154"/>
                <a:gd name="T70" fmla="*/ 1 w 199"/>
                <a:gd name="T71" fmla="*/ 1 h 154"/>
                <a:gd name="T72" fmla="*/ 1 w 199"/>
                <a:gd name="T73" fmla="*/ 1 h 154"/>
                <a:gd name="T74" fmla="*/ 1 w 199"/>
                <a:gd name="T75" fmla="*/ 1 h 154"/>
                <a:gd name="T76" fmla="*/ 1 w 199"/>
                <a:gd name="T77" fmla="*/ 1 h 154"/>
                <a:gd name="T78" fmla="*/ 1 w 199"/>
                <a:gd name="T79" fmla="*/ 1 h 154"/>
                <a:gd name="T80" fmla="*/ 1 w 199"/>
                <a:gd name="T81" fmla="*/ 1 h 154"/>
                <a:gd name="T82" fmla="*/ 1 w 199"/>
                <a:gd name="T83" fmla="*/ 1 h 154"/>
                <a:gd name="T84" fmla="*/ 1 w 199"/>
                <a:gd name="T85" fmla="*/ 1 h 154"/>
                <a:gd name="T86" fmla="*/ 1 w 199"/>
                <a:gd name="T87" fmla="*/ 1 h 154"/>
                <a:gd name="T88" fmla="*/ 1 w 199"/>
                <a:gd name="T89" fmla="*/ 1 h 154"/>
                <a:gd name="T90" fmla="*/ 1 w 199"/>
                <a:gd name="T91" fmla="*/ 1 h 154"/>
                <a:gd name="T92" fmla="*/ 1 w 199"/>
                <a:gd name="T93" fmla="*/ 1 h 154"/>
                <a:gd name="T94" fmla="*/ 1 w 199"/>
                <a:gd name="T95" fmla="*/ 1 h 154"/>
                <a:gd name="T96" fmla="*/ 1 w 199"/>
                <a:gd name="T97" fmla="*/ 1 h 154"/>
                <a:gd name="T98" fmla="*/ 1 w 199"/>
                <a:gd name="T99" fmla="*/ 1 h 1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54"/>
                <a:gd name="T152" fmla="*/ 199 w 199"/>
                <a:gd name="T153" fmla="*/ 154 h 1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54">
                  <a:moveTo>
                    <a:pt x="109" y="16"/>
                  </a:moveTo>
                  <a:lnTo>
                    <a:pt x="112" y="13"/>
                  </a:lnTo>
                  <a:lnTo>
                    <a:pt x="118" y="10"/>
                  </a:lnTo>
                  <a:lnTo>
                    <a:pt x="125" y="9"/>
                  </a:lnTo>
                  <a:lnTo>
                    <a:pt x="132" y="9"/>
                  </a:lnTo>
                  <a:lnTo>
                    <a:pt x="138" y="9"/>
                  </a:lnTo>
                  <a:lnTo>
                    <a:pt x="145" y="10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8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8"/>
                  </a:lnTo>
                  <a:lnTo>
                    <a:pt x="152" y="53"/>
                  </a:lnTo>
                  <a:lnTo>
                    <a:pt x="142" y="55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4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0"/>
                  </a:lnTo>
                  <a:lnTo>
                    <a:pt x="116" y="71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3"/>
                  </a:lnTo>
                  <a:lnTo>
                    <a:pt x="132" y="62"/>
                  </a:lnTo>
                  <a:lnTo>
                    <a:pt x="139" y="63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0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8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3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0"/>
                  </a:lnTo>
                  <a:lnTo>
                    <a:pt x="155" y="101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0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6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4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0"/>
                  </a:lnTo>
                  <a:lnTo>
                    <a:pt x="114" y="96"/>
                  </a:lnTo>
                  <a:lnTo>
                    <a:pt x="112" y="94"/>
                  </a:lnTo>
                  <a:lnTo>
                    <a:pt x="111" y="94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8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6"/>
                  </a:lnTo>
                  <a:lnTo>
                    <a:pt x="84" y="149"/>
                  </a:lnTo>
                  <a:lnTo>
                    <a:pt x="76" y="146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2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0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8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8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1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3" y="26"/>
                  </a:lnTo>
                  <a:lnTo>
                    <a:pt x="34" y="17"/>
                  </a:lnTo>
                  <a:lnTo>
                    <a:pt x="39" y="9"/>
                  </a:lnTo>
                  <a:lnTo>
                    <a:pt x="48" y="2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2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8"/>
                  </a:lnTo>
                  <a:lnTo>
                    <a:pt x="99" y="55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2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2"/>
                  </a:lnTo>
                  <a:lnTo>
                    <a:pt x="106" y="24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7" name="Freeform 486"/>
            <p:cNvSpPr>
              <a:spLocks/>
            </p:cNvSpPr>
            <p:nvPr/>
          </p:nvSpPr>
          <p:spPr bwMode="auto">
            <a:xfrm>
              <a:off x="2155" y="1046"/>
              <a:ext cx="93" cy="90"/>
            </a:xfrm>
            <a:custGeom>
              <a:avLst/>
              <a:gdLst>
                <a:gd name="T0" fmla="*/ 1 w 186"/>
                <a:gd name="T1" fmla="*/ 1 h 179"/>
                <a:gd name="T2" fmla="*/ 1 w 186"/>
                <a:gd name="T3" fmla="*/ 1 h 179"/>
                <a:gd name="T4" fmla="*/ 1 w 186"/>
                <a:gd name="T5" fmla="*/ 1 h 179"/>
                <a:gd name="T6" fmla="*/ 1 w 186"/>
                <a:gd name="T7" fmla="*/ 1 h 179"/>
                <a:gd name="T8" fmla="*/ 1 w 186"/>
                <a:gd name="T9" fmla="*/ 1 h 179"/>
                <a:gd name="T10" fmla="*/ 1 w 186"/>
                <a:gd name="T11" fmla="*/ 1 h 179"/>
                <a:gd name="T12" fmla="*/ 1 w 186"/>
                <a:gd name="T13" fmla="*/ 1 h 179"/>
                <a:gd name="T14" fmla="*/ 1 w 186"/>
                <a:gd name="T15" fmla="*/ 1 h 179"/>
                <a:gd name="T16" fmla="*/ 1 w 186"/>
                <a:gd name="T17" fmla="*/ 1 h 179"/>
                <a:gd name="T18" fmla="*/ 1 w 186"/>
                <a:gd name="T19" fmla="*/ 1 h 179"/>
                <a:gd name="T20" fmla="*/ 1 w 186"/>
                <a:gd name="T21" fmla="*/ 1 h 179"/>
                <a:gd name="T22" fmla="*/ 1 w 186"/>
                <a:gd name="T23" fmla="*/ 1 h 179"/>
                <a:gd name="T24" fmla="*/ 1 w 186"/>
                <a:gd name="T25" fmla="*/ 1 h 179"/>
                <a:gd name="T26" fmla="*/ 1 w 186"/>
                <a:gd name="T27" fmla="*/ 1 h 179"/>
                <a:gd name="T28" fmla="*/ 1 w 186"/>
                <a:gd name="T29" fmla="*/ 1 h 179"/>
                <a:gd name="T30" fmla="*/ 1 w 186"/>
                <a:gd name="T31" fmla="*/ 1 h 179"/>
                <a:gd name="T32" fmla="*/ 1 w 186"/>
                <a:gd name="T33" fmla="*/ 1 h 179"/>
                <a:gd name="T34" fmla="*/ 1 w 186"/>
                <a:gd name="T35" fmla="*/ 1 h 179"/>
                <a:gd name="T36" fmla="*/ 1 w 186"/>
                <a:gd name="T37" fmla="*/ 1 h 179"/>
                <a:gd name="T38" fmla="*/ 1 w 186"/>
                <a:gd name="T39" fmla="*/ 1 h 179"/>
                <a:gd name="T40" fmla="*/ 1 w 186"/>
                <a:gd name="T41" fmla="*/ 1 h 179"/>
                <a:gd name="T42" fmla="*/ 1 w 186"/>
                <a:gd name="T43" fmla="*/ 1 h 179"/>
                <a:gd name="T44" fmla="*/ 1 w 186"/>
                <a:gd name="T45" fmla="*/ 1 h 179"/>
                <a:gd name="T46" fmla="*/ 1 w 186"/>
                <a:gd name="T47" fmla="*/ 1 h 179"/>
                <a:gd name="T48" fmla="*/ 1 w 186"/>
                <a:gd name="T49" fmla="*/ 1 h 179"/>
                <a:gd name="T50" fmla="*/ 1 w 186"/>
                <a:gd name="T51" fmla="*/ 1 h 179"/>
                <a:gd name="T52" fmla="*/ 1 w 186"/>
                <a:gd name="T53" fmla="*/ 1 h 179"/>
                <a:gd name="T54" fmla="*/ 1 w 186"/>
                <a:gd name="T55" fmla="*/ 1 h 179"/>
                <a:gd name="T56" fmla="*/ 1 w 186"/>
                <a:gd name="T57" fmla="*/ 0 h 179"/>
                <a:gd name="T58" fmla="*/ 1 w 186"/>
                <a:gd name="T59" fmla="*/ 1 h 179"/>
                <a:gd name="T60" fmla="*/ 1 w 186"/>
                <a:gd name="T61" fmla="*/ 1 h 179"/>
                <a:gd name="T62" fmla="*/ 1 w 186"/>
                <a:gd name="T63" fmla="*/ 1 h 179"/>
                <a:gd name="T64" fmla="*/ 1 w 186"/>
                <a:gd name="T65" fmla="*/ 1 h 179"/>
                <a:gd name="T66" fmla="*/ 1 w 186"/>
                <a:gd name="T67" fmla="*/ 1 h 179"/>
                <a:gd name="T68" fmla="*/ 1 w 186"/>
                <a:gd name="T69" fmla="*/ 1 h 179"/>
                <a:gd name="T70" fmla="*/ 1 w 186"/>
                <a:gd name="T71" fmla="*/ 1 h 179"/>
                <a:gd name="T72" fmla="*/ 1 w 186"/>
                <a:gd name="T73" fmla="*/ 1 h 179"/>
                <a:gd name="T74" fmla="*/ 1 w 186"/>
                <a:gd name="T75" fmla="*/ 1 h 179"/>
                <a:gd name="T76" fmla="*/ 1 w 186"/>
                <a:gd name="T77" fmla="*/ 1 h 179"/>
                <a:gd name="T78" fmla="*/ 1 w 186"/>
                <a:gd name="T79" fmla="*/ 1 h 179"/>
                <a:gd name="T80" fmla="*/ 1 w 186"/>
                <a:gd name="T81" fmla="*/ 1 h 179"/>
                <a:gd name="T82" fmla="*/ 1 w 186"/>
                <a:gd name="T83" fmla="*/ 1 h 179"/>
                <a:gd name="T84" fmla="*/ 1 w 186"/>
                <a:gd name="T85" fmla="*/ 1 h 179"/>
                <a:gd name="T86" fmla="*/ 1 w 186"/>
                <a:gd name="T87" fmla="*/ 1 h 179"/>
                <a:gd name="T88" fmla="*/ 1 w 186"/>
                <a:gd name="T89" fmla="*/ 1 h 179"/>
                <a:gd name="T90" fmla="*/ 1 w 186"/>
                <a:gd name="T91" fmla="*/ 1 h 179"/>
                <a:gd name="T92" fmla="*/ 1 w 186"/>
                <a:gd name="T93" fmla="*/ 1 h 179"/>
                <a:gd name="T94" fmla="*/ 1 w 186"/>
                <a:gd name="T95" fmla="*/ 1 h 1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"/>
                <a:gd name="T145" fmla="*/ 0 h 179"/>
                <a:gd name="T146" fmla="*/ 186 w 186"/>
                <a:gd name="T147" fmla="*/ 179 h 1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" h="179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79"/>
                  </a:lnTo>
                  <a:lnTo>
                    <a:pt x="168" y="171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2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6"/>
                  </a:lnTo>
                  <a:lnTo>
                    <a:pt x="138" y="155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2"/>
                  </a:lnTo>
                  <a:lnTo>
                    <a:pt x="121" y="125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4"/>
                  </a:lnTo>
                  <a:lnTo>
                    <a:pt x="88" y="125"/>
                  </a:lnTo>
                  <a:lnTo>
                    <a:pt x="77" y="126"/>
                  </a:lnTo>
                  <a:lnTo>
                    <a:pt x="66" y="128"/>
                  </a:lnTo>
                  <a:lnTo>
                    <a:pt x="56" y="126"/>
                  </a:lnTo>
                  <a:lnTo>
                    <a:pt x="46" y="125"/>
                  </a:lnTo>
                  <a:lnTo>
                    <a:pt x="41" y="122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7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0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7"/>
                  </a:lnTo>
                  <a:lnTo>
                    <a:pt x="75" y="81"/>
                  </a:lnTo>
                  <a:lnTo>
                    <a:pt x="65" y="85"/>
                  </a:lnTo>
                  <a:lnTo>
                    <a:pt x="54" y="86"/>
                  </a:lnTo>
                  <a:lnTo>
                    <a:pt x="44" y="87"/>
                  </a:lnTo>
                  <a:lnTo>
                    <a:pt x="33" y="86"/>
                  </a:lnTo>
                  <a:lnTo>
                    <a:pt x="23" y="84"/>
                  </a:lnTo>
                  <a:lnTo>
                    <a:pt x="14" y="80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6"/>
                  </a:lnTo>
                  <a:lnTo>
                    <a:pt x="1" y="65"/>
                  </a:lnTo>
                  <a:lnTo>
                    <a:pt x="3" y="66"/>
                  </a:lnTo>
                  <a:lnTo>
                    <a:pt x="7" y="69"/>
                  </a:lnTo>
                  <a:lnTo>
                    <a:pt x="12" y="71"/>
                  </a:lnTo>
                  <a:lnTo>
                    <a:pt x="18" y="72"/>
                  </a:lnTo>
                  <a:lnTo>
                    <a:pt x="24" y="73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3"/>
                  </a:lnTo>
                  <a:lnTo>
                    <a:pt x="56" y="73"/>
                  </a:lnTo>
                  <a:lnTo>
                    <a:pt x="61" y="71"/>
                  </a:lnTo>
                  <a:lnTo>
                    <a:pt x="54" y="64"/>
                  </a:lnTo>
                  <a:lnTo>
                    <a:pt x="46" y="56"/>
                  </a:lnTo>
                  <a:lnTo>
                    <a:pt x="38" y="48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4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1"/>
                  </a:lnTo>
                  <a:lnTo>
                    <a:pt x="52" y="49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0"/>
                  </a:lnTo>
                  <a:lnTo>
                    <a:pt x="72" y="39"/>
                  </a:lnTo>
                  <a:lnTo>
                    <a:pt x="73" y="28"/>
                  </a:lnTo>
                  <a:lnTo>
                    <a:pt x="72" y="19"/>
                  </a:lnTo>
                  <a:lnTo>
                    <a:pt x="71" y="13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6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1"/>
                  </a:lnTo>
                  <a:lnTo>
                    <a:pt x="132" y="57"/>
                  </a:lnTo>
                  <a:lnTo>
                    <a:pt x="130" y="47"/>
                  </a:lnTo>
                  <a:lnTo>
                    <a:pt x="132" y="42"/>
                  </a:lnTo>
                  <a:lnTo>
                    <a:pt x="134" y="43"/>
                  </a:lnTo>
                  <a:lnTo>
                    <a:pt x="136" y="50"/>
                  </a:lnTo>
                  <a:lnTo>
                    <a:pt x="140" y="65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0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1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5"/>
                  </a:lnTo>
                  <a:lnTo>
                    <a:pt x="175" y="120"/>
                  </a:lnTo>
                  <a:lnTo>
                    <a:pt x="178" y="117"/>
                  </a:lnTo>
                  <a:lnTo>
                    <a:pt x="180" y="116"/>
                  </a:lnTo>
                  <a:lnTo>
                    <a:pt x="182" y="118"/>
                  </a:lnTo>
                  <a:lnTo>
                    <a:pt x="183" y="124"/>
                  </a:lnTo>
                  <a:lnTo>
                    <a:pt x="182" y="132"/>
                  </a:lnTo>
                  <a:lnTo>
                    <a:pt x="179" y="141"/>
                  </a:lnTo>
                  <a:lnTo>
                    <a:pt x="176" y="148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3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8" name="Freeform 487"/>
            <p:cNvSpPr>
              <a:spLocks/>
            </p:cNvSpPr>
            <p:nvPr/>
          </p:nvSpPr>
          <p:spPr bwMode="auto">
            <a:xfrm>
              <a:off x="2275" y="1023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"/>
                <a:gd name="T181" fmla="*/ 0 h 200"/>
                <a:gd name="T182" fmla="*/ 150 w 150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2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7"/>
                  </a:lnTo>
                  <a:lnTo>
                    <a:pt x="3" y="121"/>
                  </a:lnTo>
                  <a:lnTo>
                    <a:pt x="6" y="119"/>
                  </a:lnTo>
                  <a:lnTo>
                    <a:pt x="7" y="122"/>
                  </a:lnTo>
                  <a:lnTo>
                    <a:pt x="8" y="127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7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1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09"/>
                  </a:lnTo>
                  <a:lnTo>
                    <a:pt x="33" y="95"/>
                  </a:lnTo>
                  <a:lnTo>
                    <a:pt x="36" y="87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4"/>
                  </a:lnTo>
                  <a:lnTo>
                    <a:pt x="40" y="108"/>
                  </a:lnTo>
                  <a:lnTo>
                    <a:pt x="43" y="125"/>
                  </a:lnTo>
                  <a:lnTo>
                    <a:pt x="46" y="142"/>
                  </a:lnTo>
                  <a:lnTo>
                    <a:pt x="53" y="153"/>
                  </a:lnTo>
                  <a:lnTo>
                    <a:pt x="60" y="142"/>
                  </a:lnTo>
                  <a:lnTo>
                    <a:pt x="67" y="131"/>
                  </a:lnTo>
                  <a:lnTo>
                    <a:pt x="70" y="118"/>
                  </a:lnTo>
                  <a:lnTo>
                    <a:pt x="72" y="109"/>
                  </a:lnTo>
                  <a:lnTo>
                    <a:pt x="64" y="87"/>
                  </a:lnTo>
                  <a:lnTo>
                    <a:pt x="63" y="64"/>
                  </a:lnTo>
                  <a:lnTo>
                    <a:pt x="66" y="42"/>
                  </a:lnTo>
                  <a:lnTo>
                    <a:pt x="74" y="26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5"/>
                  </a:lnTo>
                  <a:lnTo>
                    <a:pt x="76" y="80"/>
                  </a:lnTo>
                  <a:lnTo>
                    <a:pt x="82" y="92"/>
                  </a:lnTo>
                  <a:lnTo>
                    <a:pt x="91" y="79"/>
                  </a:lnTo>
                  <a:lnTo>
                    <a:pt x="97" y="66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5"/>
                  </a:lnTo>
                  <a:lnTo>
                    <a:pt x="112" y="23"/>
                  </a:lnTo>
                  <a:lnTo>
                    <a:pt x="119" y="12"/>
                  </a:lnTo>
                  <a:lnTo>
                    <a:pt x="124" y="4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6"/>
                  </a:lnTo>
                  <a:lnTo>
                    <a:pt x="124" y="19"/>
                  </a:lnTo>
                  <a:lnTo>
                    <a:pt x="115" y="32"/>
                  </a:lnTo>
                  <a:lnTo>
                    <a:pt x="109" y="43"/>
                  </a:lnTo>
                  <a:lnTo>
                    <a:pt x="107" y="54"/>
                  </a:lnTo>
                  <a:lnTo>
                    <a:pt x="106" y="64"/>
                  </a:lnTo>
                  <a:lnTo>
                    <a:pt x="102" y="76"/>
                  </a:lnTo>
                  <a:lnTo>
                    <a:pt x="98" y="87"/>
                  </a:lnTo>
                  <a:lnTo>
                    <a:pt x="93" y="95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7"/>
                  </a:lnTo>
                  <a:lnTo>
                    <a:pt x="123" y="84"/>
                  </a:lnTo>
                  <a:lnTo>
                    <a:pt x="130" y="79"/>
                  </a:lnTo>
                  <a:lnTo>
                    <a:pt x="136" y="76"/>
                  </a:lnTo>
                  <a:lnTo>
                    <a:pt x="140" y="72"/>
                  </a:lnTo>
                  <a:lnTo>
                    <a:pt x="143" y="69"/>
                  </a:lnTo>
                  <a:lnTo>
                    <a:pt x="146" y="65"/>
                  </a:lnTo>
                  <a:lnTo>
                    <a:pt x="150" y="64"/>
                  </a:lnTo>
                  <a:lnTo>
                    <a:pt x="150" y="66"/>
                  </a:lnTo>
                  <a:lnTo>
                    <a:pt x="148" y="71"/>
                  </a:lnTo>
                  <a:lnTo>
                    <a:pt x="143" y="80"/>
                  </a:lnTo>
                  <a:lnTo>
                    <a:pt x="136" y="87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2"/>
                  </a:lnTo>
                  <a:lnTo>
                    <a:pt x="104" y="104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8"/>
                  </a:lnTo>
                  <a:lnTo>
                    <a:pt x="77" y="134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3"/>
                  </a:lnTo>
                  <a:lnTo>
                    <a:pt x="89" y="163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6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0"/>
                  </a:lnTo>
                  <a:lnTo>
                    <a:pt x="130" y="138"/>
                  </a:lnTo>
                  <a:lnTo>
                    <a:pt x="131" y="140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1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79"/>
                  </a:lnTo>
                  <a:lnTo>
                    <a:pt x="58" y="183"/>
                  </a:lnTo>
                  <a:lnTo>
                    <a:pt x="55" y="187"/>
                  </a:lnTo>
                  <a:lnTo>
                    <a:pt x="54" y="193"/>
                  </a:lnTo>
                  <a:lnTo>
                    <a:pt x="47" y="193"/>
                  </a:lnTo>
                  <a:lnTo>
                    <a:pt x="40" y="194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89" name="Freeform 488"/>
            <p:cNvSpPr>
              <a:spLocks/>
            </p:cNvSpPr>
            <p:nvPr/>
          </p:nvSpPr>
          <p:spPr bwMode="auto">
            <a:xfrm>
              <a:off x="2312" y="1135"/>
              <a:ext cx="119" cy="55"/>
            </a:xfrm>
            <a:custGeom>
              <a:avLst/>
              <a:gdLst>
                <a:gd name="T0" fmla="*/ 1 w 237"/>
                <a:gd name="T1" fmla="*/ 1 h 110"/>
                <a:gd name="T2" fmla="*/ 1 w 237"/>
                <a:gd name="T3" fmla="*/ 1 h 110"/>
                <a:gd name="T4" fmla="*/ 1 w 237"/>
                <a:gd name="T5" fmla="*/ 1 h 110"/>
                <a:gd name="T6" fmla="*/ 1 w 237"/>
                <a:gd name="T7" fmla="*/ 1 h 110"/>
                <a:gd name="T8" fmla="*/ 1 w 237"/>
                <a:gd name="T9" fmla="*/ 1 h 110"/>
                <a:gd name="T10" fmla="*/ 1 w 237"/>
                <a:gd name="T11" fmla="*/ 1 h 110"/>
                <a:gd name="T12" fmla="*/ 1 w 237"/>
                <a:gd name="T13" fmla="*/ 1 h 110"/>
                <a:gd name="T14" fmla="*/ 1 w 237"/>
                <a:gd name="T15" fmla="*/ 1 h 110"/>
                <a:gd name="T16" fmla="*/ 1 w 237"/>
                <a:gd name="T17" fmla="*/ 1 h 110"/>
                <a:gd name="T18" fmla="*/ 1 w 237"/>
                <a:gd name="T19" fmla="*/ 1 h 110"/>
                <a:gd name="T20" fmla="*/ 1 w 237"/>
                <a:gd name="T21" fmla="*/ 1 h 110"/>
                <a:gd name="T22" fmla="*/ 1 w 237"/>
                <a:gd name="T23" fmla="*/ 1 h 110"/>
                <a:gd name="T24" fmla="*/ 1 w 237"/>
                <a:gd name="T25" fmla="*/ 1 h 110"/>
                <a:gd name="T26" fmla="*/ 1 w 237"/>
                <a:gd name="T27" fmla="*/ 1 h 110"/>
                <a:gd name="T28" fmla="*/ 1 w 237"/>
                <a:gd name="T29" fmla="*/ 1 h 110"/>
                <a:gd name="T30" fmla="*/ 1 w 237"/>
                <a:gd name="T31" fmla="*/ 1 h 110"/>
                <a:gd name="T32" fmla="*/ 1 w 237"/>
                <a:gd name="T33" fmla="*/ 1 h 110"/>
                <a:gd name="T34" fmla="*/ 1 w 237"/>
                <a:gd name="T35" fmla="*/ 1 h 110"/>
                <a:gd name="T36" fmla="*/ 1 w 237"/>
                <a:gd name="T37" fmla="*/ 1 h 110"/>
                <a:gd name="T38" fmla="*/ 1 w 237"/>
                <a:gd name="T39" fmla="*/ 1 h 110"/>
                <a:gd name="T40" fmla="*/ 1 w 237"/>
                <a:gd name="T41" fmla="*/ 1 h 110"/>
                <a:gd name="T42" fmla="*/ 1 w 237"/>
                <a:gd name="T43" fmla="*/ 1 h 110"/>
                <a:gd name="T44" fmla="*/ 1 w 237"/>
                <a:gd name="T45" fmla="*/ 1 h 110"/>
                <a:gd name="T46" fmla="*/ 1 w 237"/>
                <a:gd name="T47" fmla="*/ 1 h 110"/>
                <a:gd name="T48" fmla="*/ 1 w 237"/>
                <a:gd name="T49" fmla="*/ 1 h 110"/>
                <a:gd name="T50" fmla="*/ 1 w 237"/>
                <a:gd name="T51" fmla="*/ 1 h 110"/>
                <a:gd name="T52" fmla="*/ 1 w 237"/>
                <a:gd name="T53" fmla="*/ 1 h 110"/>
                <a:gd name="T54" fmla="*/ 1 w 237"/>
                <a:gd name="T55" fmla="*/ 1 h 110"/>
                <a:gd name="T56" fmla="*/ 1 w 237"/>
                <a:gd name="T57" fmla="*/ 1 h 110"/>
                <a:gd name="T58" fmla="*/ 1 w 237"/>
                <a:gd name="T59" fmla="*/ 1 h 110"/>
                <a:gd name="T60" fmla="*/ 1 w 237"/>
                <a:gd name="T61" fmla="*/ 1 h 110"/>
                <a:gd name="T62" fmla="*/ 1 w 237"/>
                <a:gd name="T63" fmla="*/ 1 h 110"/>
                <a:gd name="T64" fmla="*/ 1 w 237"/>
                <a:gd name="T65" fmla="*/ 1 h 110"/>
                <a:gd name="T66" fmla="*/ 1 w 237"/>
                <a:gd name="T67" fmla="*/ 1 h 110"/>
                <a:gd name="T68" fmla="*/ 1 w 237"/>
                <a:gd name="T69" fmla="*/ 1 h 110"/>
                <a:gd name="T70" fmla="*/ 1 w 237"/>
                <a:gd name="T71" fmla="*/ 1 h 110"/>
                <a:gd name="T72" fmla="*/ 1 w 237"/>
                <a:gd name="T73" fmla="*/ 1 h 110"/>
                <a:gd name="T74" fmla="*/ 1 w 237"/>
                <a:gd name="T75" fmla="*/ 1 h 110"/>
                <a:gd name="T76" fmla="*/ 1 w 237"/>
                <a:gd name="T77" fmla="*/ 1 h 110"/>
                <a:gd name="T78" fmla="*/ 1 w 237"/>
                <a:gd name="T79" fmla="*/ 1 h 110"/>
                <a:gd name="T80" fmla="*/ 1 w 237"/>
                <a:gd name="T81" fmla="*/ 1 h 110"/>
                <a:gd name="T82" fmla="*/ 1 w 237"/>
                <a:gd name="T83" fmla="*/ 1 h 110"/>
                <a:gd name="T84" fmla="*/ 1 w 237"/>
                <a:gd name="T85" fmla="*/ 1 h 110"/>
                <a:gd name="T86" fmla="*/ 1 w 237"/>
                <a:gd name="T87" fmla="*/ 1 h 110"/>
                <a:gd name="T88" fmla="*/ 1 w 237"/>
                <a:gd name="T89" fmla="*/ 1 h 110"/>
                <a:gd name="T90" fmla="*/ 1 w 237"/>
                <a:gd name="T91" fmla="*/ 1 h 110"/>
                <a:gd name="T92" fmla="*/ 1 w 237"/>
                <a:gd name="T93" fmla="*/ 1 h 110"/>
                <a:gd name="T94" fmla="*/ 1 w 237"/>
                <a:gd name="T95" fmla="*/ 1 h 110"/>
                <a:gd name="T96" fmla="*/ 1 w 237"/>
                <a:gd name="T97" fmla="*/ 1 h 110"/>
                <a:gd name="T98" fmla="*/ 1 w 237"/>
                <a:gd name="T99" fmla="*/ 1 h 110"/>
                <a:gd name="T100" fmla="*/ 1 w 237"/>
                <a:gd name="T101" fmla="*/ 1 h 110"/>
                <a:gd name="T102" fmla="*/ 1 w 237"/>
                <a:gd name="T103" fmla="*/ 1 h 110"/>
                <a:gd name="T104" fmla="*/ 1 w 237"/>
                <a:gd name="T105" fmla="*/ 1 h 110"/>
                <a:gd name="T106" fmla="*/ 1 w 237"/>
                <a:gd name="T107" fmla="*/ 0 h 110"/>
                <a:gd name="T108" fmla="*/ 1 w 237"/>
                <a:gd name="T109" fmla="*/ 1 h 110"/>
                <a:gd name="T110" fmla="*/ 1 w 237"/>
                <a:gd name="T111" fmla="*/ 1 h 110"/>
                <a:gd name="T112" fmla="*/ 1 w 237"/>
                <a:gd name="T113" fmla="*/ 1 h 110"/>
                <a:gd name="T114" fmla="*/ 1 w 237"/>
                <a:gd name="T115" fmla="*/ 1 h 110"/>
                <a:gd name="T116" fmla="*/ 1 w 237"/>
                <a:gd name="T117" fmla="*/ 1 h 110"/>
                <a:gd name="T118" fmla="*/ 1 w 237"/>
                <a:gd name="T119" fmla="*/ 1 h 110"/>
                <a:gd name="T120" fmla="*/ 1 w 237"/>
                <a:gd name="T121" fmla="*/ 1 h 110"/>
                <a:gd name="T122" fmla="*/ 1 w 237"/>
                <a:gd name="T123" fmla="*/ 1 h 1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"/>
                <a:gd name="T187" fmla="*/ 0 h 110"/>
                <a:gd name="T188" fmla="*/ 237 w 237"/>
                <a:gd name="T189" fmla="*/ 110 h 1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" h="110">
                  <a:moveTo>
                    <a:pt x="0" y="34"/>
                  </a:moveTo>
                  <a:lnTo>
                    <a:pt x="1" y="35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1" y="41"/>
                  </a:lnTo>
                  <a:lnTo>
                    <a:pt x="10" y="41"/>
                  </a:lnTo>
                  <a:lnTo>
                    <a:pt x="19" y="41"/>
                  </a:lnTo>
                  <a:lnTo>
                    <a:pt x="31" y="41"/>
                  </a:lnTo>
                  <a:lnTo>
                    <a:pt x="41" y="42"/>
                  </a:lnTo>
                  <a:lnTo>
                    <a:pt x="51" y="44"/>
                  </a:lnTo>
                  <a:lnTo>
                    <a:pt x="59" y="46"/>
                  </a:lnTo>
                  <a:lnTo>
                    <a:pt x="66" y="49"/>
                  </a:lnTo>
                  <a:lnTo>
                    <a:pt x="70" y="51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6"/>
                  </a:lnTo>
                  <a:lnTo>
                    <a:pt x="80" y="74"/>
                  </a:lnTo>
                  <a:lnTo>
                    <a:pt x="85" y="81"/>
                  </a:lnTo>
                  <a:lnTo>
                    <a:pt x="91" y="88"/>
                  </a:lnTo>
                  <a:lnTo>
                    <a:pt x="96" y="94"/>
                  </a:lnTo>
                  <a:lnTo>
                    <a:pt x="104" y="98"/>
                  </a:lnTo>
                  <a:lnTo>
                    <a:pt x="111" y="101"/>
                  </a:lnTo>
                  <a:lnTo>
                    <a:pt x="114" y="99"/>
                  </a:lnTo>
                  <a:lnTo>
                    <a:pt x="111" y="96"/>
                  </a:lnTo>
                  <a:lnTo>
                    <a:pt x="106" y="89"/>
                  </a:lnTo>
                  <a:lnTo>
                    <a:pt x="99" y="81"/>
                  </a:lnTo>
                  <a:lnTo>
                    <a:pt x="93" y="71"/>
                  </a:lnTo>
                  <a:lnTo>
                    <a:pt x="91" y="60"/>
                  </a:lnTo>
                  <a:lnTo>
                    <a:pt x="89" y="52"/>
                  </a:lnTo>
                  <a:lnTo>
                    <a:pt x="95" y="52"/>
                  </a:lnTo>
                  <a:lnTo>
                    <a:pt x="101" y="52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6"/>
                  </a:lnTo>
                  <a:lnTo>
                    <a:pt x="125" y="57"/>
                  </a:lnTo>
                  <a:lnTo>
                    <a:pt x="129" y="59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2"/>
                  </a:lnTo>
                  <a:lnTo>
                    <a:pt x="140" y="79"/>
                  </a:lnTo>
                  <a:lnTo>
                    <a:pt x="145" y="86"/>
                  </a:lnTo>
                  <a:lnTo>
                    <a:pt x="150" y="92"/>
                  </a:lnTo>
                  <a:lnTo>
                    <a:pt x="157" y="98"/>
                  </a:lnTo>
                  <a:lnTo>
                    <a:pt x="163" y="103"/>
                  </a:lnTo>
                  <a:lnTo>
                    <a:pt x="170" y="106"/>
                  </a:lnTo>
                  <a:lnTo>
                    <a:pt x="182" y="110"/>
                  </a:lnTo>
                  <a:lnTo>
                    <a:pt x="188" y="110"/>
                  </a:lnTo>
                  <a:lnTo>
                    <a:pt x="191" y="107"/>
                  </a:lnTo>
                  <a:lnTo>
                    <a:pt x="185" y="104"/>
                  </a:lnTo>
                  <a:lnTo>
                    <a:pt x="177" y="99"/>
                  </a:lnTo>
                  <a:lnTo>
                    <a:pt x="170" y="95"/>
                  </a:lnTo>
                  <a:lnTo>
                    <a:pt x="163" y="89"/>
                  </a:lnTo>
                  <a:lnTo>
                    <a:pt x="159" y="84"/>
                  </a:lnTo>
                  <a:lnTo>
                    <a:pt x="154" y="79"/>
                  </a:lnTo>
                  <a:lnTo>
                    <a:pt x="149" y="74"/>
                  </a:lnTo>
                  <a:lnTo>
                    <a:pt x="147" y="69"/>
                  </a:lnTo>
                  <a:lnTo>
                    <a:pt x="146" y="66"/>
                  </a:lnTo>
                  <a:lnTo>
                    <a:pt x="155" y="71"/>
                  </a:lnTo>
                  <a:lnTo>
                    <a:pt x="167" y="74"/>
                  </a:lnTo>
                  <a:lnTo>
                    <a:pt x="179" y="76"/>
                  </a:lnTo>
                  <a:lnTo>
                    <a:pt x="192" y="79"/>
                  </a:lnTo>
                  <a:lnTo>
                    <a:pt x="205" y="81"/>
                  </a:lnTo>
                  <a:lnTo>
                    <a:pt x="215" y="82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1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5"/>
                  </a:lnTo>
                  <a:lnTo>
                    <a:pt x="208" y="73"/>
                  </a:lnTo>
                  <a:lnTo>
                    <a:pt x="196" y="69"/>
                  </a:lnTo>
                  <a:lnTo>
                    <a:pt x="185" y="66"/>
                  </a:lnTo>
                  <a:lnTo>
                    <a:pt x="175" y="62"/>
                  </a:lnTo>
                  <a:lnTo>
                    <a:pt x="165" y="59"/>
                  </a:lnTo>
                  <a:lnTo>
                    <a:pt x="157" y="57"/>
                  </a:lnTo>
                  <a:lnTo>
                    <a:pt x="154" y="54"/>
                  </a:lnTo>
                  <a:lnTo>
                    <a:pt x="161" y="48"/>
                  </a:lnTo>
                  <a:lnTo>
                    <a:pt x="169" y="42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7"/>
                  </a:lnTo>
                  <a:lnTo>
                    <a:pt x="191" y="35"/>
                  </a:lnTo>
                  <a:lnTo>
                    <a:pt x="188" y="31"/>
                  </a:lnTo>
                  <a:lnTo>
                    <a:pt x="182" y="29"/>
                  </a:lnTo>
                  <a:lnTo>
                    <a:pt x="177" y="28"/>
                  </a:lnTo>
                  <a:lnTo>
                    <a:pt x="171" y="29"/>
                  </a:lnTo>
                  <a:lnTo>
                    <a:pt x="165" y="30"/>
                  </a:lnTo>
                  <a:lnTo>
                    <a:pt x="160" y="33"/>
                  </a:lnTo>
                  <a:lnTo>
                    <a:pt x="154" y="36"/>
                  </a:lnTo>
                  <a:lnTo>
                    <a:pt x="149" y="38"/>
                  </a:lnTo>
                  <a:lnTo>
                    <a:pt x="145" y="43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4"/>
                  </a:lnTo>
                  <a:lnTo>
                    <a:pt x="109" y="43"/>
                  </a:lnTo>
                  <a:lnTo>
                    <a:pt x="102" y="43"/>
                  </a:lnTo>
                  <a:lnTo>
                    <a:pt x="97" y="43"/>
                  </a:lnTo>
                  <a:lnTo>
                    <a:pt x="95" y="43"/>
                  </a:lnTo>
                  <a:lnTo>
                    <a:pt x="94" y="33"/>
                  </a:lnTo>
                  <a:lnTo>
                    <a:pt x="97" y="23"/>
                  </a:lnTo>
                  <a:lnTo>
                    <a:pt x="104" y="14"/>
                  </a:lnTo>
                  <a:lnTo>
                    <a:pt x="115" y="7"/>
                  </a:lnTo>
                  <a:lnTo>
                    <a:pt x="123" y="4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5"/>
                  </a:lnTo>
                  <a:lnTo>
                    <a:pt x="97" y="8"/>
                  </a:lnTo>
                  <a:lnTo>
                    <a:pt x="91" y="14"/>
                  </a:lnTo>
                  <a:lnTo>
                    <a:pt x="83" y="19"/>
                  </a:lnTo>
                  <a:lnTo>
                    <a:pt x="77" y="24"/>
                  </a:lnTo>
                  <a:lnTo>
                    <a:pt x="72" y="28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0" name="Freeform 489"/>
            <p:cNvSpPr>
              <a:spLocks/>
            </p:cNvSpPr>
            <p:nvPr/>
          </p:nvSpPr>
          <p:spPr bwMode="auto">
            <a:xfrm>
              <a:off x="2300" y="1183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4"/>
                <a:gd name="T157" fmla="*/ 0 h 222"/>
                <a:gd name="T158" fmla="*/ 194 w 194"/>
                <a:gd name="T159" fmla="*/ 222 h 2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8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1"/>
                  </a:lnTo>
                  <a:lnTo>
                    <a:pt x="36" y="117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49"/>
                  </a:lnTo>
                  <a:lnTo>
                    <a:pt x="49" y="47"/>
                  </a:lnTo>
                  <a:lnTo>
                    <a:pt x="51" y="48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3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1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0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7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6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7"/>
                  </a:lnTo>
                  <a:lnTo>
                    <a:pt x="167" y="83"/>
                  </a:lnTo>
                  <a:lnTo>
                    <a:pt x="160" y="79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79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3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49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1"/>
                  </a:lnTo>
                  <a:lnTo>
                    <a:pt x="86" y="41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1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1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4"/>
                  </a:lnTo>
                  <a:lnTo>
                    <a:pt x="81" y="33"/>
                  </a:lnTo>
                  <a:lnTo>
                    <a:pt x="73" y="33"/>
                  </a:lnTo>
                  <a:lnTo>
                    <a:pt x="66" y="32"/>
                  </a:lnTo>
                  <a:lnTo>
                    <a:pt x="59" y="33"/>
                  </a:lnTo>
                  <a:lnTo>
                    <a:pt x="55" y="33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3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1" name="Freeform 490"/>
            <p:cNvSpPr>
              <a:spLocks/>
            </p:cNvSpPr>
            <p:nvPr/>
          </p:nvSpPr>
          <p:spPr bwMode="auto">
            <a:xfrm>
              <a:off x="2217" y="1193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"/>
                <a:gd name="T160" fmla="*/ 0 h 255"/>
                <a:gd name="T161" fmla="*/ 147 w 147"/>
                <a:gd name="T162" fmla="*/ 255 h 2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" h="255">
                  <a:moveTo>
                    <a:pt x="97" y="12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2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1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5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8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1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4"/>
                  </a:lnTo>
                  <a:lnTo>
                    <a:pt x="10" y="141"/>
                  </a:lnTo>
                  <a:lnTo>
                    <a:pt x="9" y="149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4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19"/>
                  </a:lnTo>
                  <a:lnTo>
                    <a:pt x="72" y="119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79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5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7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7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4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1"/>
                  </a:lnTo>
                  <a:lnTo>
                    <a:pt x="93" y="110"/>
                  </a:lnTo>
                  <a:lnTo>
                    <a:pt x="97" y="111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1"/>
                  </a:lnTo>
                  <a:lnTo>
                    <a:pt x="132" y="158"/>
                  </a:lnTo>
                  <a:lnTo>
                    <a:pt x="133" y="164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6"/>
                  </a:lnTo>
                  <a:lnTo>
                    <a:pt x="95" y="88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5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6"/>
                  </a:lnTo>
                  <a:lnTo>
                    <a:pt x="147" y="88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5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5"/>
                  </a:lnTo>
                  <a:lnTo>
                    <a:pt x="97" y="1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2" name="Freeform 491"/>
            <p:cNvSpPr>
              <a:spLocks/>
            </p:cNvSpPr>
            <p:nvPr/>
          </p:nvSpPr>
          <p:spPr bwMode="auto">
            <a:xfrm>
              <a:off x="2136" y="1164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4"/>
                <a:gd name="T169" fmla="*/ 0 h 131"/>
                <a:gd name="T170" fmla="*/ 234 w 234"/>
                <a:gd name="T171" fmla="*/ 131 h 1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4" h="131">
                  <a:moveTo>
                    <a:pt x="209" y="3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8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4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4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7"/>
                  </a:lnTo>
                  <a:lnTo>
                    <a:pt x="110" y="63"/>
                  </a:lnTo>
                  <a:lnTo>
                    <a:pt x="104" y="67"/>
                  </a:lnTo>
                  <a:lnTo>
                    <a:pt x="96" y="64"/>
                  </a:lnTo>
                  <a:lnTo>
                    <a:pt x="87" y="63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3"/>
                  </a:lnTo>
                  <a:lnTo>
                    <a:pt x="51" y="64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2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4"/>
                  </a:lnTo>
                  <a:lnTo>
                    <a:pt x="49" y="99"/>
                  </a:lnTo>
                  <a:lnTo>
                    <a:pt x="38" y="101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09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6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7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2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6"/>
                  </a:lnTo>
                  <a:lnTo>
                    <a:pt x="145" y="52"/>
                  </a:lnTo>
                  <a:lnTo>
                    <a:pt x="151" y="48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1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6"/>
                  </a:lnTo>
                  <a:lnTo>
                    <a:pt x="175" y="72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4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1"/>
                  </a:lnTo>
                  <a:lnTo>
                    <a:pt x="220" y="7"/>
                  </a:lnTo>
                  <a:lnTo>
                    <a:pt x="228" y="2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2"/>
                  </a:lnTo>
                  <a:lnTo>
                    <a:pt x="209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3" name="Freeform 492"/>
            <p:cNvSpPr>
              <a:spLocks/>
            </p:cNvSpPr>
            <p:nvPr/>
          </p:nvSpPr>
          <p:spPr bwMode="auto">
            <a:xfrm>
              <a:off x="2298" y="1127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3"/>
                <a:gd name="T53" fmla="*/ 22 w 22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6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21" y="19"/>
                  </a:lnTo>
                  <a:lnTo>
                    <a:pt x="18" y="21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7" y="22"/>
                  </a:lnTo>
                  <a:lnTo>
                    <a:pt x="3" y="20"/>
                  </a:lnTo>
                  <a:lnTo>
                    <a:pt x="1" y="15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4" name="Freeform 493"/>
            <p:cNvSpPr>
              <a:spLocks/>
            </p:cNvSpPr>
            <p:nvPr/>
          </p:nvSpPr>
          <p:spPr bwMode="auto">
            <a:xfrm>
              <a:off x="2296" y="1154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5"/>
                <a:gd name="T53" fmla="*/ 19 w 1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8" y="10"/>
                  </a:lnTo>
                  <a:lnTo>
                    <a:pt x="17" y="13"/>
                  </a:lnTo>
                  <a:lnTo>
                    <a:pt x="13" y="15"/>
                  </a:lnTo>
                  <a:lnTo>
                    <a:pt x="8" y="14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5" name="Freeform 494"/>
            <p:cNvSpPr>
              <a:spLocks/>
            </p:cNvSpPr>
            <p:nvPr/>
          </p:nvSpPr>
          <p:spPr bwMode="auto">
            <a:xfrm>
              <a:off x="2316" y="1172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2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4" y="10"/>
                  </a:lnTo>
                  <a:lnTo>
                    <a:pt x="24" y="15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6" name="Freeform 495"/>
            <p:cNvSpPr>
              <a:spLocks/>
            </p:cNvSpPr>
            <p:nvPr/>
          </p:nvSpPr>
          <p:spPr bwMode="auto">
            <a:xfrm>
              <a:off x="2271" y="1168"/>
              <a:ext cx="14" cy="13"/>
            </a:xfrm>
            <a:custGeom>
              <a:avLst/>
              <a:gdLst>
                <a:gd name="T0" fmla="*/ 1 w 26"/>
                <a:gd name="T1" fmla="*/ 0 h 25"/>
                <a:gd name="T2" fmla="*/ 1 w 26"/>
                <a:gd name="T3" fmla="*/ 1 h 25"/>
                <a:gd name="T4" fmla="*/ 1 w 26"/>
                <a:gd name="T5" fmla="*/ 1 h 25"/>
                <a:gd name="T6" fmla="*/ 1 w 26"/>
                <a:gd name="T7" fmla="*/ 1 h 25"/>
                <a:gd name="T8" fmla="*/ 1 w 26"/>
                <a:gd name="T9" fmla="*/ 1 h 25"/>
                <a:gd name="T10" fmla="*/ 1 w 26"/>
                <a:gd name="T11" fmla="*/ 1 h 25"/>
                <a:gd name="T12" fmla="*/ 1 w 26"/>
                <a:gd name="T13" fmla="*/ 1 h 25"/>
                <a:gd name="T14" fmla="*/ 1 w 26"/>
                <a:gd name="T15" fmla="*/ 1 h 25"/>
                <a:gd name="T16" fmla="*/ 1 w 26"/>
                <a:gd name="T17" fmla="*/ 1 h 25"/>
                <a:gd name="T18" fmla="*/ 1 w 26"/>
                <a:gd name="T19" fmla="*/ 1 h 25"/>
                <a:gd name="T20" fmla="*/ 1 w 26"/>
                <a:gd name="T21" fmla="*/ 1 h 25"/>
                <a:gd name="T22" fmla="*/ 1 w 26"/>
                <a:gd name="T23" fmla="*/ 1 h 25"/>
                <a:gd name="T24" fmla="*/ 0 w 26"/>
                <a:gd name="T25" fmla="*/ 1 h 25"/>
                <a:gd name="T26" fmla="*/ 1 w 26"/>
                <a:gd name="T27" fmla="*/ 1 h 25"/>
                <a:gd name="T28" fmla="*/ 1 w 26"/>
                <a:gd name="T29" fmla="*/ 1 h 25"/>
                <a:gd name="T30" fmla="*/ 1 w 26"/>
                <a:gd name="T31" fmla="*/ 1 h 25"/>
                <a:gd name="T32" fmla="*/ 1 w 26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5"/>
                <a:gd name="T53" fmla="*/ 26 w 26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5">
                  <a:moveTo>
                    <a:pt x="14" y="0"/>
                  </a:moveTo>
                  <a:lnTo>
                    <a:pt x="19" y="1"/>
                  </a:lnTo>
                  <a:lnTo>
                    <a:pt x="24" y="2"/>
                  </a:lnTo>
                  <a:lnTo>
                    <a:pt x="25" y="6"/>
                  </a:lnTo>
                  <a:lnTo>
                    <a:pt x="26" y="11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5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7" name="Freeform 496"/>
            <p:cNvSpPr>
              <a:spLocks/>
            </p:cNvSpPr>
            <p:nvPr/>
          </p:nvSpPr>
          <p:spPr bwMode="auto">
            <a:xfrm>
              <a:off x="2265" y="1139"/>
              <a:ext cx="13" cy="13"/>
            </a:xfrm>
            <a:custGeom>
              <a:avLst/>
              <a:gdLst>
                <a:gd name="T0" fmla="*/ 0 w 27"/>
                <a:gd name="T1" fmla="*/ 1 h 26"/>
                <a:gd name="T2" fmla="*/ 0 w 27"/>
                <a:gd name="T3" fmla="*/ 1 h 26"/>
                <a:gd name="T4" fmla="*/ 0 w 27"/>
                <a:gd name="T5" fmla="*/ 1 h 26"/>
                <a:gd name="T6" fmla="*/ 0 w 27"/>
                <a:gd name="T7" fmla="*/ 1 h 26"/>
                <a:gd name="T8" fmla="*/ 0 w 27"/>
                <a:gd name="T9" fmla="*/ 0 h 26"/>
                <a:gd name="T10" fmla="*/ 0 w 27"/>
                <a:gd name="T11" fmla="*/ 0 h 26"/>
                <a:gd name="T12" fmla="*/ 0 w 27"/>
                <a:gd name="T13" fmla="*/ 1 h 26"/>
                <a:gd name="T14" fmla="*/ 0 w 27"/>
                <a:gd name="T15" fmla="*/ 1 h 26"/>
                <a:gd name="T16" fmla="*/ 0 w 27"/>
                <a:gd name="T17" fmla="*/ 1 h 26"/>
                <a:gd name="T18" fmla="*/ 0 w 27"/>
                <a:gd name="T19" fmla="*/ 1 h 26"/>
                <a:gd name="T20" fmla="*/ 0 w 27"/>
                <a:gd name="T21" fmla="*/ 1 h 26"/>
                <a:gd name="T22" fmla="*/ 0 w 27"/>
                <a:gd name="T23" fmla="*/ 1 h 26"/>
                <a:gd name="T24" fmla="*/ 0 w 27"/>
                <a:gd name="T25" fmla="*/ 1 h 26"/>
                <a:gd name="T26" fmla="*/ 0 w 27"/>
                <a:gd name="T27" fmla="*/ 1 h 26"/>
                <a:gd name="T28" fmla="*/ 0 w 27"/>
                <a:gd name="T29" fmla="*/ 1 h 26"/>
                <a:gd name="T30" fmla="*/ 0 w 27"/>
                <a:gd name="T31" fmla="*/ 1 h 26"/>
                <a:gd name="T32" fmla="*/ 0 w 27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6"/>
                <a:gd name="T53" fmla="*/ 27 w 27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6">
                  <a:moveTo>
                    <a:pt x="0" y="14"/>
                  </a:moveTo>
                  <a:lnTo>
                    <a:pt x="0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27" y="8"/>
                  </a:lnTo>
                  <a:lnTo>
                    <a:pt x="27" y="13"/>
                  </a:lnTo>
                  <a:lnTo>
                    <a:pt x="25" y="18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8" y="23"/>
                  </a:lnTo>
                  <a:lnTo>
                    <a:pt x="2" y="2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8" name="Freeform 497"/>
            <p:cNvSpPr>
              <a:spLocks/>
            </p:cNvSpPr>
            <p:nvPr/>
          </p:nvSpPr>
          <p:spPr bwMode="auto">
            <a:xfrm>
              <a:off x="2244" y="1139"/>
              <a:ext cx="11" cy="11"/>
            </a:xfrm>
            <a:custGeom>
              <a:avLst/>
              <a:gdLst>
                <a:gd name="T0" fmla="*/ 0 w 23"/>
                <a:gd name="T1" fmla="*/ 1 h 22"/>
                <a:gd name="T2" fmla="*/ 0 w 23"/>
                <a:gd name="T3" fmla="*/ 1 h 22"/>
                <a:gd name="T4" fmla="*/ 0 w 23"/>
                <a:gd name="T5" fmla="*/ 1 h 22"/>
                <a:gd name="T6" fmla="*/ 0 w 23"/>
                <a:gd name="T7" fmla="*/ 1 h 22"/>
                <a:gd name="T8" fmla="*/ 0 w 23"/>
                <a:gd name="T9" fmla="*/ 0 h 22"/>
                <a:gd name="T10" fmla="*/ 0 w 23"/>
                <a:gd name="T11" fmla="*/ 0 h 22"/>
                <a:gd name="T12" fmla="*/ 0 w 23"/>
                <a:gd name="T13" fmla="*/ 1 h 22"/>
                <a:gd name="T14" fmla="*/ 0 w 23"/>
                <a:gd name="T15" fmla="*/ 1 h 22"/>
                <a:gd name="T16" fmla="*/ 0 w 23"/>
                <a:gd name="T17" fmla="*/ 1 h 22"/>
                <a:gd name="T18" fmla="*/ 0 w 23"/>
                <a:gd name="T19" fmla="*/ 1 h 22"/>
                <a:gd name="T20" fmla="*/ 0 w 23"/>
                <a:gd name="T21" fmla="*/ 1 h 22"/>
                <a:gd name="T22" fmla="*/ 0 w 23"/>
                <a:gd name="T23" fmla="*/ 1 h 22"/>
                <a:gd name="T24" fmla="*/ 0 w 23"/>
                <a:gd name="T25" fmla="*/ 1 h 22"/>
                <a:gd name="T26" fmla="*/ 0 w 23"/>
                <a:gd name="T27" fmla="*/ 1 h 22"/>
                <a:gd name="T28" fmla="*/ 0 w 23"/>
                <a:gd name="T29" fmla="*/ 1 h 22"/>
                <a:gd name="T30" fmla="*/ 0 w 23"/>
                <a:gd name="T31" fmla="*/ 1 h 22"/>
                <a:gd name="T32" fmla="*/ 0 w 23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0" y="14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7" y="20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099" name="Freeform 498"/>
            <p:cNvSpPr>
              <a:spLocks/>
            </p:cNvSpPr>
            <p:nvPr/>
          </p:nvSpPr>
          <p:spPr bwMode="auto">
            <a:xfrm>
              <a:off x="2261" y="1120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3"/>
                  </a:moveTo>
                  <a:lnTo>
                    <a:pt x="1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3" y="13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1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0" name="Freeform 499"/>
            <p:cNvSpPr>
              <a:spLocks/>
            </p:cNvSpPr>
            <p:nvPr/>
          </p:nvSpPr>
          <p:spPr bwMode="auto">
            <a:xfrm>
              <a:off x="2670" y="1074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0"/>
                <a:gd name="T170" fmla="*/ 195 w 195"/>
                <a:gd name="T171" fmla="*/ 190 h 1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50"/>
                  </a:lnTo>
                  <a:lnTo>
                    <a:pt x="161" y="146"/>
                  </a:lnTo>
                  <a:lnTo>
                    <a:pt x="167" y="142"/>
                  </a:lnTo>
                  <a:lnTo>
                    <a:pt x="171" y="136"/>
                  </a:lnTo>
                  <a:lnTo>
                    <a:pt x="173" y="128"/>
                  </a:lnTo>
                  <a:lnTo>
                    <a:pt x="172" y="119"/>
                  </a:lnTo>
                  <a:lnTo>
                    <a:pt x="167" y="107"/>
                  </a:lnTo>
                  <a:lnTo>
                    <a:pt x="162" y="103"/>
                  </a:lnTo>
                  <a:lnTo>
                    <a:pt x="156" y="103"/>
                  </a:lnTo>
                  <a:lnTo>
                    <a:pt x="149" y="103"/>
                  </a:lnTo>
                  <a:lnTo>
                    <a:pt x="145" y="105"/>
                  </a:lnTo>
                  <a:lnTo>
                    <a:pt x="140" y="100"/>
                  </a:lnTo>
                  <a:lnTo>
                    <a:pt x="135" y="95"/>
                  </a:lnTo>
                  <a:lnTo>
                    <a:pt x="132" y="90"/>
                  </a:lnTo>
                  <a:lnTo>
                    <a:pt x="129" y="85"/>
                  </a:lnTo>
                  <a:lnTo>
                    <a:pt x="127" y="81"/>
                  </a:lnTo>
                  <a:lnTo>
                    <a:pt x="127" y="80"/>
                  </a:lnTo>
                  <a:lnTo>
                    <a:pt x="131" y="81"/>
                  </a:lnTo>
                  <a:lnTo>
                    <a:pt x="137" y="83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8"/>
                  </a:lnTo>
                  <a:lnTo>
                    <a:pt x="153" y="90"/>
                  </a:lnTo>
                  <a:lnTo>
                    <a:pt x="155" y="93"/>
                  </a:lnTo>
                  <a:lnTo>
                    <a:pt x="158" y="98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7"/>
                  </a:lnTo>
                  <a:lnTo>
                    <a:pt x="190" y="91"/>
                  </a:lnTo>
                  <a:lnTo>
                    <a:pt x="194" y="83"/>
                  </a:lnTo>
                  <a:lnTo>
                    <a:pt x="195" y="73"/>
                  </a:lnTo>
                  <a:lnTo>
                    <a:pt x="195" y="67"/>
                  </a:lnTo>
                  <a:lnTo>
                    <a:pt x="194" y="62"/>
                  </a:lnTo>
                  <a:lnTo>
                    <a:pt x="192" y="59"/>
                  </a:lnTo>
                  <a:lnTo>
                    <a:pt x="191" y="55"/>
                  </a:lnTo>
                  <a:lnTo>
                    <a:pt x="186" y="52"/>
                  </a:lnTo>
                  <a:lnTo>
                    <a:pt x="182" y="50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50"/>
                  </a:lnTo>
                  <a:lnTo>
                    <a:pt x="152" y="52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2"/>
                  </a:lnTo>
                  <a:lnTo>
                    <a:pt x="142" y="44"/>
                  </a:lnTo>
                  <a:lnTo>
                    <a:pt x="153" y="32"/>
                  </a:lnTo>
                  <a:lnTo>
                    <a:pt x="158" y="20"/>
                  </a:lnTo>
                  <a:lnTo>
                    <a:pt x="156" y="9"/>
                  </a:lnTo>
                  <a:lnTo>
                    <a:pt x="153" y="5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4"/>
                  </a:lnTo>
                  <a:lnTo>
                    <a:pt x="120" y="6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8"/>
                  </a:lnTo>
                  <a:lnTo>
                    <a:pt x="111" y="37"/>
                  </a:lnTo>
                  <a:lnTo>
                    <a:pt x="115" y="44"/>
                  </a:lnTo>
                  <a:lnTo>
                    <a:pt x="117" y="50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1"/>
                  </a:lnTo>
                  <a:lnTo>
                    <a:pt x="106" y="45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9"/>
                  </a:lnTo>
                  <a:lnTo>
                    <a:pt x="70" y="23"/>
                  </a:lnTo>
                  <a:lnTo>
                    <a:pt x="64" y="19"/>
                  </a:lnTo>
                  <a:lnTo>
                    <a:pt x="57" y="15"/>
                  </a:lnTo>
                  <a:lnTo>
                    <a:pt x="49" y="14"/>
                  </a:lnTo>
                  <a:lnTo>
                    <a:pt x="41" y="15"/>
                  </a:lnTo>
                  <a:lnTo>
                    <a:pt x="33" y="19"/>
                  </a:lnTo>
                  <a:lnTo>
                    <a:pt x="26" y="24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2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60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4"/>
                  </a:lnTo>
                  <a:lnTo>
                    <a:pt x="64" y="68"/>
                  </a:lnTo>
                  <a:lnTo>
                    <a:pt x="66" y="73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9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5"/>
                  </a:lnTo>
                  <a:lnTo>
                    <a:pt x="8" y="98"/>
                  </a:lnTo>
                  <a:lnTo>
                    <a:pt x="4" y="102"/>
                  </a:lnTo>
                  <a:lnTo>
                    <a:pt x="1" y="108"/>
                  </a:lnTo>
                  <a:lnTo>
                    <a:pt x="0" y="117"/>
                  </a:lnTo>
                  <a:lnTo>
                    <a:pt x="1" y="125"/>
                  </a:lnTo>
                  <a:lnTo>
                    <a:pt x="4" y="131"/>
                  </a:lnTo>
                  <a:lnTo>
                    <a:pt x="8" y="135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40"/>
                  </a:lnTo>
                  <a:lnTo>
                    <a:pt x="27" y="141"/>
                  </a:lnTo>
                  <a:lnTo>
                    <a:pt x="32" y="140"/>
                  </a:lnTo>
                  <a:lnTo>
                    <a:pt x="36" y="140"/>
                  </a:lnTo>
                  <a:lnTo>
                    <a:pt x="41" y="137"/>
                  </a:lnTo>
                  <a:lnTo>
                    <a:pt x="46" y="133"/>
                  </a:lnTo>
                  <a:lnTo>
                    <a:pt x="48" y="127"/>
                  </a:lnTo>
                  <a:lnTo>
                    <a:pt x="48" y="121"/>
                  </a:lnTo>
                  <a:lnTo>
                    <a:pt x="48" y="117"/>
                  </a:lnTo>
                  <a:lnTo>
                    <a:pt x="55" y="110"/>
                  </a:lnTo>
                  <a:lnTo>
                    <a:pt x="63" y="105"/>
                  </a:lnTo>
                  <a:lnTo>
                    <a:pt x="71" y="100"/>
                  </a:lnTo>
                  <a:lnTo>
                    <a:pt x="74" y="98"/>
                  </a:lnTo>
                  <a:lnTo>
                    <a:pt x="77" y="100"/>
                  </a:lnTo>
                  <a:lnTo>
                    <a:pt x="79" y="104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5"/>
                  </a:lnTo>
                  <a:lnTo>
                    <a:pt x="63" y="141"/>
                  </a:lnTo>
                  <a:lnTo>
                    <a:pt x="55" y="149"/>
                  </a:lnTo>
                  <a:lnTo>
                    <a:pt x="50" y="158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8"/>
                  </a:lnTo>
                  <a:lnTo>
                    <a:pt x="79" y="190"/>
                  </a:lnTo>
                  <a:lnTo>
                    <a:pt x="85" y="189"/>
                  </a:lnTo>
                  <a:lnTo>
                    <a:pt x="91" y="187"/>
                  </a:lnTo>
                  <a:lnTo>
                    <a:pt x="96" y="183"/>
                  </a:lnTo>
                  <a:lnTo>
                    <a:pt x="102" y="180"/>
                  </a:lnTo>
                  <a:lnTo>
                    <a:pt x="106" y="176"/>
                  </a:lnTo>
                  <a:lnTo>
                    <a:pt x="108" y="173"/>
                  </a:lnTo>
                  <a:lnTo>
                    <a:pt x="109" y="170"/>
                  </a:lnTo>
                  <a:lnTo>
                    <a:pt x="110" y="165"/>
                  </a:lnTo>
                  <a:lnTo>
                    <a:pt x="108" y="156"/>
                  </a:lnTo>
                  <a:lnTo>
                    <a:pt x="104" y="149"/>
                  </a:lnTo>
                  <a:lnTo>
                    <a:pt x="100" y="144"/>
                  </a:lnTo>
                  <a:lnTo>
                    <a:pt x="95" y="141"/>
                  </a:lnTo>
                  <a:lnTo>
                    <a:pt x="96" y="133"/>
                  </a:lnTo>
                  <a:lnTo>
                    <a:pt x="97" y="125"/>
                  </a:lnTo>
                  <a:lnTo>
                    <a:pt x="99" y="119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3"/>
                  </a:lnTo>
                  <a:lnTo>
                    <a:pt x="110" y="112"/>
                  </a:lnTo>
                  <a:lnTo>
                    <a:pt x="111" y="112"/>
                  </a:lnTo>
                  <a:lnTo>
                    <a:pt x="117" y="121"/>
                  </a:lnTo>
                  <a:lnTo>
                    <a:pt x="120" y="134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1" name="Freeform 500"/>
            <p:cNvSpPr>
              <a:spLocks/>
            </p:cNvSpPr>
            <p:nvPr/>
          </p:nvSpPr>
          <p:spPr bwMode="auto">
            <a:xfrm>
              <a:off x="2744" y="879"/>
              <a:ext cx="105" cy="165"/>
            </a:xfrm>
            <a:custGeom>
              <a:avLst/>
              <a:gdLst>
                <a:gd name="T0" fmla="*/ 0 w 211"/>
                <a:gd name="T1" fmla="*/ 1 h 328"/>
                <a:gd name="T2" fmla="*/ 0 w 211"/>
                <a:gd name="T3" fmla="*/ 1 h 328"/>
                <a:gd name="T4" fmla="*/ 0 w 211"/>
                <a:gd name="T5" fmla="*/ 1 h 328"/>
                <a:gd name="T6" fmla="*/ 0 w 211"/>
                <a:gd name="T7" fmla="*/ 1 h 328"/>
                <a:gd name="T8" fmla="*/ 0 w 211"/>
                <a:gd name="T9" fmla="*/ 1 h 328"/>
                <a:gd name="T10" fmla="*/ 0 w 211"/>
                <a:gd name="T11" fmla="*/ 1 h 328"/>
                <a:gd name="T12" fmla="*/ 0 w 211"/>
                <a:gd name="T13" fmla="*/ 1 h 328"/>
                <a:gd name="T14" fmla="*/ 0 w 211"/>
                <a:gd name="T15" fmla="*/ 1 h 328"/>
                <a:gd name="T16" fmla="*/ 0 w 211"/>
                <a:gd name="T17" fmla="*/ 1 h 328"/>
                <a:gd name="T18" fmla="*/ 0 w 211"/>
                <a:gd name="T19" fmla="*/ 1 h 328"/>
                <a:gd name="T20" fmla="*/ 0 w 211"/>
                <a:gd name="T21" fmla="*/ 1 h 328"/>
                <a:gd name="T22" fmla="*/ 0 w 211"/>
                <a:gd name="T23" fmla="*/ 1 h 328"/>
                <a:gd name="T24" fmla="*/ 0 w 211"/>
                <a:gd name="T25" fmla="*/ 1 h 328"/>
                <a:gd name="T26" fmla="*/ 0 w 211"/>
                <a:gd name="T27" fmla="*/ 1 h 328"/>
                <a:gd name="T28" fmla="*/ 0 w 211"/>
                <a:gd name="T29" fmla="*/ 1 h 328"/>
                <a:gd name="T30" fmla="*/ 0 w 211"/>
                <a:gd name="T31" fmla="*/ 1 h 328"/>
                <a:gd name="T32" fmla="*/ 0 w 211"/>
                <a:gd name="T33" fmla="*/ 1 h 328"/>
                <a:gd name="T34" fmla="*/ 0 w 211"/>
                <a:gd name="T35" fmla="*/ 1 h 328"/>
                <a:gd name="T36" fmla="*/ 0 w 211"/>
                <a:gd name="T37" fmla="*/ 1 h 328"/>
                <a:gd name="T38" fmla="*/ 0 w 211"/>
                <a:gd name="T39" fmla="*/ 1 h 328"/>
                <a:gd name="T40" fmla="*/ 0 w 211"/>
                <a:gd name="T41" fmla="*/ 1 h 328"/>
                <a:gd name="T42" fmla="*/ 0 w 211"/>
                <a:gd name="T43" fmla="*/ 1 h 328"/>
                <a:gd name="T44" fmla="*/ 0 w 211"/>
                <a:gd name="T45" fmla="*/ 1 h 328"/>
                <a:gd name="T46" fmla="*/ 0 w 211"/>
                <a:gd name="T47" fmla="*/ 1 h 328"/>
                <a:gd name="T48" fmla="*/ 0 w 211"/>
                <a:gd name="T49" fmla="*/ 1 h 328"/>
                <a:gd name="T50" fmla="*/ 0 w 211"/>
                <a:gd name="T51" fmla="*/ 1 h 328"/>
                <a:gd name="T52" fmla="*/ 0 w 211"/>
                <a:gd name="T53" fmla="*/ 1 h 328"/>
                <a:gd name="T54" fmla="*/ 0 w 211"/>
                <a:gd name="T55" fmla="*/ 1 h 328"/>
                <a:gd name="T56" fmla="*/ 0 w 211"/>
                <a:gd name="T57" fmla="*/ 0 h 328"/>
                <a:gd name="T58" fmla="*/ 0 w 211"/>
                <a:gd name="T59" fmla="*/ 1 h 328"/>
                <a:gd name="T60" fmla="*/ 0 w 211"/>
                <a:gd name="T61" fmla="*/ 1 h 328"/>
                <a:gd name="T62" fmla="*/ 0 w 211"/>
                <a:gd name="T63" fmla="*/ 1 h 328"/>
                <a:gd name="T64" fmla="*/ 0 w 211"/>
                <a:gd name="T65" fmla="*/ 1 h 328"/>
                <a:gd name="T66" fmla="*/ 0 w 211"/>
                <a:gd name="T67" fmla="*/ 1 h 328"/>
                <a:gd name="T68" fmla="*/ 0 w 211"/>
                <a:gd name="T69" fmla="*/ 1 h 328"/>
                <a:gd name="T70" fmla="*/ 0 w 211"/>
                <a:gd name="T71" fmla="*/ 1 h 328"/>
                <a:gd name="T72" fmla="*/ 0 w 211"/>
                <a:gd name="T73" fmla="*/ 1 h 328"/>
                <a:gd name="T74" fmla="*/ 0 w 211"/>
                <a:gd name="T75" fmla="*/ 1 h 328"/>
                <a:gd name="T76" fmla="*/ 0 w 211"/>
                <a:gd name="T77" fmla="*/ 1 h 328"/>
                <a:gd name="T78" fmla="*/ 0 w 211"/>
                <a:gd name="T79" fmla="*/ 1 h 328"/>
                <a:gd name="T80" fmla="*/ 0 w 211"/>
                <a:gd name="T81" fmla="*/ 1 h 328"/>
                <a:gd name="T82" fmla="*/ 0 w 211"/>
                <a:gd name="T83" fmla="*/ 1 h 328"/>
                <a:gd name="T84" fmla="*/ 0 w 211"/>
                <a:gd name="T85" fmla="*/ 1 h 328"/>
                <a:gd name="T86" fmla="*/ 0 w 211"/>
                <a:gd name="T87" fmla="*/ 1 h 328"/>
                <a:gd name="T88" fmla="*/ 0 w 211"/>
                <a:gd name="T89" fmla="*/ 1 h 328"/>
                <a:gd name="T90" fmla="*/ 0 w 211"/>
                <a:gd name="T91" fmla="*/ 1 h 328"/>
                <a:gd name="T92" fmla="*/ 0 w 211"/>
                <a:gd name="T93" fmla="*/ 1 h 328"/>
                <a:gd name="T94" fmla="*/ 0 w 211"/>
                <a:gd name="T95" fmla="*/ 1 h 328"/>
                <a:gd name="T96" fmla="*/ 0 w 211"/>
                <a:gd name="T97" fmla="*/ 1 h 328"/>
                <a:gd name="T98" fmla="*/ 0 w 211"/>
                <a:gd name="T99" fmla="*/ 1 h 328"/>
                <a:gd name="T100" fmla="*/ 0 w 211"/>
                <a:gd name="T101" fmla="*/ 1 h 328"/>
                <a:gd name="T102" fmla="*/ 0 w 211"/>
                <a:gd name="T103" fmla="*/ 1 h 328"/>
                <a:gd name="T104" fmla="*/ 0 w 211"/>
                <a:gd name="T105" fmla="*/ 1 h 328"/>
                <a:gd name="T106" fmla="*/ 0 w 211"/>
                <a:gd name="T107" fmla="*/ 1 h 32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"/>
                <a:gd name="T163" fmla="*/ 0 h 328"/>
                <a:gd name="T164" fmla="*/ 211 w 211"/>
                <a:gd name="T165" fmla="*/ 328 h 32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" h="328">
                  <a:moveTo>
                    <a:pt x="0" y="328"/>
                  </a:moveTo>
                  <a:lnTo>
                    <a:pt x="19" y="307"/>
                  </a:lnTo>
                  <a:lnTo>
                    <a:pt x="38" y="291"/>
                  </a:lnTo>
                  <a:lnTo>
                    <a:pt x="60" y="277"/>
                  </a:lnTo>
                  <a:lnTo>
                    <a:pt x="82" y="268"/>
                  </a:lnTo>
                  <a:lnTo>
                    <a:pt x="105" y="261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59"/>
                  </a:lnTo>
                  <a:lnTo>
                    <a:pt x="167" y="252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4"/>
                  </a:lnTo>
                  <a:lnTo>
                    <a:pt x="180" y="214"/>
                  </a:lnTo>
                  <a:lnTo>
                    <a:pt x="188" y="206"/>
                  </a:lnTo>
                  <a:lnTo>
                    <a:pt x="198" y="199"/>
                  </a:lnTo>
                  <a:lnTo>
                    <a:pt x="211" y="193"/>
                  </a:lnTo>
                  <a:lnTo>
                    <a:pt x="200" y="170"/>
                  </a:lnTo>
                  <a:lnTo>
                    <a:pt x="195" y="141"/>
                  </a:lnTo>
                  <a:lnTo>
                    <a:pt x="196" y="115"/>
                  </a:lnTo>
                  <a:lnTo>
                    <a:pt x="209" y="93"/>
                  </a:lnTo>
                  <a:lnTo>
                    <a:pt x="200" y="88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5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0"/>
                  </a:lnTo>
                  <a:lnTo>
                    <a:pt x="137" y="0"/>
                  </a:lnTo>
                  <a:lnTo>
                    <a:pt x="131" y="11"/>
                  </a:lnTo>
                  <a:lnTo>
                    <a:pt x="123" y="23"/>
                  </a:lnTo>
                  <a:lnTo>
                    <a:pt x="114" y="34"/>
                  </a:lnTo>
                  <a:lnTo>
                    <a:pt x="103" y="46"/>
                  </a:lnTo>
                  <a:lnTo>
                    <a:pt x="90" y="55"/>
                  </a:lnTo>
                  <a:lnTo>
                    <a:pt x="77" y="63"/>
                  </a:lnTo>
                  <a:lnTo>
                    <a:pt x="62" y="66"/>
                  </a:lnTo>
                  <a:lnTo>
                    <a:pt x="47" y="68"/>
                  </a:lnTo>
                  <a:lnTo>
                    <a:pt x="53" y="84"/>
                  </a:lnTo>
                  <a:lnTo>
                    <a:pt x="55" y="102"/>
                  </a:lnTo>
                  <a:lnTo>
                    <a:pt x="50" y="124"/>
                  </a:lnTo>
                  <a:lnTo>
                    <a:pt x="34" y="145"/>
                  </a:lnTo>
                  <a:lnTo>
                    <a:pt x="43" y="182"/>
                  </a:lnTo>
                  <a:lnTo>
                    <a:pt x="43" y="217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0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0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2" name="Freeform 501"/>
            <p:cNvSpPr>
              <a:spLocks/>
            </p:cNvSpPr>
            <p:nvPr/>
          </p:nvSpPr>
          <p:spPr bwMode="auto">
            <a:xfrm>
              <a:off x="2419" y="914"/>
              <a:ext cx="171" cy="146"/>
            </a:xfrm>
            <a:custGeom>
              <a:avLst/>
              <a:gdLst>
                <a:gd name="T0" fmla="*/ 1 w 341"/>
                <a:gd name="T1" fmla="*/ 1 h 291"/>
                <a:gd name="T2" fmla="*/ 1 w 341"/>
                <a:gd name="T3" fmla="*/ 1 h 291"/>
                <a:gd name="T4" fmla="*/ 1 w 341"/>
                <a:gd name="T5" fmla="*/ 1 h 291"/>
                <a:gd name="T6" fmla="*/ 1 w 341"/>
                <a:gd name="T7" fmla="*/ 1 h 291"/>
                <a:gd name="T8" fmla="*/ 1 w 341"/>
                <a:gd name="T9" fmla="*/ 1 h 291"/>
                <a:gd name="T10" fmla="*/ 1 w 341"/>
                <a:gd name="T11" fmla="*/ 1 h 291"/>
                <a:gd name="T12" fmla="*/ 1 w 341"/>
                <a:gd name="T13" fmla="*/ 1 h 291"/>
                <a:gd name="T14" fmla="*/ 1 w 341"/>
                <a:gd name="T15" fmla="*/ 1 h 291"/>
                <a:gd name="T16" fmla="*/ 1 w 341"/>
                <a:gd name="T17" fmla="*/ 1 h 291"/>
                <a:gd name="T18" fmla="*/ 1 w 341"/>
                <a:gd name="T19" fmla="*/ 1 h 291"/>
                <a:gd name="T20" fmla="*/ 1 w 341"/>
                <a:gd name="T21" fmla="*/ 1 h 291"/>
                <a:gd name="T22" fmla="*/ 1 w 341"/>
                <a:gd name="T23" fmla="*/ 1 h 291"/>
                <a:gd name="T24" fmla="*/ 1 w 341"/>
                <a:gd name="T25" fmla="*/ 1 h 291"/>
                <a:gd name="T26" fmla="*/ 1 w 341"/>
                <a:gd name="T27" fmla="*/ 1 h 291"/>
                <a:gd name="T28" fmla="*/ 1 w 341"/>
                <a:gd name="T29" fmla="*/ 1 h 291"/>
                <a:gd name="T30" fmla="*/ 1 w 341"/>
                <a:gd name="T31" fmla="*/ 1 h 291"/>
                <a:gd name="T32" fmla="*/ 1 w 341"/>
                <a:gd name="T33" fmla="*/ 1 h 291"/>
                <a:gd name="T34" fmla="*/ 1 w 341"/>
                <a:gd name="T35" fmla="*/ 1 h 291"/>
                <a:gd name="T36" fmla="*/ 1 w 341"/>
                <a:gd name="T37" fmla="*/ 1 h 291"/>
                <a:gd name="T38" fmla="*/ 1 w 341"/>
                <a:gd name="T39" fmla="*/ 1 h 291"/>
                <a:gd name="T40" fmla="*/ 1 w 341"/>
                <a:gd name="T41" fmla="*/ 1 h 291"/>
                <a:gd name="T42" fmla="*/ 1 w 341"/>
                <a:gd name="T43" fmla="*/ 1 h 291"/>
                <a:gd name="T44" fmla="*/ 1 w 341"/>
                <a:gd name="T45" fmla="*/ 1 h 291"/>
                <a:gd name="T46" fmla="*/ 1 w 341"/>
                <a:gd name="T47" fmla="*/ 1 h 291"/>
                <a:gd name="T48" fmla="*/ 1 w 341"/>
                <a:gd name="T49" fmla="*/ 1 h 291"/>
                <a:gd name="T50" fmla="*/ 1 w 341"/>
                <a:gd name="T51" fmla="*/ 1 h 291"/>
                <a:gd name="T52" fmla="*/ 1 w 341"/>
                <a:gd name="T53" fmla="*/ 1 h 291"/>
                <a:gd name="T54" fmla="*/ 1 w 341"/>
                <a:gd name="T55" fmla="*/ 1 h 291"/>
                <a:gd name="T56" fmla="*/ 1 w 341"/>
                <a:gd name="T57" fmla="*/ 1 h 291"/>
                <a:gd name="T58" fmla="*/ 1 w 341"/>
                <a:gd name="T59" fmla="*/ 1 h 291"/>
                <a:gd name="T60" fmla="*/ 1 w 341"/>
                <a:gd name="T61" fmla="*/ 1 h 291"/>
                <a:gd name="T62" fmla="*/ 1 w 341"/>
                <a:gd name="T63" fmla="*/ 1 h 291"/>
                <a:gd name="T64" fmla="*/ 1 w 341"/>
                <a:gd name="T65" fmla="*/ 1 h 291"/>
                <a:gd name="T66" fmla="*/ 1 w 341"/>
                <a:gd name="T67" fmla="*/ 1 h 291"/>
                <a:gd name="T68" fmla="*/ 1 w 341"/>
                <a:gd name="T69" fmla="*/ 1 h 291"/>
                <a:gd name="T70" fmla="*/ 1 w 341"/>
                <a:gd name="T71" fmla="*/ 1 h 291"/>
                <a:gd name="T72" fmla="*/ 1 w 341"/>
                <a:gd name="T73" fmla="*/ 0 h 291"/>
                <a:gd name="T74" fmla="*/ 1 w 341"/>
                <a:gd name="T75" fmla="*/ 1 h 291"/>
                <a:gd name="T76" fmla="*/ 1 w 341"/>
                <a:gd name="T77" fmla="*/ 1 h 291"/>
                <a:gd name="T78" fmla="*/ 1 w 341"/>
                <a:gd name="T79" fmla="*/ 1 h 291"/>
                <a:gd name="T80" fmla="*/ 1 w 341"/>
                <a:gd name="T81" fmla="*/ 1 h 291"/>
                <a:gd name="T82" fmla="*/ 1 w 341"/>
                <a:gd name="T83" fmla="*/ 1 h 291"/>
                <a:gd name="T84" fmla="*/ 1 w 341"/>
                <a:gd name="T85" fmla="*/ 1 h 291"/>
                <a:gd name="T86" fmla="*/ 1 w 341"/>
                <a:gd name="T87" fmla="*/ 1 h 291"/>
                <a:gd name="T88" fmla="*/ 0 w 341"/>
                <a:gd name="T89" fmla="*/ 1 h 291"/>
                <a:gd name="T90" fmla="*/ 1 w 341"/>
                <a:gd name="T91" fmla="*/ 1 h 291"/>
                <a:gd name="T92" fmla="*/ 1 w 341"/>
                <a:gd name="T93" fmla="*/ 1 h 291"/>
                <a:gd name="T94" fmla="*/ 1 w 341"/>
                <a:gd name="T95" fmla="*/ 1 h 291"/>
                <a:gd name="T96" fmla="*/ 1 w 341"/>
                <a:gd name="T97" fmla="*/ 1 h 291"/>
                <a:gd name="T98" fmla="*/ 1 w 341"/>
                <a:gd name="T99" fmla="*/ 1 h 291"/>
                <a:gd name="T100" fmla="*/ 1 w 341"/>
                <a:gd name="T101" fmla="*/ 1 h 291"/>
                <a:gd name="T102" fmla="*/ 1 w 341"/>
                <a:gd name="T103" fmla="*/ 1 h 291"/>
                <a:gd name="T104" fmla="*/ 1 w 341"/>
                <a:gd name="T105" fmla="*/ 1 h 291"/>
                <a:gd name="T106" fmla="*/ 1 w 341"/>
                <a:gd name="T107" fmla="*/ 1 h 291"/>
                <a:gd name="T108" fmla="*/ 1 w 341"/>
                <a:gd name="T109" fmla="*/ 1 h 291"/>
                <a:gd name="T110" fmla="*/ 1 w 341"/>
                <a:gd name="T111" fmla="*/ 1 h 291"/>
                <a:gd name="T112" fmla="*/ 1 w 341"/>
                <a:gd name="T113" fmla="*/ 1 h 291"/>
                <a:gd name="T114" fmla="*/ 1 w 341"/>
                <a:gd name="T115" fmla="*/ 1 h 291"/>
                <a:gd name="T116" fmla="*/ 1 w 341"/>
                <a:gd name="T117" fmla="*/ 1 h 291"/>
                <a:gd name="T118" fmla="*/ 1 w 341"/>
                <a:gd name="T119" fmla="*/ 1 h 291"/>
                <a:gd name="T120" fmla="*/ 1 w 341"/>
                <a:gd name="T121" fmla="*/ 1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1"/>
                <a:gd name="T184" fmla="*/ 0 h 291"/>
                <a:gd name="T185" fmla="*/ 341 w 341"/>
                <a:gd name="T186" fmla="*/ 291 h 2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6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1"/>
                  </a:lnTo>
                  <a:lnTo>
                    <a:pt x="301" y="270"/>
                  </a:lnTo>
                  <a:lnTo>
                    <a:pt x="318" y="270"/>
                  </a:lnTo>
                  <a:lnTo>
                    <a:pt x="324" y="271"/>
                  </a:lnTo>
                  <a:lnTo>
                    <a:pt x="331" y="272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2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2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9"/>
                  </a:lnTo>
                  <a:lnTo>
                    <a:pt x="248" y="88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7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9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9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7"/>
                  </a:lnTo>
                  <a:lnTo>
                    <a:pt x="33" y="164"/>
                  </a:lnTo>
                  <a:lnTo>
                    <a:pt x="49" y="173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8"/>
                  </a:lnTo>
                  <a:lnTo>
                    <a:pt x="87" y="240"/>
                  </a:lnTo>
                  <a:lnTo>
                    <a:pt x="85" y="265"/>
                  </a:lnTo>
                  <a:lnTo>
                    <a:pt x="94" y="264"/>
                  </a:lnTo>
                  <a:lnTo>
                    <a:pt x="105" y="263"/>
                  </a:lnTo>
                  <a:lnTo>
                    <a:pt x="115" y="263"/>
                  </a:lnTo>
                  <a:lnTo>
                    <a:pt x="125" y="265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3" name="Freeform 502"/>
            <p:cNvSpPr>
              <a:spLocks/>
            </p:cNvSpPr>
            <p:nvPr/>
          </p:nvSpPr>
          <p:spPr bwMode="auto">
            <a:xfrm>
              <a:off x="2506" y="1091"/>
              <a:ext cx="174" cy="184"/>
            </a:xfrm>
            <a:custGeom>
              <a:avLst/>
              <a:gdLst>
                <a:gd name="T0" fmla="*/ 0 w 349"/>
                <a:gd name="T1" fmla="*/ 1 h 367"/>
                <a:gd name="T2" fmla="*/ 0 w 349"/>
                <a:gd name="T3" fmla="*/ 1 h 367"/>
                <a:gd name="T4" fmla="*/ 0 w 349"/>
                <a:gd name="T5" fmla="*/ 1 h 367"/>
                <a:gd name="T6" fmla="*/ 0 w 349"/>
                <a:gd name="T7" fmla="*/ 1 h 367"/>
                <a:gd name="T8" fmla="*/ 0 w 349"/>
                <a:gd name="T9" fmla="*/ 1 h 367"/>
                <a:gd name="T10" fmla="*/ 0 w 349"/>
                <a:gd name="T11" fmla="*/ 1 h 367"/>
                <a:gd name="T12" fmla="*/ 0 w 349"/>
                <a:gd name="T13" fmla="*/ 1 h 367"/>
                <a:gd name="T14" fmla="*/ 0 w 349"/>
                <a:gd name="T15" fmla="*/ 1 h 367"/>
                <a:gd name="T16" fmla="*/ 0 w 349"/>
                <a:gd name="T17" fmla="*/ 1 h 367"/>
                <a:gd name="T18" fmla="*/ 0 w 349"/>
                <a:gd name="T19" fmla="*/ 1 h 367"/>
                <a:gd name="T20" fmla="*/ 0 w 349"/>
                <a:gd name="T21" fmla="*/ 1 h 367"/>
                <a:gd name="T22" fmla="*/ 0 w 349"/>
                <a:gd name="T23" fmla="*/ 1 h 367"/>
                <a:gd name="T24" fmla="*/ 0 w 349"/>
                <a:gd name="T25" fmla="*/ 1 h 367"/>
                <a:gd name="T26" fmla="*/ 0 w 349"/>
                <a:gd name="T27" fmla="*/ 1 h 367"/>
                <a:gd name="T28" fmla="*/ 0 w 349"/>
                <a:gd name="T29" fmla="*/ 1 h 367"/>
                <a:gd name="T30" fmla="*/ 0 w 349"/>
                <a:gd name="T31" fmla="*/ 1 h 367"/>
                <a:gd name="T32" fmla="*/ 0 w 349"/>
                <a:gd name="T33" fmla="*/ 1 h 367"/>
                <a:gd name="T34" fmla="*/ 0 w 349"/>
                <a:gd name="T35" fmla="*/ 1 h 367"/>
                <a:gd name="T36" fmla="*/ 0 w 349"/>
                <a:gd name="T37" fmla="*/ 1 h 367"/>
                <a:gd name="T38" fmla="*/ 0 w 349"/>
                <a:gd name="T39" fmla="*/ 1 h 367"/>
                <a:gd name="T40" fmla="*/ 0 w 349"/>
                <a:gd name="T41" fmla="*/ 1 h 367"/>
                <a:gd name="T42" fmla="*/ 0 w 349"/>
                <a:gd name="T43" fmla="*/ 1 h 367"/>
                <a:gd name="T44" fmla="*/ 0 w 349"/>
                <a:gd name="T45" fmla="*/ 1 h 367"/>
                <a:gd name="T46" fmla="*/ 0 w 349"/>
                <a:gd name="T47" fmla="*/ 1 h 367"/>
                <a:gd name="T48" fmla="*/ 0 w 349"/>
                <a:gd name="T49" fmla="*/ 1 h 367"/>
                <a:gd name="T50" fmla="*/ 0 w 349"/>
                <a:gd name="T51" fmla="*/ 1 h 367"/>
                <a:gd name="T52" fmla="*/ 0 w 349"/>
                <a:gd name="T53" fmla="*/ 1 h 367"/>
                <a:gd name="T54" fmla="*/ 0 w 349"/>
                <a:gd name="T55" fmla="*/ 1 h 367"/>
                <a:gd name="T56" fmla="*/ 0 w 349"/>
                <a:gd name="T57" fmla="*/ 1 h 367"/>
                <a:gd name="T58" fmla="*/ 0 w 349"/>
                <a:gd name="T59" fmla="*/ 1 h 367"/>
                <a:gd name="T60" fmla="*/ 0 w 349"/>
                <a:gd name="T61" fmla="*/ 1 h 367"/>
                <a:gd name="T62" fmla="*/ 0 w 349"/>
                <a:gd name="T63" fmla="*/ 1 h 367"/>
                <a:gd name="T64" fmla="*/ 0 w 349"/>
                <a:gd name="T65" fmla="*/ 1 h 367"/>
                <a:gd name="T66" fmla="*/ 0 w 349"/>
                <a:gd name="T67" fmla="*/ 1 h 367"/>
                <a:gd name="T68" fmla="*/ 0 w 349"/>
                <a:gd name="T69" fmla="*/ 1 h 367"/>
                <a:gd name="T70" fmla="*/ 0 w 349"/>
                <a:gd name="T71" fmla="*/ 1 h 367"/>
                <a:gd name="T72" fmla="*/ 0 w 349"/>
                <a:gd name="T73" fmla="*/ 1 h 367"/>
                <a:gd name="T74" fmla="*/ 0 w 349"/>
                <a:gd name="T75" fmla="*/ 1 h 367"/>
                <a:gd name="T76" fmla="*/ 0 w 349"/>
                <a:gd name="T77" fmla="*/ 1 h 367"/>
                <a:gd name="T78" fmla="*/ 0 w 349"/>
                <a:gd name="T79" fmla="*/ 1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9"/>
                <a:gd name="T121" fmla="*/ 0 h 367"/>
                <a:gd name="T122" fmla="*/ 349 w 349"/>
                <a:gd name="T123" fmla="*/ 367 h 3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4"/>
                  </a:lnTo>
                  <a:lnTo>
                    <a:pt x="170" y="158"/>
                  </a:lnTo>
                  <a:lnTo>
                    <a:pt x="185" y="148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8"/>
                  </a:lnTo>
                  <a:lnTo>
                    <a:pt x="242" y="71"/>
                  </a:lnTo>
                  <a:lnTo>
                    <a:pt x="250" y="56"/>
                  </a:lnTo>
                  <a:lnTo>
                    <a:pt x="256" y="42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1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5"/>
                  </a:lnTo>
                  <a:lnTo>
                    <a:pt x="330" y="4"/>
                  </a:lnTo>
                  <a:lnTo>
                    <a:pt x="337" y="3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3"/>
                  </a:lnTo>
                  <a:lnTo>
                    <a:pt x="349" y="4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6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5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7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4" name="Freeform 503"/>
            <p:cNvSpPr>
              <a:spLocks/>
            </p:cNvSpPr>
            <p:nvPr/>
          </p:nvSpPr>
          <p:spPr bwMode="auto">
            <a:xfrm>
              <a:off x="2617" y="1095"/>
              <a:ext cx="107" cy="186"/>
            </a:xfrm>
            <a:custGeom>
              <a:avLst/>
              <a:gdLst>
                <a:gd name="T0" fmla="*/ 1 w 213"/>
                <a:gd name="T1" fmla="*/ 0 h 373"/>
                <a:gd name="T2" fmla="*/ 1 w 213"/>
                <a:gd name="T3" fmla="*/ 0 h 373"/>
                <a:gd name="T4" fmla="*/ 1 w 213"/>
                <a:gd name="T5" fmla="*/ 0 h 373"/>
                <a:gd name="T6" fmla="*/ 1 w 213"/>
                <a:gd name="T7" fmla="*/ 0 h 373"/>
                <a:gd name="T8" fmla="*/ 1 w 213"/>
                <a:gd name="T9" fmla="*/ 0 h 373"/>
                <a:gd name="T10" fmla="*/ 1 w 213"/>
                <a:gd name="T11" fmla="*/ 0 h 373"/>
                <a:gd name="T12" fmla="*/ 1 w 213"/>
                <a:gd name="T13" fmla="*/ 0 h 373"/>
                <a:gd name="T14" fmla="*/ 1 w 213"/>
                <a:gd name="T15" fmla="*/ 0 h 373"/>
                <a:gd name="T16" fmla="*/ 1 w 213"/>
                <a:gd name="T17" fmla="*/ 0 h 373"/>
                <a:gd name="T18" fmla="*/ 1 w 213"/>
                <a:gd name="T19" fmla="*/ 0 h 373"/>
                <a:gd name="T20" fmla="*/ 1 w 213"/>
                <a:gd name="T21" fmla="*/ 0 h 373"/>
                <a:gd name="T22" fmla="*/ 1 w 213"/>
                <a:gd name="T23" fmla="*/ 0 h 373"/>
                <a:gd name="T24" fmla="*/ 1 w 213"/>
                <a:gd name="T25" fmla="*/ 0 h 373"/>
                <a:gd name="T26" fmla="*/ 1 w 213"/>
                <a:gd name="T27" fmla="*/ 0 h 373"/>
                <a:gd name="T28" fmla="*/ 1 w 213"/>
                <a:gd name="T29" fmla="*/ 0 h 373"/>
                <a:gd name="T30" fmla="*/ 1 w 213"/>
                <a:gd name="T31" fmla="*/ 0 h 373"/>
                <a:gd name="T32" fmla="*/ 1 w 213"/>
                <a:gd name="T33" fmla="*/ 0 h 373"/>
                <a:gd name="T34" fmla="*/ 1 w 213"/>
                <a:gd name="T35" fmla="*/ 0 h 373"/>
                <a:gd name="T36" fmla="*/ 1 w 213"/>
                <a:gd name="T37" fmla="*/ 0 h 373"/>
                <a:gd name="T38" fmla="*/ 1 w 213"/>
                <a:gd name="T39" fmla="*/ 0 h 373"/>
                <a:gd name="T40" fmla="*/ 1 w 213"/>
                <a:gd name="T41" fmla="*/ 0 h 373"/>
                <a:gd name="T42" fmla="*/ 1 w 213"/>
                <a:gd name="T43" fmla="*/ 0 h 373"/>
                <a:gd name="T44" fmla="*/ 1 w 213"/>
                <a:gd name="T45" fmla="*/ 0 h 373"/>
                <a:gd name="T46" fmla="*/ 1 w 213"/>
                <a:gd name="T47" fmla="*/ 0 h 373"/>
                <a:gd name="T48" fmla="*/ 1 w 213"/>
                <a:gd name="T49" fmla="*/ 0 h 373"/>
                <a:gd name="T50" fmla="*/ 1 w 213"/>
                <a:gd name="T51" fmla="*/ 0 h 373"/>
                <a:gd name="T52" fmla="*/ 1 w 213"/>
                <a:gd name="T53" fmla="*/ 0 h 373"/>
                <a:gd name="T54" fmla="*/ 1 w 213"/>
                <a:gd name="T55" fmla="*/ 0 h 373"/>
                <a:gd name="T56" fmla="*/ 1 w 213"/>
                <a:gd name="T57" fmla="*/ 0 h 373"/>
                <a:gd name="T58" fmla="*/ 1 w 213"/>
                <a:gd name="T59" fmla="*/ 0 h 373"/>
                <a:gd name="T60" fmla="*/ 1 w 213"/>
                <a:gd name="T61" fmla="*/ 0 h 373"/>
                <a:gd name="T62" fmla="*/ 1 w 213"/>
                <a:gd name="T63" fmla="*/ 0 h 373"/>
                <a:gd name="T64" fmla="*/ 1 w 213"/>
                <a:gd name="T65" fmla="*/ 0 h 373"/>
                <a:gd name="T66" fmla="*/ 1 w 213"/>
                <a:gd name="T67" fmla="*/ 0 h 373"/>
                <a:gd name="T68" fmla="*/ 1 w 213"/>
                <a:gd name="T69" fmla="*/ 0 h 373"/>
                <a:gd name="T70" fmla="*/ 1 w 213"/>
                <a:gd name="T71" fmla="*/ 0 h 373"/>
                <a:gd name="T72" fmla="*/ 1 w 213"/>
                <a:gd name="T73" fmla="*/ 0 h 373"/>
                <a:gd name="T74" fmla="*/ 1 w 213"/>
                <a:gd name="T75" fmla="*/ 0 h 373"/>
                <a:gd name="T76" fmla="*/ 1 w 213"/>
                <a:gd name="T77" fmla="*/ 0 h 373"/>
                <a:gd name="T78" fmla="*/ 1 w 213"/>
                <a:gd name="T79" fmla="*/ 0 h 373"/>
                <a:gd name="T80" fmla="*/ 1 w 213"/>
                <a:gd name="T81" fmla="*/ 0 h 373"/>
                <a:gd name="T82" fmla="*/ 1 w 213"/>
                <a:gd name="T83" fmla="*/ 0 h 373"/>
                <a:gd name="T84" fmla="*/ 1 w 213"/>
                <a:gd name="T85" fmla="*/ 0 h 373"/>
                <a:gd name="T86" fmla="*/ 1 w 213"/>
                <a:gd name="T87" fmla="*/ 0 h 373"/>
                <a:gd name="T88" fmla="*/ 1 w 213"/>
                <a:gd name="T89" fmla="*/ 0 h 373"/>
                <a:gd name="T90" fmla="*/ 1 w 213"/>
                <a:gd name="T91" fmla="*/ 0 h 373"/>
                <a:gd name="T92" fmla="*/ 1 w 213"/>
                <a:gd name="T93" fmla="*/ 0 h 373"/>
                <a:gd name="T94" fmla="*/ 0 w 213"/>
                <a:gd name="T95" fmla="*/ 0 h 373"/>
                <a:gd name="T96" fmla="*/ 1 w 213"/>
                <a:gd name="T97" fmla="*/ 0 h 373"/>
                <a:gd name="T98" fmla="*/ 1 w 213"/>
                <a:gd name="T99" fmla="*/ 0 h 373"/>
                <a:gd name="T100" fmla="*/ 1 w 213"/>
                <a:gd name="T101" fmla="*/ 0 h 373"/>
                <a:gd name="T102" fmla="*/ 1 w 213"/>
                <a:gd name="T103" fmla="*/ 0 h 373"/>
                <a:gd name="T104" fmla="*/ 1 w 213"/>
                <a:gd name="T105" fmla="*/ 0 h 373"/>
                <a:gd name="T106" fmla="*/ 1 w 213"/>
                <a:gd name="T107" fmla="*/ 0 h 373"/>
                <a:gd name="T108" fmla="*/ 1 w 213"/>
                <a:gd name="T109" fmla="*/ 0 h 373"/>
                <a:gd name="T110" fmla="*/ 1 w 213"/>
                <a:gd name="T111" fmla="*/ 0 h 373"/>
                <a:gd name="T112" fmla="*/ 1 w 213"/>
                <a:gd name="T113" fmla="*/ 0 h 373"/>
                <a:gd name="T114" fmla="*/ 1 w 213"/>
                <a:gd name="T115" fmla="*/ 0 h 373"/>
                <a:gd name="T116" fmla="*/ 1 w 213"/>
                <a:gd name="T117" fmla="*/ 0 h 373"/>
                <a:gd name="T118" fmla="*/ 1 w 213"/>
                <a:gd name="T119" fmla="*/ 0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3"/>
                <a:gd name="T181" fmla="*/ 0 h 373"/>
                <a:gd name="T182" fmla="*/ 213 w 213"/>
                <a:gd name="T183" fmla="*/ 373 h 3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3" h="373">
                  <a:moveTo>
                    <a:pt x="125" y="0"/>
                  </a:moveTo>
                  <a:lnTo>
                    <a:pt x="128" y="4"/>
                  </a:lnTo>
                  <a:lnTo>
                    <a:pt x="132" y="12"/>
                  </a:lnTo>
                  <a:lnTo>
                    <a:pt x="139" y="18"/>
                  </a:lnTo>
                  <a:lnTo>
                    <a:pt x="152" y="19"/>
                  </a:lnTo>
                  <a:lnTo>
                    <a:pt x="159" y="19"/>
                  </a:lnTo>
                  <a:lnTo>
                    <a:pt x="164" y="22"/>
                  </a:lnTo>
                  <a:lnTo>
                    <a:pt x="169" y="26"/>
                  </a:lnTo>
                  <a:lnTo>
                    <a:pt x="171" y="31"/>
                  </a:lnTo>
                  <a:lnTo>
                    <a:pt x="164" y="36"/>
                  </a:lnTo>
                  <a:lnTo>
                    <a:pt x="159" y="42"/>
                  </a:lnTo>
                  <a:lnTo>
                    <a:pt x="152" y="47"/>
                  </a:lnTo>
                  <a:lnTo>
                    <a:pt x="147" y="50"/>
                  </a:lnTo>
                  <a:lnTo>
                    <a:pt x="140" y="49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49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6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1"/>
                  </a:lnTo>
                  <a:lnTo>
                    <a:pt x="108" y="86"/>
                  </a:lnTo>
                  <a:lnTo>
                    <a:pt x="109" y="89"/>
                  </a:lnTo>
                  <a:lnTo>
                    <a:pt x="113" y="93"/>
                  </a:lnTo>
                  <a:lnTo>
                    <a:pt x="116" y="95"/>
                  </a:lnTo>
                  <a:lnTo>
                    <a:pt x="121" y="96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5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8"/>
                  </a:lnTo>
                  <a:lnTo>
                    <a:pt x="179" y="56"/>
                  </a:lnTo>
                  <a:lnTo>
                    <a:pt x="182" y="58"/>
                  </a:lnTo>
                  <a:lnTo>
                    <a:pt x="184" y="62"/>
                  </a:lnTo>
                  <a:lnTo>
                    <a:pt x="186" y="64"/>
                  </a:lnTo>
                  <a:lnTo>
                    <a:pt x="190" y="66"/>
                  </a:lnTo>
                  <a:lnTo>
                    <a:pt x="185" y="73"/>
                  </a:lnTo>
                  <a:lnTo>
                    <a:pt x="182" y="80"/>
                  </a:lnTo>
                  <a:lnTo>
                    <a:pt x="179" y="88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2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8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5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1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1"/>
                  </a:lnTo>
                  <a:lnTo>
                    <a:pt x="205" y="140"/>
                  </a:lnTo>
                  <a:lnTo>
                    <a:pt x="207" y="138"/>
                  </a:lnTo>
                  <a:lnTo>
                    <a:pt x="212" y="156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7"/>
                  </a:lnTo>
                  <a:lnTo>
                    <a:pt x="175" y="263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69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8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5" name="Freeform 504"/>
            <p:cNvSpPr>
              <a:spLocks/>
            </p:cNvSpPr>
            <p:nvPr/>
          </p:nvSpPr>
          <p:spPr bwMode="auto">
            <a:xfrm>
              <a:off x="2411" y="870"/>
              <a:ext cx="478" cy="310"/>
            </a:xfrm>
            <a:custGeom>
              <a:avLst/>
              <a:gdLst>
                <a:gd name="T0" fmla="*/ 0 w 957"/>
                <a:gd name="T1" fmla="*/ 1 h 620"/>
                <a:gd name="T2" fmla="*/ 0 w 957"/>
                <a:gd name="T3" fmla="*/ 1 h 620"/>
                <a:gd name="T4" fmla="*/ 0 w 957"/>
                <a:gd name="T5" fmla="*/ 1 h 620"/>
                <a:gd name="T6" fmla="*/ 0 w 957"/>
                <a:gd name="T7" fmla="*/ 1 h 620"/>
                <a:gd name="T8" fmla="*/ 0 w 957"/>
                <a:gd name="T9" fmla="*/ 1 h 620"/>
                <a:gd name="T10" fmla="*/ 0 w 957"/>
                <a:gd name="T11" fmla="*/ 1 h 620"/>
                <a:gd name="T12" fmla="*/ 0 w 957"/>
                <a:gd name="T13" fmla="*/ 1 h 620"/>
                <a:gd name="T14" fmla="*/ 0 w 957"/>
                <a:gd name="T15" fmla="*/ 1 h 620"/>
                <a:gd name="T16" fmla="*/ 0 w 957"/>
                <a:gd name="T17" fmla="*/ 1 h 620"/>
                <a:gd name="T18" fmla="*/ 0 w 957"/>
                <a:gd name="T19" fmla="*/ 1 h 620"/>
                <a:gd name="T20" fmla="*/ 0 w 957"/>
                <a:gd name="T21" fmla="*/ 1 h 620"/>
                <a:gd name="T22" fmla="*/ 0 w 957"/>
                <a:gd name="T23" fmla="*/ 1 h 620"/>
                <a:gd name="T24" fmla="*/ 0 w 957"/>
                <a:gd name="T25" fmla="*/ 1 h 620"/>
                <a:gd name="T26" fmla="*/ 0 w 957"/>
                <a:gd name="T27" fmla="*/ 1 h 620"/>
                <a:gd name="T28" fmla="*/ 0 w 957"/>
                <a:gd name="T29" fmla="*/ 1 h 620"/>
                <a:gd name="T30" fmla="*/ 0 w 957"/>
                <a:gd name="T31" fmla="*/ 1 h 620"/>
                <a:gd name="T32" fmla="*/ 0 w 957"/>
                <a:gd name="T33" fmla="*/ 1 h 620"/>
                <a:gd name="T34" fmla="*/ 0 w 957"/>
                <a:gd name="T35" fmla="*/ 1 h 620"/>
                <a:gd name="T36" fmla="*/ 0 w 957"/>
                <a:gd name="T37" fmla="*/ 1 h 620"/>
                <a:gd name="T38" fmla="*/ 0 w 957"/>
                <a:gd name="T39" fmla="*/ 1 h 620"/>
                <a:gd name="T40" fmla="*/ 0 w 957"/>
                <a:gd name="T41" fmla="*/ 1 h 620"/>
                <a:gd name="T42" fmla="*/ 0 w 957"/>
                <a:gd name="T43" fmla="*/ 1 h 620"/>
                <a:gd name="T44" fmla="*/ 0 w 957"/>
                <a:gd name="T45" fmla="*/ 1 h 620"/>
                <a:gd name="T46" fmla="*/ 0 w 957"/>
                <a:gd name="T47" fmla="*/ 1 h 620"/>
                <a:gd name="T48" fmla="*/ 0 w 957"/>
                <a:gd name="T49" fmla="*/ 1 h 620"/>
                <a:gd name="T50" fmla="*/ 0 w 957"/>
                <a:gd name="T51" fmla="*/ 1 h 620"/>
                <a:gd name="T52" fmla="*/ 0 w 957"/>
                <a:gd name="T53" fmla="*/ 1 h 620"/>
                <a:gd name="T54" fmla="*/ 0 w 957"/>
                <a:gd name="T55" fmla="*/ 1 h 620"/>
                <a:gd name="T56" fmla="*/ 0 w 957"/>
                <a:gd name="T57" fmla="*/ 1 h 620"/>
                <a:gd name="T58" fmla="*/ 0 w 957"/>
                <a:gd name="T59" fmla="*/ 1 h 620"/>
                <a:gd name="T60" fmla="*/ 0 w 957"/>
                <a:gd name="T61" fmla="*/ 1 h 620"/>
                <a:gd name="T62" fmla="*/ 0 w 957"/>
                <a:gd name="T63" fmla="*/ 1 h 620"/>
                <a:gd name="T64" fmla="*/ 0 w 957"/>
                <a:gd name="T65" fmla="*/ 1 h 620"/>
                <a:gd name="T66" fmla="*/ 0 w 957"/>
                <a:gd name="T67" fmla="*/ 1 h 620"/>
                <a:gd name="T68" fmla="*/ 0 w 957"/>
                <a:gd name="T69" fmla="*/ 1 h 620"/>
                <a:gd name="T70" fmla="*/ 0 w 957"/>
                <a:gd name="T71" fmla="*/ 1 h 620"/>
                <a:gd name="T72" fmla="*/ 0 w 957"/>
                <a:gd name="T73" fmla="*/ 1 h 620"/>
                <a:gd name="T74" fmla="*/ 0 w 957"/>
                <a:gd name="T75" fmla="*/ 1 h 620"/>
                <a:gd name="T76" fmla="*/ 0 w 957"/>
                <a:gd name="T77" fmla="*/ 1 h 620"/>
                <a:gd name="T78" fmla="*/ 0 w 957"/>
                <a:gd name="T79" fmla="*/ 1 h 620"/>
                <a:gd name="T80" fmla="*/ 0 w 957"/>
                <a:gd name="T81" fmla="*/ 1 h 620"/>
                <a:gd name="T82" fmla="*/ 0 w 957"/>
                <a:gd name="T83" fmla="*/ 1 h 620"/>
                <a:gd name="T84" fmla="*/ 0 w 957"/>
                <a:gd name="T85" fmla="*/ 1 h 620"/>
                <a:gd name="T86" fmla="*/ 0 w 957"/>
                <a:gd name="T87" fmla="*/ 1 h 620"/>
                <a:gd name="T88" fmla="*/ 0 w 957"/>
                <a:gd name="T89" fmla="*/ 1 h 620"/>
                <a:gd name="T90" fmla="*/ 0 w 957"/>
                <a:gd name="T91" fmla="*/ 1 h 620"/>
                <a:gd name="T92" fmla="*/ 0 w 957"/>
                <a:gd name="T93" fmla="*/ 1 h 620"/>
                <a:gd name="T94" fmla="*/ 0 w 957"/>
                <a:gd name="T95" fmla="*/ 1 h 620"/>
                <a:gd name="T96" fmla="*/ 0 w 957"/>
                <a:gd name="T97" fmla="*/ 1 h 620"/>
                <a:gd name="T98" fmla="*/ 0 w 957"/>
                <a:gd name="T99" fmla="*/ 1 h 620"/>
                <a:gd name="T100" fmla="*/ 0 w 957"/>
                <a:gd name="T101" fmla="*/ 1 h 620"/>
                <a:gd name="T102" fmla="*/ 0 w 957"/>
                <a:gd name="T103" fmla="*/ 1 h 620"/>
                <a:gd name="T104" fmla="*/ 0 w 957"/>
                <a:gd name="T105" fmla="*/ 1 h 620"/>
                <a:gd name="T106" fmla="*/ 0 w 957"/>
                <a:gd name="T107" fmla="*/ 1 h 620"/>
                <a:gd name="T108" fmla="*/ 0 w 957"/>
                <a:gd name="T109" fmla="*/ 1 h 620"/>
                <a:gd name="T110" fmla="*/ 0 w 957"/>
                <a:gd name="T111" fmla="*/ 1 h 620"/>
                <a:gd name="T112" fmla="*/ 0 w 957"/>
                <a:gd name="T113" fmla="*/ 1 h 620"/>
                <a:gd name="T114" fmla="*/ 0 w 957"/>
                <a:gd name="T115" fmla="*/ 1 h 620"/>
                <a:gd name="T116" fmla="*/ 0 w 957"/>
                <a:gd name="T117" fmla="*/ 1 h 620"/>
                <a:gd name="T118" fmla="*/ 0 w 957"/>
                <a:gd name="T119" fmla="*/ 1 h 620"/>
                <a:gd name="T120" fmla="*/ 0 w 957"/>
                <a:gd name="T121" fmla="*/ 1 h 6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7"/>
                <a:gd name="T184" fmla="*/ 0 h 620"/>
                <a:gd name="T185" fmla="*/ 957 w 957"/>
                <a:gd name="T186" fmla="*/ 620 h 62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7" h="620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4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9"/>
                  </a:lnTo>
                  <a:lnTo>
                    <a:pt x="573" y="67"/>
                  </a:lnTo>
                  <a:lnTo>
                    <a:pt x="581" y="57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6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2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1"/>
                  </a:lnTo>
                  <a:lnTo>
                    <a:pt x="710" y="236"/>
                  </a:lnTo>
                  <a:lnTo>
                    <a:pt x="704" y="268"/>
                  </a:lnTo>
                  <a:lnTo>
                    <a:pt x="697" y="292"/>
                  </a:lnTo>
                  <a:lnTo>
                    <a:pt x="691" y="303"/>
                  </a:lnTo>
                  <a:lnTo>
                    <a:pt x="684" y="315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2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4"/>
                  </a:lnTo>
                  <a:lnTo>
                    <a:pt x="615" y="414"/>
                  </a:lnTo>
                  <a:lnTo>
                    <a:pt x="615" y="422"/>
                  </a:lnTo>
                  <a:lnTo>
                    <a:pt x="619" y="424"/>
                  </a:lnTo>
                  <a:lnTo>
                    <a:pt x="627" y="420"/>
                  </a:lnTo>
                  <a:lnTo>
                    <a:pt x="633" y="413"/>
                  </a:lnTo>
                  <a:lnTo>
                    <a:pt x="637" y="404"/>
                  </a:lnTo>
                  <a:lnTo>
                    <a:pt x="641" y="395"/>
                  </a:lnTo>
                  <a:lnTo>
                    <a:pt x="646" y="382"/>
                  </a:lnTo>
                  <a:lnTo>
                    <a:pt x="652" y="369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7"/>
                  </a:lnTo>
                  <a:lnTo>
                    <a:pt x="815" y="276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4"/>
                  </a:lnTo>
                  <a:lnTo>
                    <a:pt x="858" y="286"/>
                  </a:lnTo>
                  <a:lnTo>
                    <a:pt x="870" y="292"/>
                  </a:lnTo>
                  <a:lnTo>
                    <a:pt x="880" y="298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6"/>
                  </a:lnTo>
                  <a:lnTo>
                    <a:pt x="957" y="345"/>
                  </a:lnTo>
                  <a:lnTo>
                    <a:pt x="948" y="346"/>
                  </a:lnTo>
                  <a:lnTo>
                    <a:pt x="937" y="348"/>
                  </a:lnTo>
                  <a:lnTo>
                    <a:pt x="924" y="351"/>
                  </a:lnTo>
                  <a:lnTo>
                    <a:pt x="910" y="354"/>
                  </a:lnTo>
                  <a:lnTo>
                    <a:pt x="897" y="359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3"/>
                  </a:lnTo>
                  <a:lnTo>
                    <a:pt x="855" y="399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60"/>
                  </a:lnTo>
                  <a:lnTo>
                    <a:pt x="757" y="467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60"/>
                  </a:lnTo>
                  <a:lnTo>
                    <a:pt x="701" y="458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8"/>
                  </a:lnTo>
                  <a:lnTo>
                    <a:pt x="671" y="460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60"/>
                  </a:lnTo>
                  <a:lnTo>
                    <a:pt x="660" y="454"/>
                  </a:lnTo>
                  <a:lnTo>
                    <a:pt x="668" y="445"/>
                  </a:lnTo>
                  <a:lnTo>
                    <a:pt x="675" y="436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1"/>
                  </a:lnTo>
                  <a:lnTo>
                    <a:pt x="676" y="420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4"/>
                  </a:lnTo>
                  <a:lnTo>
                    <a:pt x="671" y="413"/>
                  </a:lnTo>
                  <a:lnTo>
                    <a:pt x="668" y="412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3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6"/>
                  </a:lnTo>
                  <a:lnTo>
                    <a:pt x="630" y="445"/>
                  </a:lnTo>
                  <a:lnTo>
                    <a:pt x="634" y="452"/>
                  </a:lnTo>
                  <a:lnTo>
                    <a:pt x="636" y="458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9"/>
                  </a:lnTo>
                  <a:lnTo>
                    <a:pt x="625" y="453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7"/>
                  </a:lnTo>
                  <a:lnTo>
                    <a:pt x="589" y="431"/>
                  </a:lnTo>
                  <a:lnTo>
                    <a:pt x="583" y="427"/>
                  </a:lnTo>
                  <a:lnTo>
                    <a:pt x="576" y="423"/>
                  </a:lnTo>
                  <a:lnTo>
                    <a:pt x="568" y="422"/>
                  </a:lnTo>
                  <a:lnTo>
                    <a:pt x="560" y="423"/>
                  </a:lnTo>
                  <a:lnTo>
                    <a:pt x="552" y="427"/>
                  </a:lnTo>
                  <a:lnTo>
                    <a:pt x="545" y="432"/>
                  </a:lnTo>
                  <a:lnTo>
                    <a:pt x="538" y="443"/>
                  </a:lnTo>
                  <a:lnTo>
                    <a:pt x="534" y="444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50"/>
                  </a:lnTo>
                  <a:lnTo>
                    <a:pt x="497" y="451"/>
                  </a:lnTo>
                  <a:lnTo>
                    <a:pt x="488" y="452"/>
                  </a:lnTo>
                  <a:lnTo>
                    <a:pt x="479" y="452"/>
                  </a:lnTo>
                  <a:lnTo>
                    <a:pt x="471" y="454"/>
                  </a:lnTo>
                  <a:lnTo>
                    <a:pt x="464" y="458"/>
                  </a:lnTo>
                  <a:lnTo>
                    <a:pt x="459" y="465"/>
                  </a:lnTo>
                  <a:lnTo>
                    <a:pt x="453" y="474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1"/>
                  </a:lnTo>
                  <a:lnTo>
                    <a:pt x="401" y="567"/>
                  </a:lnTo>
                  <a:lnTo>
                    <a:pt x="389" y="581"/>
                  </a:lnTo>
                  <a:lnTo>
                    <a:pt x="375" y="591"/>
                  </a:lnTo>
                  <a:lnTo>
                    <a:pt x="360" y="601"/>
                  </a:lnTo>
                  <a:lnTo>
                    <a:pt x="345" y="607"/>
                  </a:lnTo>
                  <a:lnTo>
                    <a:pt x="331" y="612"/>
                  </a:lnTo>
                  <a:lnTo>
                    <a:pt x="316" y="616"/>
                  </a:lnTo>
                  <a:lnTo>
                    <a:pt x="302" y="618"/>
                  </a:lnTo>
                  <a:lnTo>
                    <a:pt x="288" y="619"/>
                  </a:lnTo>
                  <a:lnTo>
                    <a:pt x="277" y="620"/>
                  </a:lnTo>
                  <a:lnTo>
                    <a:pt x="265" y="619"/>
                  </a:lnTo>
                  <a:lnTo>
                    <a:pt x="255" y="619"/>
                  </a:lnTo>
                  <a:lnTo>
                    <a:pt x="247" y="618"/>
                  </a:lnTo>
                  <a:lnTo>
                    <a:pt x="241" y="617"/>
                  </a:lnTo>
                  <a:lnTo>
                    <a:pt x="237" y="617"/>
                  </a:lnTo>
                  <a:lnTo>
                    <a:pt x="228" y="616"/>
                  </a:lnTo>
                  <a:lnTo>
                    <a:pt x="218" y="613"/>
                  </a:lnTo>
                  <a:lnTo>
                    <a:pt x="205" y="610"/>
                  </a:lnTo>
                  <a:lnTo>
                    <a:pt x="190" y="605"/>
                  </a:lnTo>
                  <a:lnTo>
                    <a:pt x="176" y="599"/>
                  </a:lnTo>
                  <a:lnTo>
                    <a:pt x="159" y="594"/>
                  </a:lnTo>
                  <a:lnTo>
                    <a:pt x="146" y="586"/>
                  </a:lnTo>
                  <a:lnTo>
                    <a:pt x="132" y="578"/>
                  </a:lnTo>
                  <a:lnTo>
                    <a:pt x="118" y="569"/>
                  </a:lnTo>
                  <a:lnTo>
                    <a:pt x="104" y="563"/>
                  </a:lnTo>
                  <a:lnTo>
                    <a:pt x="89" y="558"/>
                  </a:lnTo>
                  <a:lnTo>
                    <a:pt x="73" y="553"/>
                  </a:lnTo>
                  <a:lnTo>
                    <a:pt x="58" y="551"/>
                  </a:lnTo>
                  <a:lnTo>
                    <a:pt x="43" y="549"/>
                  </a:lnTo>
                  <a:lnTo>
                    <a:pt x="28" y="548"/>
                  </a:lnTo>
                  <a:lnTo>
                    <a:pt x="15" y="548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4"/>
                  </a:lnTo>
                  <a:lnTo>
                    <a:pt x="15" y="528"/>
                  </a:lnTo>
                  <a:lnTo>
                    <a:pt x="32" y="511"/>
                  </a:lnTo>
                  <a:lnTo>
                    <a:pt x="51" y="490"/>
                  </a:lnTo>
                  <a:lnTo>
                    <a:pt x="73" y="466"/>
                  </a:lnTo>
                  <a:lnTo>
                    <a:pt x="96" y="443"/>
                  </a:lnTo>
                  <a:lnTo>
                    <a:pt x="120" y="421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5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60"/>
                  </a:lnTo>
                  <a:lnTo>
                    <a:pt x="319" y="359"/>
                  </a:lnTo>
                  <a:lnTo>
                    <a:pt x="336" y="359"/>
                  </a:lnTo>
                  <a:lnTo>
                    <a:pt x="352" y="361"/>
                  </a:lnTo>
                  <a:lnTo>
                    <a:pt x="369" y="367"/>
                  </a:lnTo>
                  <a:lnTo>
                    <a:pt x="387" y="374"/>
                  </a:lnTo>
                  <a:lnTo>
                    <a:pt x="406" y="382"/>
                  </a:lnTo>
                  <a:lnTo>
                    <a:pt x="422" y="390"/>
                  </a:lnTo>
                  <a:lnTo>
                    <a:pt x="436" y="398"/>
                  </a:lnTo>
                  <a:lnTo>
                    <a:pt x="447" y="404"/>
                  </a:lnTo>
                  <a:lnTo>
                    <a:pt x="453" y="408"/>
                  </a:lnTo>
                  <a:lnTo>
                    <a:pt x="460" y="414"/>
                  </a:lnTo>
                  <a:lnTo>
                    <a:pt x="466" y="420"/>
                  </a:lnTo>
                  <a:lnTo>
                    <a:pt x="473" y="425"/>
                  </a:lnTo>
                  <a:lnTo>
                    <a:pt x="479" y="430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30"/>
                  </a:lnTo>
                  <a:lnTo>
                    <a:pt x="535" y="428"/>
                  </a:lnTo>
                  <a:lnTo>
                    <a:pt x="542" y="423"/>
                  </a:lnTo>
                  <a:lnTo>
                    <a:pt x="544" y="420"/>
                  </a:lnTo>
                  <a:lnTo>
                    <a:pt x="543" y="416"/>
                  </a:lnTo>
                  <a:lnTo>
                    <a:pt x="538" y="412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7"/>
                  </a:lnTo>
                  <a:lnTo>
                    <a:pt x="433" y="404"/>
                  </a:lnTo>
                  <a:lnTo>
                    <a:pt x="418" y="398"/>
                  </a:lnTo>
                  <a:lnTo>
                    <a:pt x="402" y="389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1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1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8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5"/>
                  </a:lnTo>
                  <a:lnTo>
                    <a:pt x="284" y="109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8"/>
                  </a:lnTo>
                  <a:lnTo>
                    <a:pt x="347" y="159"/>
                  </a:lnTo>
                  <a:lnTo>
                    <a:pt x="369" y="170"/>
                  </a:lnTo>
                  <a:lnTo>
                    <a:pt x="392" y="178"/>
                  </a:lnTo>
                  <a:lnTo>
                    <a:pt x="413" y="185"/>
                  </a:lnTo>
                  <a:lnTo>
                    <a:pt x="431" y="190"/>
                  </a:lnTo>
                  <a:lnTo>
                    <a:pt x="443" y="194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1"/>
                  </a:lnTo>
                  <a:lnTo>
                    <a:pt x="517" y="245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8"/>
                  </a:lnTo>
                  <a:lnTo>
                    <a:pt x="544" y="330"/>
                  </a:lnTo>
                  <a:lnTo>
                    <a:pt x="540" y="360"/>
                  </a:lnTo>
                  <a:lnTo>
                    <a:pt x="540" y="369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3"/>
                  </a:lnTo>
                  <a:lnTo>
                    <a:pt x="583" y="416"/>
                  </a:lnTo>
                  <a:lnTo>
                    <a:pt x="591" y="421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20"/>
                  </a:lnTo>
                  <a:lnTo>
                    <a:pt x="605" y="413"/>
                  </a:lnTo>
                  <a:lnTo>
                    <a:pt x="605" y="406"/>
                  </a:lnTo>
                  <a:lnTo>
                    <a:pt x="604" y="398"/>
                  </a:lnTo>
                  <a:lnTo>
                    <a:pt x="600" y="390"/>
                  </a:lnTo>
                  <a:lnTo>
                    <a:pt x="596" y="384"/>
                  </a:lnTo>
                  <a:lnTo>
                    <a:pt x="588" y="375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9"/>
                  </a:lnTo>
                  <a:lnTo>
                    <a:pt x="538" y="308"/>
                  </a:lnTo>
                  <a:lnTo>
                    <a:pt x="528" y="285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6" name="Freeform 505"/>
            <p:cNvSpPr>
              <a:spLocks/>
            </p:cNvSpPr>
            <p:nvPr/>
          </p:nvSpPr>
          <p:spPr bwMode="auto">
            <a:xfrm>
              <a:off x="2734" y="1110"/>
              <a:ext cx="123" cy="153"/>
            </a:xfrm>
            <a:custGeom>
              <a:avLst/>
              <a:gdLst>
                <a:gd name="T0" fmla="*/ 0 w 248"/>
                <a:gd name="T1" fmla="*/ 1 h 305"/>
                <a:gd name="T2" fmla="*/ 0 w 248"/>
                <a:gd name="T3" fmla="*/ 1 h 305"/>
                <a:gd name="T4" fmla="*/ 0 w 248"/>
                <a:gd name="T5" fmla="*/ 1 h 305"/>
                <a:gd name="T6" fmla="*/ 0 w 248"/>
                <a:gd name="T7" fmla="*/ 1 h 305"/>
                <a:gd name="T8" fmla="*/ 0 w 248"/>
                <a:gd name="T9" fmla="*/ 1 h 305"/>
                <a:gd name="T10" fmla="*/ 0 w 248"/>
                <a:gd name="T11" fmla="*/ 1 h 305"/>
                <a:gd name="T12" fmla="*/ 0 w 248"/>
                <a:gd name="T13" fmla="*/ 1 h 305"/>
                <a:gd name="T14" fmla="*/ 0 w 248"/>
                <a:gd name="T15" fmla="*/ 1 h 305"/>
                <a:gd name="T16" fmla="*/ 0 w 248"/>
                <a:gd name="T17" fmla="*/ 1 h 305"/>
                <a:gd name="T18" fmla="*/ 0 w 248"/>
                <a:gd name="T19" fmla="*/ 1 h 305"/>
                <a:gd name="T20" fmla="*/ 0 w 248"/>
                <a:gd name="T21" fmla="*/ 1 h 305"/>
                <a:gd name="T22" fmla="*/ 0 w 248"/>
                <a:gd name="T23" fmla="*/ 1 h 305"/>
                <a:gd name="T24" fmla="*/ 0 w 248"/>
                <a:gd name="T25" fmla="*/ 1 h 305"/>
                <a:gd name="T26" fmla="*/ 0 w 248"/>
                <a:gd name="T27" fmla="*/ 1 h 305"/>
                <a:gd name="T28" fmla="*/ 0 w 248"/>
                <a:gd name="T29" fmla="*/ 1 h 305"/>
                <a:gd name="T30" fmla="*/ 0 w 248"/>
                <a:gd name="T31" fmla="*/ 1 h 305"/>
                <a:gd name="T32" fmla="*/ 0 w 248"/>
                <a:gd name="T33" fmla="*/ 1 h 305"/>
                <a:gd name="T34" fmla="*/ 0 w 248"/>
                <a:gd name="T35" fmla="*/ 1 h 305"/>
                <a:gd name="T36" fmla="*/ 0 w 248"/>
                <a:gd name="T37" fmla="*/ 1 h 305"/>
                <a:gd name="T38" fmla="*/ 0 w 248"/>
                <a:gd name="T39" fmla="*/ 1 h 305"/>
                <a:gd name="T40" fmla="*/ 0 w 248"/>
                <a:gd name="T41" fmla="*/ 1 h 305"/>
                <a:gd name="T42" fmla="*/ 0 w 248"/>
                <a:gd name="T43" fmla="*/ 1 h 305"/>
                <a:gd name="T44" fmla="*/ 0 w 248"/>
                <a:gd name="T45" fmla="*/ 1 h 305"/>
                <a:gd name="T46" fmla="*/ 0 w 248"/>
                <a:gd name="T47" fmla="*/ 1 h 305"/>
                <a:gd name="T48" fmla="*/ 0 w 248"/>
                <a:gd name="T49" fmla="*/ 1 h 305"/>
                <a:gd name="T50" fmla="*/ 0 w 248"/>
                <a:gd name="T51" fmla="*/ 1 h 305"/>
                <a:gd name="T52" fmla="*/ 0 w 248"/>
                <a:gd name="T53" fmla="*/ 1 h 305"/>
                <a:gd name="T54" fmla="*/ 0 w 248"/>
                <a:gd name="T55" fmla="*/ 1 h 305"/>
                <a:gd name="T56" fmla="*/ 0 w 248"/>
                <a:gd name="T57" fmla="*/ 1 h 305"/>
                <a:gd name="T58" fmla="*/ 0 w 248"/>
                <a:gd name="T59" fmla="*/ 1 h 305"/>
                <a:gd name="T60" fmla="*/ 0 w 248"/>
                <a:gd name="T61" fmla="*/ 1 h 305"/>
                <a:gd name="T62" fmla="*/ 0 w 248"/>
                <a:gd name="T63" fmla="*/ 1 h 305"/>
                <a:gd name="T64" fmla="*/ 0 w 248"/>
                <a:gd name="T65" fmla="*/ 1 h 305"/>
                <a:gd name="T66" fmla="*/ 0 w 248"/>
                <a:gd name="T67" fmla="*/ 1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305"/>
                <a:gd name="T104" fmla="*/ 248 w 248"/>
                <a:gd name="T105" fmla="*/ 305 h 3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8"/>
                  </a:lnTo>
                  <a:lnTo>
                    <a:pt x="56" y="24"/>
                  </a:lnTo>
                  <a:lnTo>
                    <a:pt x="48" y="27"/>
                  </a:lnTo>
                  <a:lnTo>
                    <a:pt x="38" y="27"/>
                  </a:lnTo>
                  <a:lnTo>
                    <a:pt x="31" y="25"/>
                  </a:lnTo>
                  <a:lnTo>
                    <a:pt x="28" y="20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2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7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4"/>
                  </a:lnTo>
                  <a:lnTo>
                    <a:pt x="44" y="42"/>
                  </a:lnTo>
                  <a:lnTo>
                    <a:pt x="46" y="49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2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79"/>
                  </a:lnTo>
                  <a:lnTo>
                    <a:pt x="13" y="79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6"/>
                  </a:lnTo>
                  <a:lnTo>
                    <a:pt x="37" y="209"/>
                  </a:lnTo>
                  <a:lnTo>
                    <a:pt x="64" y="231"/>
                  </a:lnTo>
                  <a:lnTo>
                    <a:pt x="97" y="249"/>
                  </a:lnTo>
                  <a:lnTo>
                    <a:pt x="139" y="262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4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1"/>
                  </a:lnTo>
                  <a:lnTo>
                    <a:pt x="202" y="120"/>
                  </a:lnTo>
                  <a:lnTo>
                    <a:pt x="194" y="94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7" name="Freeform 506"/>
            <p:cNvSpPr>
              <a:spLocks/>
            </p:cNvSpPr>
            <p:nvPr/>
          </p:nvSpPr>
          <p:spPr bwMode="auto">
            <a:xfrm>
              <a:off x="2703" y="1147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1"/>
                <a:gd name="T53" fmla="*/ 29 w 2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1">
                  <a:moveTo>
                    <a:pt x="29" y="20"/>
                  </a:moveTo>
                  <a:lnTo>
                    <a:pt x="27" y="26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3" y="8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29" y="2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8" name="Freeform 507"/>
            <p:cNvSpPr>
              <a:spLocks/>
            </p:cNvSpPr>
            <p:nvPr/>
          </p:nvSpPr>
          <p:spPr bwMode="auto">
            <a:xfrm>
              <a:off x="2675" y="1122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0 w 31"/>
                <a:gd name="T11" fmla="*/ 1 h 31"/>
                <a:gd name="T12" fmla="*/ 0 w 31"/>
                <a:gd name="T13" fmla="*/ 1 h 31"/>
                <a:gd name="T14" fmla="*/ 1 w 31"/>
                <a:gd name="T15" fmla="*/ 1 h 31"/>
                <a:gd name="T16" fmla="*/ 1 w 31"/>
                <a:gd name="T17" fmla="*/ 1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1 h 31"/>
                <a:gd name="T24" fmla="*/ 1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09" name="Freeform 508"/>
            <p:cNvSpPr>
              <a:spLocks/>
            </p:cNvSpPr>
            <p:nvPr/>
          </p:nvSpPr>
          <p:spPr bwMode="auto">
            <a:xfrm>
              <a:off x="2712" y="1107"/>
              <a:ext cx="16" cy="17"/>
            </a:xfrm>
            <a:custGeom>
              <a:avLst/>
              <a:gdLst>
                <a:gd name="T0" fmla="*/ 1 w 31"/>
                <a:gd name="T1" fmla="*/ 1 h 32"/>
                <a:gd name="T2" fmla="*/ 1 w 31"/>
                <a:gd name="T3" fmla="*/ 1 h 32"/>
                <a:gd name="T4" fmla="*/ 1 w 31"/>
                <a:gd name="T5" fmla="*/ 1 h 32"/>
                <a:gd name="T6" fmla="*/ 1 w 31"/>
                <a:gd name="T7" fmla="*/ 1 h 32"/>
                <a:gd name="T8" fmla="*/ 1 w 31"/>
                <a:gd name="T9" fmla="*/ 1 h 32"/>
                <a:gd name="T10" fmla="*/ 0 w 31"/>
                <a:gd name="T11" fmla="*/ 1 h 32"/>
                <a:gd name="T12" fmla="*/ 1 w 31"/>
                <a:gd name="T13" fmla="*/ 1 h 32"/>
                <a:gd name="T14" fmla="*/ 1 w 31"/>
                <a:gd name="T15" fmla="*/ 1 h 32"/>
                <a:gd name="T16" fmla="*/ 1 w 31"/>
                <a:gd name="T17" fmla="*/ 1 h 32"/>
                <a:gd name="T18" fmla="*/ 1 w 31"/>
                <a:gd name="T19" fmla="*/ 1 h 32"/>
                <a:gd name="T20" fmla="*/ 1 w 31"/>
                <a:gd name="T21" fmla="*/ 0 h 32"/>
                <a:gd name="T22" fmla="*/ 1 w 31"/>
                <a:gd name="T23" fmla="*/ 1 h 32"/>
                <a:gd name="T24" fmla="*/ 1 w 31"/>
                <a:gd name="T25" fmla="*/ 1 h 32"/>
                <a:gd name="T26" fmla="*/ 1 w 31"/>
                <a:gd name="T27" fmla="*/ 1 h 32"/>
                <a:gd name="T28" fmla="*/ 1 w 31"/>
                <a:gd name="T29" fmla="*/ 1 h 32"/>
                <a:gd name="T30" fmla="*/ 1 w 31"/>
                <a:gd name="T31" fmla="*/ 1 h 32"/>
                <a:gd name="T32" fmla="*/ 1 w 31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2"/>
                <a:gd name="T53" fmla="*/ 31 w 31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2">
                  <a:moveTo>
                    <a:pt x="27" y="28"/>
                  </a:moveTo>
                  <a:lnTo>
                    <a:pt x="23" y="31"/>
                  </a:lnTo>
                  <a:lnTo>
                    <a:pt x="16" y="32"/>
                  </a:lnTo>
                  <a:lnTo>
                    <a:pt x="9" y="32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0" name="Freeform 509"/>
            <p:cNvSpPr>
              <a:spLocks/>
            </p:cNvSpPr>
            <p:nvPr/>
          </p:nvSpPr>
          <p:spPr bwMode="auto">
            <a:xfrm>
              <a:off x="2735" y="1130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4" y="31"/>
                  </a:moveTo>
                  <a:lnTo>
                    <a:pt x="29" y="26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3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1" name="Freeform 510"/>
            <p:cNvSpPr>
              <a:spLocks/>
            </p:cNvSpPr>
            <p:nvPr/>
          </p:nvSpPr>
          <p:spPr bwMode="auto">
            <a:xfrm>
              <a:off x="2750" y="1103"/>
              <a:ext cx="14" cy="14"/>
            </a:xfrm>
            <a:custGeom>
              <a:avLst/>
              <a:gdLst>
                <a:gd name="T0" fmla="*/ 1 w 27"/>
                <a:gd name="T1" fmla="*/ 1 h 28"/>
                <a:gd name="T2" fmla="*/ 1 w 27"/>
                <a:gd name="T3" fmla="*/ 1 h 28"/>
                <a:gd name="T4" fmla="*/ 1 w 27"/>
                <a:gd name="T5" fmla="*/ 1 h 28"/>
                <a:gd name="T6" fmla="*/ 1 w 27"/>
                <a:gd name="T7" fmla="*/ 1 h 28"/>
                <a:gd name="T8" fmla="*/ 1 w 27"/>
                <a:gd name="T9" fmla="*/ 1 h 28"/>
                <a:gd name="T10" fmla="*/ 1 w 27"/>
                <a:gd name="T11" fmla="*/ 1 h 28"/>
                <a:gd name="T12" fmla="*/ 1 w 27"/>
                <a:gd name="T13" fmla="*/ 1 h 28"/>
                <a:gd name="T14" fmla="*/ 1 w 27"/>
                <a:gd name="T15" fmla="*/ 1 h 28"/>
                <a:gd name="T16" fmla="*/ 0 w 27"/>
                <a:gd name="T17" fmla="*/ 1 h 28"/>
                <a:gd name="T18" fmla="*/ 1 w 27"/>
                <a:gd name="T19" fmla="*/ 1 h 28"/>
                <a:gd name="T20" fmla="*/ 1 w 27"/>
                <a:gd name="T21" fmla="*/ 1 h 28"/>
                <a:gd name="T22" fmla="*/ 1 w 27"/>
                <a:gd name="T23" fmla="*/ 1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1 h 28"/>
                <a:gd name="T30" fmla="*/ 1 w 27"/>
                <a:gd name="T31" fmla="*/ 1 h 28"/>
                <a:gd name="T32" fmla="*/ 1 w 27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27" y="11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2" name="Freeform 511"/>
            <p:cNvSpPr>
              <a:spLocks/>
            </p:cNvSpPr>
            <p:nvPr/>
          </p:nvSpPr>
          <p:spPr bwMode="auto">
            <a:xfrm>
              <a:off x="2730" y="1078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3" y="9"/>
                  </a:lnTo>
                  <a:lnTo>
                    <a:pt x="6" y="5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3" name="Freeform 512"/>
            <p:cNvSpPr>
              <a:spLocks/>
            </p:cNvSpPr>
            <p:nvPr/>
          </p:nvSpPr>
          <p:spPr bwMode="auto">
            <a:xfrm>
              <a:off x="2704" y="1088"/>
              <a:ext cx="15" cy="17"/>
            </a:xfrm>
            <a:custGeom>
              <a:avLst/>
              <a:gdLst>
                <a:gd name="T0" fmla="*/ 1 w 30"/>
                <a:gd name="T1" fmla="*/ 1 h 33"/>
                <a:gd name="T2" fmla="*/ 1 w 30"/>
                <a:gd name="T3" fmla="*/ 1 h 33"/>
                <a:gd name="T4" fmla="*/ 1 w 30"/>
                <a:gd name="T5" fmla="*/ 1 h 33"/>
                <a:gd name="T6" fmla="*/ 1 w 30"/>
                <a:gd name="T7" fmla="*/ 1 h 33"/>
                <a:gd name="T8" fmla="*/ 1 w 30"/>
                <a:gd name="T9" fmla="*/ 1 h 33"/>
                <a:gd name="T10" fmla="*/ 1 w 30"/>
                <a:gd name="T11" fmla="*/ 1 h 33"/>
                <a:gd name="T12" fmla="*/ 0 w 30"/>
                <a:gd name="T13" fmla="*/ 1 h 33"/>
                <a:gd name="T14" fmla="*/ 0 w 30"/>
                <a:gd name="T15" fmla="*/ 1 h 33"/>
                <a:gd name="T16" fmla="*/ 1 w 30"/>
                <a:gd name="T17" fmla="*/ 1 h 33"/>
                <a:gd name="T18" fmla="*/ 1 w 30"/>
                <a:gd name="T19" fmla="*/ 1 h 33"/>
                <a:gd name="T20" fmla="*/ 1 w 30"/>
                <a:gd name="T21" fmla="*/ 1 h 33"/>
                <a:gd name="T22" fmla="*/ 1 w 30"/>
                <a:gd name="T23" fmla="*/ 1 h 33"/>
                <a:gd name="T24" fmla="*/ 1 w 30"/>
                <a:gd name="T25" fmla="*/ 0 h 33"/>
                <a:gd name="T26" fmla="*/ 1 w 30"/>
                <a:gd name="T27" fmla="*/ 1 h 33"/>
                <a:gd name="T28" fmla="*/ 1 w 30"/>
                <a:gd name="T29" fmla="*/ 1 h 33"/>
                <a:gd name="T30" fmla="*/ 1 w 30"/>
                <a:gd name="T31" fmla="*/ 1 h 33"/>
                <a:gd name="T32" fmla="*/ 1 w 30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3"/>
                <a:gd name="T53" fmla="*/ 30 w 3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3">
                  <a:moveTo>
                    <a:pt x="27" y="17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2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9"/>
                  </a:lnTo>
                  <a:lnTo>
                    <a:pt x="10" y="3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1"/>
                  </a:lnTo>
                  <a:lnTo>
                    <a:pt x="28" y="6"/>
                  </a:lnTo>
                  <a:lnTo>
                    <a:pt x="30" y="11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4" name="Freeform 513"/>
            <p:cNvSpPr>
              <a:spLocks/>
            </p:cNvSpPr>
            <p:nvPr/>
          </p:nvSpPr>
          <p:spPr bwMode="auto">
            <a:xfrm>
              <a:off x="2686" y="1086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1 w 29"/>
                <a:gd name="T15" fmla="*/ 0 h 29"/>
                <a:gd name="T16" fmla="*/ 1 w 29"/>
                <a:gd name="T17" fmla="*/ 0 h 29"/>
                <a:gd name="T18" fmla="*/ 1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5" y="26"/>
                  </a:moveTo>
                  <a:lnTo>
                    <a:pt x="1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7" y="5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8" y="8"/>
                  </a:lnTo>
                  <a:lnTo>
                    <a:pt x="29" y="14"/>
                  </a:lnTo>
                  <a:lnTo>
                    <a:pt x="28" y="19"/>
                  </a:lnTo>
                  <a:lnTo>
                    <a:pt x="23" y="23"/>
                  </a:lnTo>
                  <a:lnTo>
                    <a:pt x="18" y="28"/>
                  </a:lnTo>
                  <a:lnTo>
                    <a:pt x="12" y="29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5" name="Freeform 514"/>
            <p:cNvSpPr>
              <a:spLocks/>
            </p:cNvSpPr>
            <p:nvPr/>
          </p:nvSpPr>
          <p:spPr bwMode="auto">
            <a:xfrm>
              <a:off x="2745" y="1012"/>
              <a:ext cx="123" cy="79"/>
            </a:xfrm>
            <a:custGeom>
              <a:avLst/>
              <a:gdLst>
                <a:gd name="T0" fmla="*/ 0 w 247"/>
                <a:gd name="T1" fmla="*/ 0 h 159"/>
                <a:gd name="T2" fmla="*/ 0 w 247"/>
                <a:gd name="T3" fmla="*/ 0 h 159"/>
                <a:gd name="T4" fmla="*/ 0 w 247"/>
                <a:gd name="T5" fmla="*/ 0 h 159"/>
                <a:gd name="T6" fmla="*/ 0 w 247"/>
                <a:gd name="T7" fmla="*/ 0 h 159"/>
                <a:gd name="T8" fmla="*/ 0 w 247"/>
                <a:gd name="T9" fmla="*/ 0 h 159"/>
                <a:gd name="T10" fmla="*/ 0 w 247"/>
                <a:gd name="T11" fmla="*/ 0 h 159"/>
                <a:gd name="T12" fmla="*/ 0 w 247"/>
                <a:gd name="T13" fmla="*/ 0 h 159"/>
                <a:gd name="T14" fmla="*/ 0 w 247"/>
                <a:gd name="T15" fmla="*/ 0 h 159"/>
                <a:gd name="T16" fmla="*/ 0 w 247"/>
                <a:gd name="T17" fmla="*/ 0 h 159"/>
                <a:gd name="T18" fmla="*/ 0 w 247"/>
                <a:gd name="T19" fmla="*/ 0 h 159"/>
                <a:gd name="T20" fmla="*/ 0 w 247"/>
                <a:gd name="T21" fmla="*/ 0 h 159"/>
                <a:gd name="T22" fmla="*/ 0 w 247"/>
                <a:gd name="T23" fmla="*/ 0 h 159"/>
                <a:gd name="T24" fmla="*/ 0 w 247"/>
                <a:gd name="T25" fmla="*/ 0 h 159"/>
                <a:gd name="T26" fmla="*/ 0 w 247"/>
                <a:gd name="T27" fmla="*/ 0 h 159"/>
                <a:gd name="T28" fmla="*/ 0 w 247"/>
                <a:gd name="T29" fmla="*/ 0 h 159"/>
                <a:gd name="T30" fmla="*/ 0 w 247"/>
                <a:gd name="T31" fmla="*/ 0 h 159"/>
                <a:gd name="T32" fmla="*/ 0 w 247"/>
                <a:gd name="T33" fmla="*/ 0 h 159"/>
                <a:gd name="T34" fmla="*/ 0 w 247"/>
                <a:gd name="T35" fmla="*/ 0 h 159"/>
                <a:gd name="T36" fmla="*/ 0 w 247"/>
                <a:gd name="T37" fmla="*/ 0 h 159"/>
                <a:gd name="T38" fmla="*/ 0 w 247"/>
                <a:gd name="T39" fmla="*/ 0 h 159"/>
                <a:gd name="T40" fmla="*/ 0 w 247"/>
                <a:gd name="T41" fmla="*/ 0 h 159"/>
                <a:gd name="T42" fmla="*/ 0 w 247"/>
                <a:gd name="T43" fmla="*/ 0 h 159"/>
                <a:gd name="T44" fmla="*/ 0 w 247"/>
                <a:gd name="T45" fmla="*/ 0 h 159"/>
                <a:gd name="T46" fmla="*/ 0 w 247"/>
                <a:gd name="T47" fmla="*/ 0 h 159"/>
                <a:gd name="T48" fmla="*/ 0 w 247"/>
                <a:gd name="T49" fmla="*/ 0 h 159"/>
                <a:gd name="T50" fmla="*/ 0 w 247"/>
                <a:gd name="T51" fmla="*/ 0 h 159"/>
                <a:gd name="T52" fmla="*/ 0 w 247"/>
                <a:gd name="T53" fmla="*/ 0 h 159"/>
                <a:gd name="T54" fmla="*/ 0 w 247"/>
                <a:gd name="T55" fmla="*/ 0 h 159"/>
                <a:gd name="T56" fmla="*/ 0 w 247"/>
                <a:gd name="T57" fmla="*/ 0 h 159"/>
                <a:gd name="T58" fmla="*/ 0 w 247"/>
                <a:gd name="T59" fmla="*/ 0 h 159"/>
                <a:gd name="T60" fmla="*/ 0 w 247"/>
                <a:gd name="T61" fmla="*/ 0 h 159"/>
                <a:gd name="T62" fmla="*/ 0 w 247"/>
                <a:gd name="T63" fmla="*/ 0 h 159"/>
                <a:gd name="T64" fmla="*/ 0 w 247"/>
                <a:gd name="T65" fmla="*/ 0 h 159"/>
                <a:gd name="T66" fmla="*/ 0 w 247"/>
                <a:gd name="T67" fmla="*/ 0 h 159"/>
                <a:gd name="T68" fmla="*/ 0 w 247"/>
                <a:gd name="T69" fmla="*/ 0 h 159"/>
                <a:gd name="T70" fmla="*/ 0 w 247"/>
                <a:gd name="T71" fmla="*/ 0 h 159"/>
                <a:gd name="T72" fmla="*/ 0 w 247"/>
                <a:gd name="T73" fmla="*/ 0 h 159"/>
                <a:gd name="T74" fmla="*/ 0 w 247"/>
                <a:gd name="T75" fmla="*/ 0 h 159"/>
                <a:gd name="T76" fmla="*/ 0 w 247"/>
                <a:gd name="T77" fmla="*/ 0 h 159"/>
                <a:gd name="T78" fmla="*/ 0 w 247"/>
                <a:gd name="T79" fmla="*/ 0 h 159"/>
                <a:gd name="T80" fmla="*/ 0 w 247"/>
                <a:gd name="T81" fmla="*/ 0 h 159"/>
                <a:gd name="T82" fmla="*/ 0 w 247"/>
                <a:gd name="T83" fmla="*/ 0 h 159"/>
                <a:gd name="T84" fmla="*/ 0 w 247"/>
                <a:gd name="T85" fmla="*/ 0 h 159"/>
                <a:gd name="T86" fmla="*/ 0 w 247"/>
                <a:gd name="T87" fmla="*/ 0 h 159"/>
                <a:gd name="T88" fmla="*/ 0 w 247"/>
                <a:gd name="T89" fmla="*/ 0 h 159"/>
                <a:gd name="T90" fmla="*/ 0 w 247"/>
                <a:gd name="T91" fmla="*/ 0 h 159"/>
                <a:gd name="T92" fmla="*/ 0 w 247"/>
                <a:gd name="T93" fmla="*/ 0 h 159"/>
                <a:gd name="T94" fmla="*/ 0 w 247"/>
                <a:gd name="T95" fmla="*/ 0 h 159"/>
                <a:gd name="T96" fmla="*/ 0 w 247"/>
                <a:gd name="T97" fmla="*/ 0 h 159"/>
                <a:gd name="T98" fmla="*/ 0 w 247"/>
                <a:gd name="T99" fmla="*/ 0 h 159"/>
                <a:gd name="T100" fmla="*/ 0 w 247"/>
                <a:gd name="T101" fmla="*/ 0 h 159"/>
                <a:gd name="T102" fmla="*/ 0 w 247"/>
                <a:gd name="T103" fmla="*/ 0 h 159"/>
                <a:gd name="T104" fmla="*/ 0 w 247"/>
                <a:gd name="T105" fmla="*/ 0 h 159"/>
                <a:gd name="T106" fmla="*/ 0 w 247"/>
                <a:gd name="T107" fmla="*/ 0 h 159"/>
                <a:gd name="T108" fmla="*/ 0 w 247"/>
                <a:gd name="T109" fmla="*/ 0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159"/>
                <a:gd name="T167" fmla="*/ 247 w 247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1"/>
                  </a:lnTo>
                  <a:lnTo>
                    <a:pt x="7" y="133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39"/>
                  </a:lnTo>
                  <a:lnTo>
                    <a:pt x="9" y="141"/>
                  </a:lnTo>
                  <a:lnTo>
                    <a:pt x="14" y="137"/>
                  </a:lnTo>
                  <a:lnTo>
                    <a:pt x="19" y="133"/>
                  </a:lnTo>
                  <a:lnTo>
                    <a:pt x="22" y="131"/>
                  </a:lnTo>
                  <a:lnTo>
                    <a:pt x="24" y="129"/>
                  </a:lnTo>
                  <a:lnTo>
                    <a:pt x="34" y="133"/>
                  </a:lnTo>
                  <a:lnTo>
                    <a:pt x="46" y="139"/>
                  </a:lnTo>
                  <a:lnTo>
                    <a:pt x="61" y="145"/>
                  </a:lnTo>
                  <a:lnTo>
                    <a:pt x="77" y="149"/>
                  </a:lnTo>
                  <a:lnTo>
                    <a:pt x="95" y="154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6"/>
                  </a:lnTo>
                  <a:lnTo>
                    <a:pt x="144" y="155"/>
                  </a:lnTo>
                  <a:lnTo>
                    <a:pt x="140" y="154"/>
                  </a:lnTo>
                  <a:lnTo>
                    <a:pt x="133" y="154"/>
                  </a:lnTo>
                  <a:lnTo>
                    <a:pt x="120" y="154"/>
                  </a:lnTo>
                  <a:lnTo>
                    <a:pt x="106" y="152"/>
                  </a:lnTo>
                  <a:lnTo>
                    <a:pt x="92" y="147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2"/>
                  </a:lnTo>
                  <a:lnTo>
                    <a:pt x="45" y="126"/>
                  </a:lnTo>
                  <a:lnTo>
                    <a:pt x="38" y="121"/>
                  </a:lnTo>
                  <a:lnTo>
                    <a:pt x="36" y="117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09"/>
                  </a:lnTo>
                  <a:lnTo>
                    <a:pt x="62" y="107"/>
                  </a:lnTo>
                  <a:lnTo>
                    <a:pt x="69" y="103"/>
                  </a:lnTo>
                  <a:lnTo>
                    <a:pt x="74" y="101"/>
                  </a:lnTo>
                  <a:lnTo>
                    <a:pt x="81" y="105"/>
                  </a:lnTo>
                  <a:lnTo>
                    <a:pt x="92" y="109"/>
                  </a:lnTo>
                  <a:lnTo>
                    <a:pt x="105" y="114"/>
                  </a:lnTo>
                  <a:lnTo>
                    <a:pt x="119" y="118"/>
                  </a:lnTo>
                  <a:lnTo>
                    <a:pt x="133" y="123"/>
                  </a:lnTo>
                  <a:lnTo>
                    <a:pt x="147" y="125"/>
                  </a:lnTo>
                  <a:lnTo>
                    <a:pt x="159" y="126"/>
                  </a:lnTo>
                  <a:lnTo>
                    <a:pt x="168" y="125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8"/>
                  </a:lnTo>
                  <a:lnTo>
                    <a:pt x="144" y="117"/>
                  </a:lnTo>
                  <a:lnTo>
                    <a:pt x="137" y="116"/>
                  </a:lnTo>
                  <a:lnTo>
                    <a:pt x="130" y="114"/>
                  </a:lnTo>
                  <a:lnTo>
                    <a:pt x="123" y="110"/>
                  </a:lnTo>
                  <a:lnTo>
                    <a:pt x="117" y="108"/>
                  </a:lnTo>
                  <a:lnTo>
                    <a:pt x="105" y="103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4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7"/>
                  </a:lnTo>
                  <a:lnTo>
                    <a:pt x="107" y="86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1"/>
                  </a:lnTo>
                  <a:lnTo>
                    <a:pt x="133" y="80"/>
                  </a:lnTo>
                  <a:lnTo>
                    <a:pt x="138" y="81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7"/>
                  </a:lnTo>
                  <a:lnTo>
                    <a:pt x="161" y="91"/>
                  </a:lnTo>
                  <a:lnTo>
                    <a:pt x="167" y="93"/>
                  </a:lnTo>
                  <a:lnTo>
                    <a:pt x="172" y="95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5"/>
                  </a:lnTo>
                  <a:lnTo>
                    <a:pt x="186" y="93"/>
                  </a:lnTo>
                  <a:lnTo>
                    <a:pt x="181" y="91"/>
                  </a:lnTo>
                  <a:lnTo>
                    <a:pt x="175" y="87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0"/>
                  </a:lnTo>
                  <a:lnTo>
                    <a:pt x="157" y="78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2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5"/>
                  </a:lnTo>
                  <a:lnTo>
                    <a:pt x="226" y="63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8"/>
                  </a:lnTo>
                  <a:lnTo>
                    <a:pt x="247" y="56"/>
                  </a:lnTo>
                  <a:lnTo>
                    <a:pt x="243" y="55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5"/>
                  </a:lnTo>
                  <a:lnTo>
                    <a:pt x="188" y="56"/>
                  </a:lnTo>
                  <a:lnTo>
                    <a:pt x="174" y="58"/>
                  </a:lnTo>
                  <a:lnTo>
                    <a:pt x="163" y="61"/>
                  </a:lnTo>
                  <a:lnTo>
                    <a:pt x="152" y="63"/>
                  </a:lnTo>
                  <a:lnTo>
                    <a:pt x="145" y="65"/>
                  </a:lnTo>
                  <a:lnTo>
                    <a:pt x="149" y="52"/>
                  </a:lnTo>
                  <a:lnTo>
                    <a:pt x="155" y="34"/>
                  </a:lnTo>
                  <a:lnTo>
                    <a:pt x="161" y="17"/>
                  </a:lnTo>
                  <a:lnTo>
                    <a:pt x="170" y="7"/>
                  </a:lnTo>
                  <a:lnTo>
                    <a:pt x="173" y="2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4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3"/>
                  </a:lnTo>
                  <a:lnTo>
                    <a:pt x="138" y="42"/>
                  </a:lnTo>
                  <a:lnTo>
                    <a:pt x="133" y="52"/>
                  </a:lnTo>
                  <a:lnTo>
                    <a:pt x="129" y="58"/>
                  </a:lnTo>
                  <a:lnTo>
                    <a:pt x="128" y="64"/>
                  </a:lnTo>
                  <a:lnTo>
                    <a:pt x="122" y="65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2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79"/>
                  </a:lnTo>
                  <a:lnTo>
                    <a:pt x="73" y="80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7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4"/>
                  </a:lnTo>
                  <a:lnTo>
                    <a:pt x="90" y="5"/>
                  </a:lnTo>
                  <a:lnTo>
                    <a:pt x="85" y="12"/>
                  </a:lnTo>
                  <a:lnTo>
                    <a:pt x="77" y="26"/>
                  </a:lnTo>
                  <a:lnTo>
                    <a:pt x="67" y="45"/>
                  </a:lnTo>
                  <a:lnTo>
                    <a:pt x="60" y="65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09"/>
                  </a:lnTo>
                  <a:lnTo>
                    <a:pt x="23" y="111"/>
                  </a:lnTo>
                  <a:lnTo>
                    <a:pt x="20" y="111"/>
                  </a:lnTo>
                  <a:lnTo>
                    <a:pt x="19" y="109"/>
                  </a:lnTo>
                  <a:lnTo>
                    <a:pt x="20" y="103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8"/>
                  </a:lnTo>
                  <a:lnTo>
                    <a:pt x="34" y="34"/>
                  </a:lnTo>
                  <a:lnTo>
                    <a:pt x="23" y="50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6" name="Freeform 515"/>
            <p:cNvSpPr>
              <a:spLocks/>
            </p:cNvSpPr>
            <p:nvPr/>
          </p:nvSpPr>
          <p:spPr bwMode="auto">
            <a:xfrm>
              <a:off x="2752" y="1141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"/>
                <a:gd name="T187" fmla="*/ 0 h 200"/>
                <a:gd name="T188" fmla="*/ 171 w 17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" h="200">
                  <a:moveTo>
                    <a:pt x="8" y="0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14" y="26"/>
                  </a:lnTo>
                  <a:lnTo>
                    <a:pt x="18" y="34"/>
                  </a:lnTo>
                  <a:lnTo>
                    <a:pt x="18" y="41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2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7"/>
                  </a:lnTo>
                  <a:lnTo>
                    <a:pt x="42" y="61"/>
                  </a:lnTo>
                  <a:lnTo>
                    <a:pt x="47" y="64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2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6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3"/>
                  </a:lnTo>
                  <a:lnTo>
                    <a:pt x="82" y="155"/>
                  </a:lnTo>
                  <a:lnTo>
                    <a:pt x="84" y="148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6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2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09"/>
                  </a:lnTo>
                  <a:lnTo>
                    <a:pt x="110" y="103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5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3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0"/>
                  </a:lnTo>
                  <a:lnTo>
                    <a:pt x="105" y="76"/>
                  </a:lnTo>
                  <a:lnTo>
                    <a:pt x="95" y="71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4"/>
                  </a:lnTo>
                  <a:lnTo>
                    <a:pt x="66" y="62"/>
                  </a:lnTo>
                  <a:lnTo>
                    <a:pt x="61" y="57"/>
                  </a:lnTo>
                  <a:lnTo>
                    <a:pt x="56" y="54"/>
                  </a:lnTo>
                  <a:lnTo>
                    <a:pt x="51" y="49"/>
                  </a:lnTo>
                  <a:lnTo>
                    <a:pt x="46" y="45"/>
                  </a:lnTo>
                  <a:lnTo>
                    <a:pt x="43" y="41"/>
                  </a:lnTo>
                  <a:lnTo>
                    <a:pt x="39" y="37"/>
                  </a:lnTo>
                  <a:lnTo>
                    <a:pt x="45" y="34"/>
                  </a:lnTo>
                  <a:lnTo>
                    <a:pt x="52" y="33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3"/>
                  </a:lnTo>
                  <a:lnTo>
                    <a:pt x="99" y="34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19"/>
                  </a:lnTo>
                  <a:lnTo>
                    <a:pt x="27" y="19"/>
                  </a:lnTo>
                  <a:lnTo>
                    <a:pt x="20" y="17"/>
                  </a:lnTo>
                  <a:lnTo>
                    <a:pt x="15" y="12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7" name="Freeform 516"/>
            <p:cNvSpPr>
              <a:spLocks/>
            </p:cNvSpPr>
            <p:nvPr/>
          </p:nvSpPr>
          <p:spPr bwMode="auto">
            <a:xfrm>
              <a:off x="2644" y="1123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5"/>
                <a:gd name="T157" fmla="*/ 0 h 263"/>
                <a:gd name="T158" fmla="*/ 125 w 125"/>
                <a:gd name="T159" fmla="*/ 263 h 26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6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4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39"/>
                  </a:lnTo>
                  <a:lnTo>
                    <a:pt x="110" y="154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6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1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7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29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7"/>
                  </a:lnTo>
                  <a:lnTo>
                    <a:pt x="39" y="218"/>
                  </a:lnTo>
                  <a:lnTo>
                    <a:pt x="34" y="229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0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4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1"/>
                  </a:lnTo>
                  <a:lnTo>
                    <a:pt x="28" y="191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3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3"/>
                  </a:lnTo>
                  <a:lnTo>
                    <a:pt x="56" y="131"/>
                  </a:lnTo>
                  <a:lnTo>
                    <a:pt x="63" y="112"/>
                  </a:lnTo>
                  <a:lnTo>
                    <a:pt x="68" y="101"/>
                  </a:lnTo>
                  <a:lnTo>
                    <a:pt x="60" y="100"/>
                  </a:lnTo>
                  <a:lnTo>
                    <a:pt x="51" y="100"/>
                  </a:lnTo>
                  <a:lnTo>
                    <a:pt x="41" y="100"/>
                  </a:lnTo>
                  <a:lnTo>
                    <a:pt x="33" y="100"/>
                  </a:lnTo>
                  <a:lnTo>
                    <a:pt x="24" y="101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0"/>
                  </a:lnTo>
                  <a:lnTo>
                    <a:pt x="17" y="97"/>
                  </a:lnTo>
                  <a:lnTo>
                    <a:pt x="26" y="93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4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7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6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6"/>
                  </a:lnTo>
                  <a:lnTo>
                    <a:pt x="45" y="48"/>
                  </a:lnTo>
                  <a:lnTo>
                    <a:pt x="38" y="52"/>
                  </a:lnTo>
                  <a:lnTo>
                    <a:pt x="30" y="54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3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5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4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5"/>
                  </a:lnTo>
                  <a:lnTo>
                    <a:pt x="54" y="30"/>
                  </a:lnTo>
                  <a:lnTo>
                    <a:pt x="55" y="33"/>
                  </a:lnTo>
                  <a:lnTo>
                    <a:pt x="59" y="37"/>
                  </a:lnTo>
                  <a:lnTo>
                    <a:pt x="62" y="39"/>
                  </a:lnTo>
                  <a:lnTo>
                    <a:pt x="67" y="40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39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2"/>
                  </a:lnTo>
                  <a:lnTo>
                    <a:pt x="125" y="0"/>
                  </a:lnTo>
                  <a:lnTo>
                    <a:pt x="119" y="8"/>
                  </a:lnTo>
                  <a:lnTo>
                    <a:pt x="110" y="16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3"/>
                  </a:lnTo>
                  <a:lnTo>
                    <a:pt x="113" y="38"/>
                  </a:lnTo>
                  <a:lnTo>
                    <a:pt x="117" y="39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8" name="Freeform 517"/>
            <p:cNvSpPr>
              <a:spLocks/>
            </p:cNvSpPr>
            <p:nvPr/>
          </p:nvSpPr>
          <p:spPr bwMode="auto">
            <a:xfrm>
              <a:off x="2705" y="1168"/>
              <a:ext cx="10" cy="17"/>
            </a:xfrm>
            <a:custGeom>
              <a:avLst/>
              <a:gdLst>
                <a:gd name="T0" fmla="*/ 0 w 20"/>
                <a:gd name="T1" fmla="*/ 0 h 33"/>
                <a:gd name="T2" fmla="*/ 1 w 20"/>
                <a:gd name="T3" fmla="*/ 1 h 33"/>
                <a:gd name="T4" fmla="*/ 1 w 20"/>
                <a:gd name="T5" fmla="*/ 1 h 33"/>
                <a:gd name="T6" fmla="*/ 1 w 20"/>
                <a:gd name="T7" fmla="*/ 1 h 33"/>
                <a:gd name="T8" fmla="*/ 1 w 20"/>
                <a:gd name="T9" fmla="*/ 0 h 33"/>
                <a:gd name="T10" fmla="*/ 1 w 20"/>
                <a:gd name="T11" fmla="*/ 1 h 33"/>
                <a:gd name="T12" fmla="*/ 1 w 20"/>
                <a:gd name="T13" fmla="*/ 1 h 33"/>
                <a:gd name="T14" fmla="*/ 1 w 20"/>
                <a:gd name="T15" fmla="*/ 1 h 33"/>
                <a:gd name="T16" fmla="*/ 1 w 20"/>
                <a:gd name="T17" fmla="*/ 1 h 33"/>
                <a:gd name="T18" fmla="*/ 1 w 20"/>
                <a:gd name="T19" fmla="*/ 1 h 33"/>
                <a:gd name="T20" fmla="*/ 1 w 20"/>
                <a:gd name="T21" fmla="*/ 1 h 33"/>
                <a:gd name="T22" fmla="*/ 1 w 20"/>
                <a:gd name="T23" fmla="*/ 1 h 33"/>
                <a:gd name="T24" fmla="*/ 1 w 20"/>
                <a:gd name="T25" fmla="*/ 1 h 33"/>
                <a:gd name="T26" fmla="*/ 1 w 20"/>
                <a:gd name="T27" fmla="*/ 1 h 33"/>
                <a:gd name="T28" fmla="*/ 1 w 20"/>
                <a:gd name="T29" fmla="*/ 1 h 33"/>
                <a:gd name="T30" fmla="*/ 1 w 20"/>
                <a:gd name="T31" fmla="*/ 1 h 33"/>
                <a:gd name="T32" fmla="*/ 0 w 2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3"/>
                <a:gd name="T53" fmla="*/ 20 w 2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3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19" name="Freeform 518"/>
            <p:cNvSpPr>
              <a:spLocks/>
            </p:cNvSpPr>
            <p:nvPr/>
          </p:nvSpPr>
          <p:spPr bwMode="auto">
            <a:xfrm>
              <a:off x="2452" y="1056"/>
              <a:ext cx="192" cy="116"/>
            </a:xfrm>
            <a:custGeom>
              <a:avLst/>
              <a:gdLst>
                <a:gd name="T0" fmla="*/ 0 w 386"/>
                <a:gd name="T1" fmla="*/ 1 h 232"/>
                <a:gd name="T2" fmla="*/ 0 w 386"/>
                <a:gd name="T3" fmla="*/ 1 h 232"/>
                <a:gd name="T4" fmla="*/ 0 w 386"/>
                <a:gd name="T5" fmla="*/ 1 h 232"/>
                <a:gd name="T6" fmla="*/ 0 w 386"/>
                <a:gd name="T7" fmla="*/ 1 h 232"/>
                <a:gd name="T8" fmla="*/ 0 w 386"/>
                <a:gd name="T9" fmla="*/ 1 h 232"/>
                <a:gd name="T10" fmla="*/ 0 w 386"/>
                <a:gd name="T11" fmla="*/ 1 h 232"/>
                <a:gd name="T12" fmla="*/ 0 w 386"/>
                <a:gd name="T13" fmla="*/ 1 h 232"/>
                <a:gd name="T14" fmla="*/ 0 w 386"/>
                <a:gd name="T15" fmla="*/ 1 h 232"/>
                <a:gd name="T16" fmla="*/ 0 w 386"/>
                <a:gd name="T17" fmla="*/ 1 h 232"/>
                <a:gd name="T18" fmla="*/ 0 w 386"/>
                <a:gd name="T19" fmla="*/ 1 h 232"/>
                <a:gd name="T20" fmla="*/ 0 w 386"/>
                <a:gd name="T21" fmla="*/ 1 h 232"/>
                <a:gd name="T22" fmla="*/ 0 w 386"/>
                <a:gd name="T23" fmla="*/ 1 h 232"/>
                <a:gd name="T24" fmla="*/ 0 w 386"/>
                <a:gd name="T25" fmla="*/ 1 h 232"/>
                <a:gd name="T26" fmla="*/ 0 w 386"/>
                <a:gd name="T27" fmla="*/ 1 h 232"/>
                <a:gd name="T28" fmla="*/ 0 w 386"/>
                <a:gd name="T29" fmla="*/ 1 h 232"/>
                <a:gd name="T30" fmla="*/ 0 w 386"/>
                <a:gd name="T31" fmla="*/ 1 h 232"/>
                <a:gd name="T32" fmla="*/ 0 w 386"/>
                <a:gd name="T33" fmla="*/ 1 h 232"/>
                <a:gd name="T34" fmla="*/ 0 w 386"/>
                <a:gd name="T35" fmla="*/ 1 h 232"/>
                <a:gd name="T36" fmla="*/ 0 w 386"/>
                <a:gd name="T37" fmla="*/ 1 h 232"/>
                <a:gd name="T38" fmla="*/ 0 w 386"/>
                <a:gd name="T39" fmla="*/ 1 h 232"/>
                <a:gd name="T40" fmla="*/ 0 w 386"/>
                <a:gd name="T41" fmla="*/ 1 h 232"/>
                <a:gd name="T42" fmla="*/ 0 w 386"/>
                <a:gd name="T43" fmla="*/ 1 h 232"/>
                <a:gd name="T44" fmla="*/ 0 w 386"/>
                <a:gd name="T45" fmla="*/ 1 h 232"/>
                <a:gd name="T46" fmla="*/ 0 w 386"/>
                <a:gd name="T47" fmla="*/ 1 h 232"/>
                <a:gd name="T48" fmla="*/ 0 w 386"/>
                <a:gd name="T49" fmla="*/ 1 h 232"/>
                <a:gd name="T50" fmla="*/ 0 w 386"/>
                <a:gd name="T51" fmla="*/ 1 h 232"/>
                <a:gd name="T52" fmla="*/ 0 w 386"/>
                <a:gd name="T53" fmla="*/ 1 h 232"/>
                <a:gd name="T54" fmla="*/ 0 w 386"/>
                <a:gd name="T55" fmla="*/ 1 h 232"/>
                <a:gd name="T56" fmla="*/ 0 w 386"/>
                <a:gd name="T57" fmla="*/ 1 h 232"/>
                <a:gd name="T58" fmla="*/ 0 w 386"/>
                <a:gd name="T59" fmla="*/ 1 h 232"/>
                <a:gd name="T60" fmla="*/ 0 w 386"/>
                <a:gd name="T61" fmla="*/ 1 h 232"/>
                <a:gd name="T62" fmla="*/ 0 w 386"/>
                <a:gd name="T63" fmla="*/ 1 h 232"/>
                <a:gd name="T64" fmla="*/ 0 w 386"/>
                <a:gd name="T65" fmla="*/ 1 h 232"/>
                <a:gd name="T66" fmla="*/ 0 w 386"/>
                <a:gd name="T67" fmla="*/ 1 h 232"/>
                <a:gd name="T68" fmla="*/ 0 w 386"/>
                <a:gd name="T69" fmla="*/ 1 h 232"/>
                <a:gd name="T70" fmla="*/ 0 w 386"/>
                <a:gd name="T71" fmla="*/ 1 h 232"/>
                <a:gd name="T72" fmla="*/ 0 w 386"/>
                <a:gd name="T73" fmla="*/ 1 h 232"/>
                <a:gd name="T74" fmla="*/ 0 w 386"/>
                <a:gd name="T75" fmla="*/ 1 h 232"/>
                <a:gd name="T76" fmla="*/ 0 w 386"/>
                <a:gd name="T77" fmla="*/ 1 h 232"/>
                <a:gd name="T78" fmla="*/ 0 w 386"/>
                <a:gd name="T79" fmla="*/ 1 h 232"/>
                <a:gd name="T80" fmla="*/ 0 w 386"/>
                <a:gd name="T81" fmla="*/ 1 h 232"/>
                <a:gd name="T82" fmla="*/ 0 w 386"/>
                <a:gd name="T83" fmla="*/ 1 h 232"/>
                <a:gd name="T84" fmla="*/ 0 w 386"/>
                <a:gd name="T85" fmla="*/ 1 h 232"/>
                <a:gd name="T86" fmla="*/ 0 w 386"/>
                <a:gd name="T87" fmla="*/ 1 h 232"/>
                <a:gd name="T88" fmla="*/ 0 w 386"/>
                <a:gd name="T89" fmla="*/ 1 h 232"/>
                <a:gd name="T90" fmla="*/ 0 w 386"/>
                <a:gd name="T91" fmla="*/ 1 h 232"/>
                <a:gd name="T92" fmla="*/ 0 w 386"/>
                <a:gd name="T93" fmla="*/ 1 h 232"/>
                <a:gd name="T94" fmla="*/ 0 w 386"/>
                <a:gd name="T95" fmla="*/ 1 h 232"/>
                <a:gd name="T96" fmla="*/ 0 w 386"/>
                <a:gd name="T97" fmla="*/ 1 h 232"/>
                <a:gd name="T98" fmla="*/ 0 w 386"/>
                <a:gd name="T99" fmla="*/ 1 h 232"/>
                <a:gd name="T100" fmla="*/ 0 w 386"/>
                <a:gd name="T101" fmla="*/ 1 h 232"/>
                <a:gd name="T102" fmla="*/ 0 w 386"/>
                <a:gd name="T103" fmla="*/ 1 h 232"/>
                <a:gd name="T104" fmla="*/ 0 w 386"/>
                <a:gd name="T105" fmla="*/ 1 h 232"/>
                <a:gd name="T106" fmla="*/ 0 w 386"/>
                <a:gd name="T107" fmla="*/ 1 h 232"/>
                <a:gd name="T108" fmla="*/ 0 w 386"/>
                <a:gd name="T109" fmla="*/ 1 h 232"/>
                <a:gd name="T110" fmla="*/ 0 w 386"/>
                <a:gd name="T111" fmla="*/ 1 h 23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232"/>
                <a:gd name="T170" fmla="*/ 386 w 386"/>
                <a:gd name="T171" fmla="*/ 232 h 23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232">
                  <a:moveTo>
                    <a:pt x="370" y="74"/>
                  </a:moveTo>
                  <a:lnTo>
                    <a:pt x="364" y="78"/>
                  </a:lnTo>
                  <a:lnTo>
                    <a:pt x="356" y="82"/>
                  </a:lnTo>
                  <a:lnTo>
                    <a:pt x="347" y="87"/>
                  </a:lnTo>
                  <a:lnTo>
                    <a:pt x="335" y="91"/>
                  </a:lnTo>
                  <a:lnTo>
                    <a:pt x="325" y="96"/>
                  </a:lnTo>
                  <a:lnTo>
                    <a:pt x="316" y="101"/>
                  </a:lnTo>
                  <a:lnTo>
                    <a:pt x="310" y="104"/>
                  </a:lnTo>
                  <a:lnTo>
                    <a:pt x="307" y="108"/>
                  </a:lnTo>
                  <a:lnTo>
                    <a:pt x="302" y="118"/>
                  </a:lnTo>
                  <a:lnTo>
                    <a:pt x="293" y="136"/>
                  </a:lnTo>
                  <a:lnTo>
                    <a:pt x="282" y="156"/>
                  </a:lnTo>
                  <a:lnTo>
                    <a:pt x="273" y="171"/>
                  </a:lnTo>
                  <a:lnTo>
                    <a:pt x="267" y="178"/>
                  </a:lnTo>
                  <a:lnTo>
                    <a:pt x="259" y="186"/>
                  </a:lnTo>
                  <a:lnTo>
                    <a:pt x="250" y="195"/>
                  </a:lnTo>
                  <a:lnTo>
                    <a:pt x="239" y="204"/>
                  </a:lnTo>
                  <a:lnTo>
                    <a:pt x="228" y="214"/>
                  </a:lnTo>
                  <a:lnTo>
                    <a:pt x="219" y="222"/>
                  </a:lnTo>
                  <a:lnTo>
                    <a:pt x="210" y="227"/>
                  </a:lnTo>
                  <a:lnTo>
                    <a:pt x="204" y="231"/>
                  </a:lnTo>
                  <a:lnTo>
                    <a:pt x="198" y="232"/>
                  </a:lnTo>
                  <a:lnTo>
                    <a:pt x="196" y="231"/>
                  </a:lnTo>
                  <a:lnTo>
                    <a:pt x="198" y="229"/>
                  </a:lnTo>
                  <a:lnTo>
                    <a:pt x="202" y="225"/>
                  </a:lnTo>
                  <a:lnTo>
                    <a:pt x="206" y="222"/>
                  </a:lnTo>
                  <a:lnTo>
                    <a:pt x="213" y="215"/>
                  </a:lnTo>
                  <a:lnTo>
                    <a:pt x="224" y="206"/>
                  </a:lnTo>
                  <a:lnTo>
                    <a:pt x="234" y="196"/>
                  </a:lnTo>
                  <a:lnTo>
                    <a:pt x="244" y="186"/>
                  </a:lnTo>
                  <a:lnTo>
                    <a:pt x="255" y="177"/>
                  </a:lnTo>
                  <a:lnTo>
                    <a:pt x="263" y="167"/>
                  </a:lnTo>
                  <a:lnTo>
                    <a:pt x="267" y="162"/>
                  </a:lnTo>
                  <a:lnTo>
                    <a:pt x="273" y="151"/>
                  </a:lnTo>
                  <a:lnTo>
                    <a:pt x="278" y="139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7"/>
                  </a:lnTo>
                  <a:lnTo>
                    <a:pt x="282" y="116"/>
                  </a:lnTo>
                  <a:lnTo>
                    <a:pt x="279" y="117"/>
                  </a:lnTo>
                  <a:lnTo>
                    <a:pt x="273" y="119"/>
                  </a:lnTo>
                  <a:lnTo>
                    <a:pt x="269" y="121"/>
                  </a:lnTo>
                  <a:lnTo>
                    <a:pt x="262" y="126"/>
                  </a:lnTo>
                  <a:lnTo>
                    <a:pt x="255" y="129"/>
                  </a:lnTo>
                  <a:lnTo>
                    <a:pt x="247" y="134"/>
                  </a:lnTo>
                  <a:lnTo>
                    <a:pt x="239" y="139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6"/>
                  </a:lnTo>
                  <a:lnTo>
                    <a:pt x="211" y="159"/>
                  </a:lnTo>
                  <a:lnTo>
                    <a:pt x="198" y="172"/>
                  </a:lnTo>
                  <a:lnTo>
                    <a:pt x="183" y="184"/>
                  </a:lnTo>
                  <a:lnTo>
                    <a:pt x="167" y="195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6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7"/>
                  </a:lnTo>
                  <a:lnTo>
                    <a:pt x="112" y="215"/>
                  </a:lnTo>
                  <a:lnTo>
                    <a:pt x="123" y="209"/>
                  </a:lnTo>
                  <a:lnTo>
                    <a:pt x="137" y="201"/>
                  </a:lnTo>
                  <a:lnTo>
                    <a:pt x="152" y="192"/>
                  </a:lnTo>
                  <a:lnTo>
                    <a:pt x="166" y="180"/>
                  </a:lnTo>
                  <a:lnTo>
                    <a:pt x="180" y="169"/>
                  </a:lnTo>
                  <a:lnTo>
                    <a:pt x="191" y="158"/>
                  </a:lnTo>
                  <a:lnTo>
                    <a:pt x="199" y="149"/>
                  </a:lnTo>
                  <a:lnTo>
                    <a:pt x="203" y="142"/>
                  </a:lnTo>
                  <a:lnTo>
                    <a:pt x="203" y="140"/>
                  </a:lnTo>
                  <a:lnTo>
                    <a:pt x="201" y="139"/>
                  </a:lnTo>
                  <a:lnTo>
                    <a:pt x="196" y="139"/>
                  </a:lnTo>
                  <a:lnTo>
                    <a:pt x="188" y="139"/>
                  </a:lnTo>
                  <a:lnTo>
                    <a:pt x="182" y="139"/>
                  </a:lnTo>
                  <a:lnTo>
                    <a:pt x="176" y="140"/>
                  </a:lnTo>
                  <a:lnTo>
                    <a:pt x="169" y="141"/>
                  </a:lnTo>
                  <a:lnTo>
                    <a:pt x="164" y="141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7"/>
                  </a:lnTo>
                  <a:lnTo>
                    <a:pt x="104" y="164"/>
                  </a:lnTo>
                  <a:lnTo>
                    <a:pt x="88" y="170"/>
                  </a:lnTo>
                  <a:lnTo>
                    <a:pt x="72" y="176"/>
                  </a:lnTo>
                  <a:lnTo>
                    <a:pt x="58" y="180"/>
                  </a:lnTo>
                  <a:lnTo>
                    <a:pt x="47" y="184"/>
                  </a:lnTo>
                  <a:lnTo>
                    <a:pt x="41" y="186"/>
                  </a:lnTo>
                  <a:lnTo>
                    <a:pt x="34" y="187"/>
                  </a:lnTo>
                  <a:lnTo>
                    <a:pt x="30" y="185"/>
                  </a:lnTo>
                  <a:lnTo>
                    <a:pt x="32" y="181"/>
                  </a:lnTo>
                  <a:lnTo>
                    <a:pt x="42" y="178"/>
                  </a:lnTo>
                  <a:lnTo>
                    <a:pt x="52" y="176"/>
                  </a:lnTo>
                  <a:lnTo>
                    <a:pt x="64" y="172"/>
                  </a:lnTo>
                  <a:lnTo>
                    <a:pt x="76" y="167"/>
                  </a:lnTo>
                  <a:lnTo>
                    <a:pt x="88" y="162"/>
                  </a:lnTo>
                  <a:lnTo>
                    <a:pt x="99" y="156"/>
                  </a:lnTo>
                  <a:lnTo>
                    <a:pt x="108" y="149"/>
                  </a:lnTo>
                  <a:lnTo>
                    <a:pt x="115" y="143"/>
                  </a:lnTo>
                  <a:lnTo>
                    <a:pt x="120" y="138"/>
                  </a:lnTo>
                  <a:lnTo>
                    <a:pt x="107" y="135"/>
                  </a:lnTo>
                  <a:lnTo>
                    <a:pt x="94" y="134"/>
                  </a:lnTo>
                  <a:lnTo>
                    <a:pt x="77" y="134"/>
                  </a:lnTo>
                  <a:lnTo>
                    <a:pt x="62" y="135"/>
                  </a:lnTo>
                  <a:lnTo>
                    <a:pt x="47" y="138"/>
                  </a:lnTo>
                  <a:lnTo>
                    <a:pt x="34" y="140"/>
                  </a:lnTo>
                  <a:lnTo>
                    <a:pt x="23" y="141"/>
                  </a:lnTo>
                  <a:lnTo>
                    <a:pt x="15" y="143"/>
                  </a:lnTo>
                  <a:lnTo>
                    <a:pt x="6" y="146"/>
                  </a:lnTo>
                  <a:lnTo>
                    <a:pt x="0" y="147"/>
                  </a:lnTo>
                  <a:lnTo>
                    <a:pt x="0" y="146"/>
                  </a:lnTo>
                  <a:lnTo>
                    <a:pt x="6" y="141"/>
                  </a:lnTo>
                  <a:lnTo>
                    <a:pt x="13" y="138"/>
                  </a:lnTo>
                  <a:lnTo>
                    <a:pt x="22" y="133"/>
                  </a:lnTo>
                  <a:lnTo>
                    <a:pt x="35" y="128"/>
                  </a:lnTo>
                  <a:lnTo>
                    <a:pt x="50" y="125"/>
                  </a:lnTo>
                  <a:lnTo>
                    <a:pt x="66" y="121"/>
                  </a:lnTo>
                  <a:lnTo>
                    <a:pt x="83" y="119"/>
                  </a:lnTo>
                  <a:lnTo>
                    <a:pt x="100" y="119"/>
                  </a:lnTo>
                  <a:lnTo>
                    <a:pt x="117" y="121"/>
                  </a:lnTo>
                  <a:lnTo>
                    <a:pt x="112" y="116"/>
                  </a:lnTo>
                  <a:lnTo>
                    <a:pt x="104" y="108"/>
                  </a:lnTo>
                  <a:lnTo>
                    <a:pt x="95" y="101"/>
                  </a:lnTo>
                  <a:lnTo>
                    <a:pt x="84" y="93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7" y="74"/>
                  </a:lnTo>
                  <a:lnTo>
                    <a:pt x="51" y="71"/>
                  </a:lnTo>
                  <a:lnTo>
                    <a:pt x="43" y="66"/>
                  </a:lnTo>
                  <a:lnTo>
                    <a:pt x="41" y="63"/>
                  </a:lnTo>
                  <a:lnTo>
                    <a:pt x="43" y="60"/>
                  </a:lnTo>
                  <a:lnTo>
                    <a:pt x="51" y="63"/>
                  </a:lnTo>
                  <a:lnTo>
                    <a:pt x="59" y="66"/>
                  </a:lnTo>
                  <a:lnTo>
                    <a:pt x="70" y="72"/>
                  </a:lnTo>
                  <a:lnTo>
                    <a:pt x="83" y="79"/>
                  </a:lnTo>
                  <a:lnTo>
                    <a:pt x="98" y="87"/>
                  </a:lnTo>
                  <a:lnTo>
                    <a:pt x="112" y="95"/>
                  </a:lnTo>
                  <a:lnTo>
                    <a:pt x="125" y="103"/>
                  </a:lnTo>
                  <a:lnTo>
                    <a:pt x="135" y="110"/>
                  </a:lnTo>
                  <a:lnTo>
                    <a:pt x="141" y="116"/>
                  </a:lnTo>
                  <a:lnTo>
                    <a:pt x="146" y="116"/>
                  </a:lnTo>
                  <a:lnTo>
                    <a:pt x="153" y="117"/>
                  </a:lnTo>
                  <a:lnTo>
                    <a:pt x="161" y="117"/>
                  </a:lnTo>
                  <a:lnTo>
                    <a:pt x="169" y="117"/>
                  </a:lnTo>
                  <a:lnTo>
                    <a:pt x="178" y="117"/>
                  </a:lnTo>
                  <a:lnTo>
                    <a:pt x="186" y="117"/>
                  </a:lnTo>
                  <a:lnTo>
                    <a:pt x="191" y="117"/>
                  </a:lnTo>
                  <a:lnTo>
                    <a:pt x="196" y="117"/>
                  </a:lnTo>
                  <a:lnTo>
                    <a:pt x="194" y="110"/>
                  </a:lnTo>
                  <a:lnTo>
                    <a:pt x="188" y="103"/>
                  </a:lnTo>
                  <a:lnTo>
                    <a:pt x="182" y="95"/>
                  </a:lnTo>
                  <a:lnTo>
                    <a:pt x="175" y="87"/>
                  </a:lnTo>
                  <a:lnTo>
                    <a:pt x="168" y="80"/>
                  </a:lnTo>
                  <a:lnTo>
                    <a:pt x="161" y="73"/>
                  </a:lnTo>
                  <a:lnTo>
                    <a:pt x="156" y="67"/>
                  </a:lnTo>
                  <a:lnTo>
                    <a:pt x="151" y="63"/>
                  </a:lnTo>
                  <a:lnTo>
                    <a:pt x="146" y="59"/>
                  </a:lnTo>
                  <a:lnTo>
                    <a:pt x="142" y="56"/>
                  </a:lnTo>
                  <a:lnTo>
                    <a:pt x="136" y="52"/>
                  </a:lnTo>
                  <a:lnTo>
                    <a:pt x="131" y="49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1"/>
                  </a:lnTo>
                  <a:lnTo>
                    <a:pt x="115" y="38"/>
                  </a:lnTo>
                  <a:lnTo>
                    <a:pt x="111" y="33"/>
                  </a:lnTo>
                  <a:lnTo>
                    <a:pt x="110" y="27"/>
                  </a:lnTo>
                  <a:lnTo>
                    <a:pt x="112" y="26"/>
                  </a:lnTo>
                  <a:lnTo>
                    <a:pt x="123" y="34"/>
                  </a:lnTo>
                  <a:lnTo>
                    <a:pt x="133" y="41"/>
                  </a:lnTo>
                  <a:lnTo>
                    <a:pt x="144" y="50"/>
                  </a:lnTo>
                  <a:lnTo>
                    <a:pt x="158" y="60"/>
                  </a:lnTo>
                  <a:lnTo>
                    <a:pt x="171" y="71"/>
                  </a:lnTo>
                  <a:lnTo>
                    <a:pt x="183" y="81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3"/>
                  </a:lnTo>
                  <a:lnTo>
                    <a:pt x="216" y="109"/>
                  </a:lnTo>
                  <a:lnTo>
                    <a:pt x="221" y="110"/>
                  </a:lnTo>
                  <a:lnTo>
                    <a:pt x="227" y="109"/>
                  </a:lnTo>
                  <a:lnTo>
                    <a:pt x="234" y="108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2"/>
                  </a:lnTo>
                  <a:lnTo>
                    <a:pt x="267" y="101"/>
                  </a:lnTo>
                  <a:lnTo>
                    <a:pt x="273" y="100"/>
                  </a:lnTo>
                  <a:lnTo>
                    <a:pt x="278" y="97"/>
                  </a:lnTo>
                  <a:lnTo>
                    <a:pt x="281" y="96"/>
                  </a:lnTo>
                  <a:lnTo>
                    <a:pt x="285" y="93"/>
                  </a:lnTo>
                  <a:lnTo>
                    <a:pt x="285" y="89"/>
                  </a:lnTo>
                  <a:lnTo>
                    <a:pt x="282" y="86"/>
                  </a:lnTo>
                  <a:lnTo>
                    <a:pt x="277" y="79"/>
                  </a:lnTo>
                  <a:lnTo>
                    <a:pt x="271" y="73"/>
                  </a:lnTo>
                  <a:lnTo>
                    <a:pt x="262" y="65"/>
                  </a:lnTo>
                  <a:lnTo>
                    <a:pt x="251" y="55"/>
                  </a:lnTo>
                  <a:lnTo>
                    <a:pt x="239" y="43"/>
                  </a:lnTo>
                  <a:lnTo>
                    <a:pt x="226" y="33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10"/>
                  </a:lnTo>
                  <a:lnTo>
                    <a:pt x="190" y="4"/>
                  </a:lnTo>
                  <a:lnTo>
                    <a:pt x="193" y="0"/>
                  </a:lnTo>
                  <a:lnTo>
                    <a:pt x="199" y="3"/>
                  </a:lnTo>
                  <a:lnTo>
                    <a:pt x="212" y="10"/>
                  </a:lnTo>
                  <a:lnTo>
                    <a:pt x="220" y="17"/>
                  </a:lnTo>
                  <a:lnTo>
                    <a:pt x="232" y="27"/>
                  </a:lnTo>
                  <a:lnTo>
                    <a:pt x="245" y="37"/>
                  </a:lnTo>
                  <a:lnTo>
                    <a:pt x="259" y="48"/>
                  </a:lnTo>
                  <a:lnTo>
                    <a:pt x="273" y="58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3"/>
                  </a:lnTo>
                  <a:lnTo>
                    <a:pt x="340" y="71"/>
                  </a:lnTo>
                  <a:lnTo>
                    <a:pt x="354" y="67"/>
                  </a:lnTo>
                  <a:lnTo>
                    <a:pt x="366" y="65"/>
                  </a:lnTo>
                  <a:lnTo>
                    <a:pt x="377" y="63"/>
                  </a:lnTo>
                  <a:lnTo>
                    <a:pt x="382" y="63"/>
                  </a:lnTo>
                  <a:lnTo>
                    <a:pt x="386" y="64"/>
                  </a:lnTo>
                  <a:lnTo>
                    <a:pt x="384" y="65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20" name="Freeform 519"/>
            <p:cNvSpPr>
              <a:spLocks/>
            </p:cNvSpPr>
            <p:nvPr/>
          </p:nvSpPr>
          <p:spPr bwMode="auto">
            <a:xfrm>
              <a:off x="2558" y="944"/>
              <a:ext cx="127" cy="127"/>
            </a:xfrm>
            <a:custGeom>
              <a:avLst/>
              <a:gdLst>
                <a:gd name="T0" fmla="*/ 1 w 254"/>
                <a:gd name="T1" fmla="*/ 1 h 254"/>
                <a:gd name="T2" fmla="*/ 1 w 254"/>
                <a:gd name="T3" fmla="*/ 1 h 254"/>
                <a:gd name="T4" fmla="*/ 1 w 254"/>
                <a:gd name="T5" fmla="*/ 1 h 254"/>
                <a:gd name="T6" fmla="*/ 1 w 254"/>
                <a:gd name="T7" fmla="*/ 1 h 254"/>
                <a:gd name="T8" fmla="*/ 1 w 254"/>
                <a:gd name="T9" fmla="*/ 1 h 254"/>
                <a:gd name="T10" fmla="*/ 1 w 254"/>
                <a:gd name="T11" fmla="*/ 1 h 254"/>
                <a:gd name="T12" fmla="*/ 1 w 254"/>
                <a:gd name="T13" fmla="*/ 1 h 254"/>
                <a:gd name="T14" fmla="*/ 1 w 254"/>
                <a:gd name="T15" fmla="*/ 1 h 254"/>
                <a:gd name="T16" fmla="*/ 1 w 254"/>
                <a:gd name="T17" fmla="*/ 1 h 254"/>
                <a:gd name="T18" fmla="*/ 1 w 254"/>
                <a:gd name="T19" fmla="*/ 1 h 254"/>
                <a:gd name="T20" fmla="*/ 1 w 254"/>
                <a:gd name="T21" fmla="*/ 1 h 254"/>
                <a:gd name="T22" fmla="*/ 1 w 254"/>
                <a:gd name="T23" fmla="*/ 1 h 254"/>
                <a:gd name="T24" fmla="*/ 1 w 254"/>
                <a:gd name="T25" fmla="*/ 1 h 254"/>
                <a:gd name="T26" fmla="*/ 1 w 254"/>
                <a:gd name="T27" fmla="*/ 1 h 254"/>
                <a:gd name="T28" fmla="*/ 1 w 254"/>
                <a:gd name="T29" fmla="*/ 1 h 254"/>
                <a:gd name="T30" fmla="*/ 1 w 254"/>
                <a:gd name="T31" fmla="*/ 1 h 254"/>
                <a:gd name="T32" fmla="*/ 1 w 254"/>
                <a:gd name="T33" fmla="*/ 1 h 254"/>
                <a:gd name="T34" fmla="*/ 1 w 254"/>
                <a:gd name="T35" fmla="*/ 1 h 254"/>
                <a:gd name="T36" fmla="*/ 1 w 254"/>
                <a:gd name="T37" fmla="*/ 1 h 254"/>
                <a:gd name="T38" fmla="*/ 1 w 254"/>
                <a:gd name="T39" fmla="*/ 1 h 254"/>
                <a:gd name="T40" fmla="*/ 1 w 254"/>
                <a:gd name="T41" fmla="*/ 1 h 254"/>
                <a:gd name="T42" fmla="*/ 1 w 254"/>
                <a:gd name="T43" fmla="*/ 1 h 254"/>
                <a:gd name="T44" fmla="*/ 0 w 254"/>
                <a:gd name="T45" fmla="*/ 1 h 254"/>
                <a:gd name="T46" fmla="*/ 1 w 254"/>
                <a:gd name="T47" fmla="*/ 1 h 254"/>
                <a:gd name="T48" fmla="*/ 1 w 254"/>
                <a:gd name="T49" fmla="*/ 1 h 254"/>
                <a:gd name="T50" fmla="*/ 1 w 254"/>
                <a:gd name="T51" fmla="*/ 1 h 254"/>
                <a:gd name="T52" fmla="*/ 1 w 254"/>
                <a:gd name="T53" fmla="*/ 1 h 254"/>
                <a:gd name="T54" fmla="*/ 1 w 254"/>
                <a:gd name="T55" fmla="*/ 1 h 254"/>
                <a:gd name="T56" fmla="*/ 1 w 254"/>
                <a:gd name="T57" fmla="*/ 1 h 254"/>
                <a:gd name="T58" fmla="*/ 1 w 254"/>
                <a:gd name="T59" fmla="*/ 1 h 254"/>
                <a:gd name="T60" fmla="*/ 1 w 254"/>
                <a:gd name="T61" fmla="*/ 1 h 254"/>
                <a:gd name="T62" fmla="*/ 1 w 254"/>
                <a:gd name="T63" fmla="*/ 1 h 254"/>
                <a:gd name="T64" fmla="*/ 1 w 254"/>
                <a:gd name="T65" fmla="*/ 1 h 254"/>
                <a:gd name="T66" fmla="*/ 1 w 254"/>
                <a:gd name="T67" fmla="*/ 1 h 254"/>
                <a:gd name="T68" fmla="*/ 1 w 254"/>
                <a:gd name="T69" fmla="*/ 1 h 254"/>
                <a:gd name="T70" fmla="*/ 1 w 254"/>
                <a:gd name="T71" fmla="*/ 1 h 254"/>
                <a:gd name="T72" fmla="*/ 1 w 254"/>
                <a:gd name="T73" fmla="*/ 1 h 254"/>
                <a:gd name="T74" fmla="*/ 1 w 254"/>
                <a:gd name="T75" fmla="*/ 1 h 254"/>
                <a:gd name="T76" fmla="*/ 1 w 254"/>
                <a:gd name="T77" fmla="*/ 1 h 254"/>
                <a:gd name="T78" fmla="*/ 1 w 254"/>
                <a:gd name="T79" fmla="*/ 1 h 254"/>
                <a:gd name="T80" fmla="*/ 1 w 254"/>
                <a:gd name="T81" fmla="*/ 1 h 254"/>
                <a:gd name="T82" fmla="*/ 1 w 254"/>
                <a:gd name="T83" fmla="*/ 1 h 254"/>
                <a:gd name="T84" fmla="*/ 1 w 254"/>
                <a:gd name="T85" fmla="*/ 1 h 254"/>
                <a:gd name="T86" fmla="*/ 1 w 254"/>
                <a:gd name="T87" fmla="*/ 1 h 254"/>
                <a:gd name="T88" fmla="*/ 1 w 254"/>
                <a:gd name="T89" fmla="*/ 1 h 254"/>
                <a:gd name="T90" fmla="*/ 1 w 254"/>
                <a:gd name="T91" fmla="*/ 1 h 254"/>
                <a:gd name="T92" fmla="*/ 1 w 254"/>
                <a:gd name="T93" fmla="*/ 1 h 254"/>
                <a:gd name="T94" fmla="*/ 1 w 254"/>
                <a:gd name="T95" fmla="*/ 1 h 254"/>
                <a:gd name="T96" fmla="*/ 1 w 254"/>
                <a:gd name="T97" fmla="*/ 1 h 254"/>
                <a:gd name="T98" fmla="*/ 1 w 254"/>
                <a:gd name="T99" fmla="*/ 1 h 254"/>
                <a:gd name="T100" fmla="*/ 1 w 254"/>
                <a:gd name="T101" fmla="*/ 1 h 254"/>
                <a:gd name="T102" fmla="*/ 1 w 254"/>
                <a:gd name="T103" fmla="*/ 1 h 254"/>
                <a:gd name="T104" fmla="*/ 1 w 254"/>
                <a:gd name="T105" fmla="*/ 1 h 254"/>
                <a:gd name="T106" fmla="*/ 1 w 254"/>
                <a:gd name="T107" fmla="*/ 1 h 254"/>
                <a:gd name="T108" fmla="*/ 1 w 254"/>
                <a:gd name="T109" fmla="*/ 1 h 254"/>
                <a:gd name="T110" fmla="*/ 1 w 254"/>
                <a:gd name="T111" fmla="*/ 1 h 254"/>
                <a:gd name="T112" fmla="*/ 1 w 254"/>
                <a:gd name="T113" fmla="*/ 1 h 254"/>
                <a:gd name="T114" fmla="*/ 1 w 254"/>
                <a:gd name="T115" fmla="*/ 1 h 254"/>
                <a:gd name="T116" fmla="*/ 1 w 254"/>
                <a:gd name="T117" fmla="*/ 1 h 2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54"/>
                <a:gd name="T179" fmla="*/ 254 w 254"/>
                <a:gd name="T180" fmla="*/ 254 h 25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54">
                  <a:moveTo>
                    <a:pt x="244" y="250"/>
                  </a:moveTo>
                  <a:lnTo>
                    <a:pt x="240" y="246"/>
                  </a:lnTo>
                  <a:lnTo>
                    <a:pt x="235" y="242"/>
                  </a:lnTo>
                  <a:lnTo>
                    <a:pt x="229" y="237"/>
                  </a:lnTo>
                  <a:lnTo>
                    <a:pt x="225" y="232"/>
                  </a:lnTo>
                  <a:lnTo>
                    <a:pt x="219" y="228"/>
                  </a:lnTo>
                  <a:lnTo>
                    <a:pt x="213" y="224"/>
                  </a:lnTo>
                  <a:lnTo>
                    <a:pt x="209" y="222"/>
                  </a:lnTo>
                  <a:lnTo>
                    <a:pt x="203" y="222"/>
                  </a:lnTo>
                  <a:lnTo>
                    <a:pt x="189" y="224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3"/>
                  </a:lnTo>
                  <a:lnTo>
                    <a:pt x="84" y="221"/>
                  </a:lnTo>
                  <a:lnTo>
                    <a:pt x="75" y="217"/>
                  </a:lnTo>
                  <a:lnTo>
                    <a:pt x="68" y="212"/>
                  </a:lnTo>
                  <a:lnTo>
                    <a:pt x="68" y="209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4"/>
                  </a:lnTo>
                  <a:lnTo>
                    <a:pt x="108" y="215"/>
                  </a:lnTo>
                  <a:lnTo>
                    <a:pt x="125" y="215"/>
                  </a:lnTo>
                  <a:lnTo>
                    <a:pt x="141" y="215"/>
                  </a:lnTo>
                  <a:lnTo>
                    <a:pt x="157" y="215"/>
                  </a:lnTo>
                  <a:lnTo>
                    <a:pt x="172" y="214"/>
                  </a:lnTo>
                  <a:lnTo>
                    <a:pt x="183" y="212"/>
                  </a:lnTo>
                  <a:lnTo>
                    <a:pt x="190" y="209"/>
                  </a:lnTo>
                  <a:lnTo>
                    <a:pt x="186" y="205"/>
                  </a:lnTo>
                  <a:lnTo>
                    <a:pt x="179" y="201"/>
                  </a:lnTo>
                  <a:lnTo>
                    <a:pt x="172" y="197"/>
                  </a:lnTo>
                  <a:lnTo>
                    <a:pt x="164" y="192"/>
                  </a:lnTo>
                  <a:lnTo>
                    <a:pt x="157" y="189"/>
                  </a:lnTo>
                  <a:lnTo>
                    <a:pt x="150" y="185"/>
                  </a:lnTo>
                  <a:lnTo>
                    <a:pt x="144" y="182"/>
                  </a:lnTo>
                  <a:lnTo>
                    <a:pt x="141" y="179"/>
                  </a:lnTo>
                  <a:lnTo>
                    <a:pt x="127" y="181"/>
                  </a:lnTo>
                  <a:lnTo>
                    <a:pt x="110" y="178"/>
                  </a:lnTo>
                  <a:lnTo>
                    <a:pt x="90" y="176"/>
                  </a:lnTo>
                  <a:lnTo>
                    <a:pt x="72" y="171"/>
                  </a:lnTo>
                  <a:lnTo>
                    <a:pt x="53" y="167"/>
                  </a:lnTo>
                  <a:lnTo>
                    <a:pt x="37" y="161"/>
                  </a:lnTo>
                  <a:lnTo>
                    <a:pt x="24" y="154"/>
                  </a:lnTo>
                  <a:lnTo>
                    <a:pt x="16" y="148"/>
                  </a:lnTo>
                  <a:lnTo>
                    <a:pt x="11" y="140"/>
                  </a:lnTo>
                  <a:lnTo>
                    <a:pt x="11" y="137"/>
                  </a:lnTo>
                  <a:lnTo>
                    <a:pt x="15" y="139"/>
                  </a:lnTo>
                  <a:lnTo>
                    <a:pt x="24" y="144"/>
                  </a:lnTo>
                  <a:lnTo>
                    <a:pt x="32" y="147"/>
                  </a:lnTo>
                  <a:lnTo>
                    <a:pt x="44" y="152"/>
                  </a:lnTo>
                  <a:lnTo>
                    <a:pt x="58" y="156"/>
                  </a:lnTo>
                  <a:lnTo>
                    <a:pt x="73" y="160"/>
                  </a:lnTo>
                  <a:lnTo>
                    <a:pt x="89" y="163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4"/>
                  </a:lnTo>
                  <a:lnTo>
                    <a:pt x="103" y="146"/>
                  </a:lnTo>
                  <a:lnTo>
                    <a:pt x="96" y="140"/>
                  </a:lnTo>
                  <a:lnTo>
                    <a:pt x="92" y="135"/>
                  </a:lnTo>
                  <a:lnTo>
                    <a:pt x="83" y="132"/>
                  </a:lnTo>
                  <a:lnTo>
                    <a:pt x="70" y="130"/>
                  </a:lnTo>
                  <a:lnTo>
                    <a:pt x="57" y="126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3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3"/>
                  </a:lnTo>
                  <a:lnTo>
                    <a:pt x="45" y="109"/>
                  </a:lnTo>
                  <a:lnTo>
                    <a:pt x="57" y="113"/>
                  </a:lnTo>
                  <a:lnTo>
                    <a:pt x="66" y="115"/>
                  </a:lnTo>
                  <a:lnTo>
                    <a:pt x="76" y="116"/>
                  </a:lnTo>
                  <a:lnTo>
                    <a:pt x="66" y="102"/>
                  </a:lnTo>
                  <a:lnTo>
                    <a:pt x="56" y="88"/>
                  </a:lnTo>
                  <a:lnTo>
                    <a:pt x="45" y="76"/>
                  </a:lnTo>
                  <a:lnTo>
                    <a:pt x="36" y="63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3"/>
                  </a:lnTo>
                  <a:lnTo>
                    <a:pt x="13" y="26"/>
                  </a:lnTo>
                  <a:lnTo>
                    <a:pt x="12" y="18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1"/>
                  </a:lnTo>
                  <a:lnTo>
                    <a:pt x="23" y="26"/>
                  </a:lnTo>
                  <a:lnTo>
                    <a:pt x="35" y="44"/>
                  </a:lnTo>
                  <a:lnTo>
                    <a:pt x="47" y="62"/>
                  </a:lnTo>
                  <a:lnTo>
                    <a:pt x="59" y="79"/>
                  </a:lnTo>
                  <a:lnTo>
                    <a:pt x="70" y="95"/>
                  </a:lnTo>
                  <a:lnTo>
                    <a:pt x="80" y="106"/>
                  </a:lnTo>
                  <a:lnTo>
                    <a:pt x="85" y="111"/>
                  </a:lnTo>
                  <a:lnTo>
                    <a:pt x="91" y="113"/>
                  </a:lnTo>
                  <a:lnTo>
                    <a:pt x="94" y="109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5"/>
                  </a:lnTo>
                  <a:lnTo>
                    <a:pt x="85" y="65"/>
                  </a:lnTo>
                  <a:lnTo>
                    <a:pt x="80" y="46"/>
                  </a:lnTo>
                  <a:lnTo>
                    <a:pt x="76" y="33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8"/>
                  </a:lnTo>
                  <a:lnTo>
                    <a:pt x="105" y="105"/>
                  </a:lnTo>
                  <a:lnTo>
                    <a:pt x="104" y="124"/>
                  </a:lnTo>
                  <a:lnTo>
                    <a:pt x="111" y="131"/>
                  </a:lnTo>
                  <a:lnTo>
                    <a:pt x="118" y="138"/>
                  </a:lnTo>
                  <a:lnTo>
                    <a:pt x="125" y="143"/>
                  </a:lnTo>
                  <a:lnTo>
                    <a:pt x="130" y="148"/>
                  </a:lnTo>
                  <a:lnTo>
                    <a:pt x="136" y="152"/>
                  </a:lnTo>
                  <a:lnTo>
                    <a:pt x="141" y="155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2"/>
                  </a:lnTo>
                  <a:lnTo>
                    <a:pt x="151" y="163"/>
                  </a:lnTo>
                  <a:lnTo>
                    <a:pt x="153" y="161"/>
                  </a:lnTo>
                  <a:lnTo>
                    <a:pt x="156" y="155"/>
                  </a:lnTo>
                  <a:lnTo>
                    <a:pt x="157" y="140"/>
                  </a:lnTo>
                  <a:lnTo>
                    <a:pt x="155" y="116"/>
                  </a:lnTo>
                  <a:lnTo>
                    <a:pt x="149" y="88"/>
                  </a:lnTo>
                  <a:lnTo>
                    <a:pt x="137" y="67"/>
                  </a:lnTo>
                  <a:lnTo>
                    <a:pt x="133" y="57"/>
                  </a:lnTo>
                  <a:lnTo>
                    <a:pt x="133" y="54"/>
                  </a:lnTo>
                  <a:lnTo>
                    <a:pt x="137" y="55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7"/>
                  </a:lnTo>
                  <a:lnTo>
                    <a:pt x="157" y="90"/>
                  </a:lnTo>
                  <a:lnTo>
                    <a:pt x="161" y="103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5"/>
                  </a:lnTo>
                  <a:lnTo>
                    <a:pt x="164" y="173"/>
                  </a:lnTo>
                  <a:lnTo>
                    <a:pt x="168" y="177"/>
                  </a:lnTo>
                  <a:lnTo>
                    <a:pt x="173" y="182"/>
                  </a:lnTo>
                  <a:lnTo>
                    <a:pt x="179" y="186"/>
                  </a:lnTo>
                  <a:lnTo>
                    <a:pt x="184" y="190"/>
                  </a:lnTo>
                  <a:lnTo>
                    <a:pt x="189" y="193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0"/>
                  </a:lnTo>
                  <a:lnTo>
                    <a:pt x="206" y="191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0"/>
                  </a:lnTo>
                  <a:lnTo>
                    <a:pt x="203" y="111"/>
                  </a:lnTo>
                  <a:lnTo>
                    <a:pt x="201" y="94"/>
                  </a:lnTo>
                  <a:lnTo>
                    <a:pt x="198" y="83"/>
                  </a:lnTo>
                  <a:lnTo>
                    <a:pt x="198" y="79"/>
                  </a:lnTo>
                  <a:lnTo>
                    <a:pt x="202" y="82"/>
                  </a:lnTo>
                  <a:lnTo>
                    <a:pt x="207" y="88"/>
                  </a:lnTo>
                  <a:lnTo>
                    <a:pt x="211" y="101"/>
                  </a:lnTo>
                  <a:lnTo>
                    <a:pt x="212" y="123"/>
                  </a:lnTo>
                  <a:lnTo>
                    <a:pt x="214" y="155"/>
                  </a:lnTo>
                  <a:lnTo>
                    <a:pt x="217" y="186"/>
                  </a:lnTo>
                  <a:lnTo>
                    <a:pt x="218" y="206"/>
                  </a:lnTo>
                  <a:lnTo>
                    <a:pt x="225" y="214"/>
                  </a:lnTo>
                  <a:lnTo>
                    <a:pt x="232" y="222"/>
                  </a:lnTo>
                  <a:lnTo>
                    <a:pt x="236" y="229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5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3"/>
                  </a:lnTo>
                  <a:lnTo>
                    <a:pt x="252" y="254"/>
                  </a:lnTo>
                  <a:lnTo>
                    <a:pt x="249" y="253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21" name="Freeform 520"/>
            <p:cNvSpPr>
              <a:spLocks/>
            </p:cNvSpPr>
            <p:nvPr/>
          </p:nvSpPr>
          <p:spPr bwMode="auto">
            <a:xfrm>
              <a:off x="2672" y="905"/>
              <a:ext cx="93" cy="156"/>
            </a:xfrm>
            <a:custGeom>
              <a:avLst/>
              <a:gdLst>
                <a:gd name="T0" fmla="*/ 1 w 186"/>
                <a:gd name="T1" fmla="*/ 0 h 313"/>
                <a:gd name="T2" fmla="*/ 1 w 186"/>
                <a:gd name="T3" fmla="*/ 0 h 313"/>
                <a:gd name="T4" fmla="*/ 1 w 186"/>
                <a:gd name="T5" fmla="*/ 0 h 313"/>
                <a:gd name="T6" fmla="*/ 1 w 186"/>
                <a:gd name="T7" fmla="*/ 0 h 313"/>
                <a:gd name="T8" fmla="*/ 1 w 186"/>
                <a:gd name="T9" fmla="*/ 0 h 313"/>
                <a:gd name="T10" fmla="*/ 1 w 186"/>
                <a:gd name="T11" fmla="*/ 0 h 313"/>
                <a:gd name="T12" fmla="*/ 1 w 186"/>
                <a:gd name="T13" fmla="*/ 0 h 313"/>
                <a:gd name="T14" fmla="*/ 1 w 186"/>
                <a:gd name="T15" fmla="*/ 0 h 313"/>
                <a:gd name="T16" fmla="*/ 1 w 186"/>
                <a:gd name="T17" fmla="*/ 0 h 313"/>
                <a:gd name="T18" fmla="*/ 1 w 186"/>
                <a:gd name="T19" fmla="*/ 0 h 313"/>
                <a:gd name="T20" fmla="*/ 1 w 186"/>
                <a:gd name="T21" fmla="*/ 0 h 313"/>
                <a:gd name="T22" fmla="*/ 1 w 186"/>
                <a:gd name="T23" fmla="*/ 0 h 313"/>
                <a:gd name="T24" fmla="*/ 1 w 186"/>
                <a:gd name="T25" fmla="*/ 0 h 313"/>
                <a:gd name="T26" fmla="*/ 1 w 186"/>
                <a:gd name="T27" fmla="*/ 0 h 313"/>
                <a:gd name="T28" fmla="*/ 1 w 186"/>
                <a:gd name="T29" fmla="*/ 0 h 313"/>
                <a:gd name="T30" fmla="*/ 1 w 186"/>
                <a:gd name="T31" fmla="*/ 0 h 313"/>
                <a:gd name="T32" fmla="*/ 1 w 186"/>
                <a:gd name="T33" fmla="*/ 0 h 313"/>
                <a:gd name="T34" fmla="*/ 1 w 186"/>
                <a:gd name="T35" fmla="*/ 0 h 313"/>
                <a:gd name="T36" fmla="*/ 1 w 186"/>
                <a:gd name="T37" fmla="*/ 0 h 313"/>
                <a:gd name="T38" fmla="*/ 1 w 186"/>
                <a:gd name="T39" fmla="*/ 0 h 313"/>
                <a:gd name="T40" fmla="*/ 1 w 186"/>
                <a:gd name="T41" fmla="*/ 0 h 313"/>
                <a:gd name="T42" fmla="*/ 1 w 186"/>
                <a:gd name="T43" fmla="*/ 0 h 313"/>
                <a:gd name="T44" fmla="*/ 1 w 186"/>
                <a:gd name="T45" fmla="*/ 0 h 313"/>
                <a:gd name="T46" fmla="*/ 1 w 186"/>
                <a:gd name="T47" fmla="*/ 0 h 313"/>
                <a:gd name="T48" fmla="*/ 1 w 186"/>
                <a:gd name="T49" fmla="*/ 0 h 313"/>
                <a:gd name="T50" fmla="*/ 1 w 186"/>
                <a:gd name="T51" fmla="*/ 0 h 313"/>
                <a:gd name="T52" fmla="*/ 1 w 186"/>
                <a:gd name="T53" fmla="*/ 0 h 313"/>
                <a:gd name="T54" fmla="*/ 1 w 186"/>
                <a:gd name="T55" fmla="*/ 0 h 313"/>
                <a:gd name="T56" fmla="*/ 1 w 186"/>
                <a:gd name="T57" fmla="*/ 0 h 313"/>
                <a:gd name="T58" fmla="*/ 1 w 186"/>
                <a:gd name="T59" fmla="*/ 0 h 313"/>
                <a:gd name="T60" fmla="*/ 1 w 186"/>
                <a:gd name="T61" fmla="*/ 0 h 313"/>
                <a:gd name="T62" fmla="*/ 1 w 186"/>
                <a:gd name="T63" fmla="*/ 0 h 313"/>
                <a:gd name="T64" fmla="*/ 1 w 186"/>
                <a:gd name="T65" fmla="*/ 0 h 313"/>
                <a:gd name="T66" fmla="*/ 1 w 186"/>
                <a:gd name="T67" fmla="*/ 0 h 313"/>
                <a:gd name="T68" fmla="*/ 1 w 186"/>
                <a:gd name="T69" fmla="*/ 0 h 313"/>
                <a:gd name="T70" fmla="*/ 1 w 186"/>
                <a:gd name="T71" fmla="*/ 0 h 313"/>
                <a:gd name="T72" fmla="*/ 1 w 186"/>
                <a:gd name="T73" fmla="*/ 0 h 313"/>
                <a:gd name="T74" fmla="*/ 1 w 186"/>
                <a:gd name="T75" fmla="*/ 0 h 313"/>
                <a:gd name="T76" fmla="*/ 1 w 186"/>
                <a:gd name="T77" fmla="*/ 0 h 313"/>
                <a:gd name="T78" fmla="*/ 1 w 186"/>
                <a:gd name="T79" fmla="*/ 0 h 313"/>
                <a:gd name="T80" fmla="*/ 1 w 186"/>
                <a:gd name="T81" fmla="*/ 0 h 313"/>
                <a:gd name="T82" fmla="*/ 1 w 186"/>
                <a:gd name="T83" fmla="*/ 0 h 313"/>
                <a:gd name="T84" fmla="*/ 1 w 186"/>
                <a:gd name="T85" fmla="*/ 0 h 313"/>
                <a:gd name="T86" fmla="*/ 1 w 186"/>
                <a:gd name="T87" fmla="*/ 0 h 313"/>
                <a:gd name="T88" fmla="*/ 1 w 186"/>
                <a:gd name="T89" fmla="*/ 0 h 313"/>
                <a:gd name="T90" fmla="*/ 1 w 186"/>
                <a:gd name="T91" fmla="*/ 0 h 313"/>
                <a:gd name="T92" fmla="*/ 1 w 186"/>
                <a:gd name="T93" fmla="*/ 0 h 313"/>
                <a:gd name="T94" fmla="*/ 1 w 186"/>
                <a:gd name="T95" fmla="*/ 0 h 313"/>
                <a:gd name="T96" fmla="*/ 1 w 186"/>
                <a:gd name="T97" fmla="*/ 0 h 313"/>
                <a:gd name="T98" fmla="*/ 1 w 186"/>
                <a:gd name="T99" fmla="*/ 0 h 313"/>
                <a:gd name="T100" fmla="*/ 1 w 186"/>
                <a:gd name="T101" fmla="*/ 0 h 313"/>
                <a:gd name="T102" fmla="*/ 1 w 186"/>
                <a:gd name="T103" fmla="*/ 0 h 313"/>
                <a:gd name="T104" fmla="*/ 1 w 186"/>
                <a:gd name="T105" fmla="*/ 0 h 313"/>
                <a:gd name="T106" fmla="*/ 1 w 186"/>
                <a:gd name="T107" fmla="*/ 0 h 313"/>
                <a:gd name="T108" fmla="*/ 1 w 186"/>
                <a:gd name="T109" fmla="*/ 0 h 313"/>
                <a:gd name="T110" fmla="*/ 1 w 186"/>
                <a:gd name="T111" fmla="*/ 0 h 313"/>
                <a:gd name="T112" fmla="*/ 1 w 186"/>
                <a:gd name="T113" fmla="*/ 0 h 313"/>
                <a:gd name="T114" fmla="*/ 1 w 186"/>
                <a:gd name="T115" fmla="*/ 0 h 313"/>
                <a:gd name="T116" fmla="*/ 1 w 186"/>
                <a:gd name="T117" fmla="*/ 0 h 313"/>
                <a:gd name="T118" fmla="*/ 1 w 186"/>
                <a:gd name="T119" fmla="*/ 0 h 3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"/>
                <a:gd name="T181" fmla="*/ 0 h 313"/>
                <a:gd name="T182" fmla="*/ 186 w 186"/>
                <a:gd name="T183" fmla="*/ 313 h 31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" h="313">
                  <a:moveTo>
                    <a:pt x="88" y="313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7"/>
                  </a:lnTo>
                  <a:lnTo>
                    <a:pt x="82" y="267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2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7"/>
                  </a:lnTo>
                  <a:lnTo>
                    <a:pt x="28" y="192"/>
                  </a:lnTo>
                  <a:lnTo>
                    <a:pt x="17" y="166"/>
                  </a:lnTo>
                  <a:lnTo>
                    <a:pt x="8" y="148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3"/>
                  </a:lnTo>
                  <a:lnTo>
                    <a:pt x="4" y="120"/>
                  </a:lnTo>
                  <a:lnTo>
                    <a:pt x="6" y="124"/>
                  </a:lnTo>
                  <a:lnTo>
                    <a:pt x="9" y="132"/>
                  </a:lnTo>
                  <a:lnTo>
                    <a:pt x="12" y="139"/>
                  </a:lnTo>
                  <a:lnTo>
                    <a:pt x="16" y="149"/>
                  </a:lnTo>
                  <a:lnTo>
                    <a:pt x="22" y="162"/>
                  </a:lnTo>
                  <a:lnTo>
                    <a:pt x="29" y="176"/>
                  </a:lnTo>
                  <a:lnTo>
                    <a:pt x="35" y="189"/>
                  </a:lnTo>
                  <a:lnTo>
                    <a:pt x="42" y="201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30"/>
                  </a:lnTo>
                  <a:lnTo>
                    <a:pt x="72" y="234"/>
                  </a:lnTo>
                  <a:lnTo>
                    <a:pt x="76" y="237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5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5"/>
                  </a:lnTo>
                  <a:lnTo>
                    <a:pt x="21" y="48"/>
                  </a:lnTo>
                  <a:lnTo>
                    <a:pt x="24" y="50"/>
                  </a:lnTo>
                  <a:lnTo>
                    <a:pt x="28" y="63"/>
                  </a:lnTo>
                  <a:lnTo>
                    <a:pt x="34" y="82"/>
                  </a:lnTo>
                  <a:lnTo>
                    <a:pt x="37" y="94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5"/>
                  </a:lnTo>
                  <a:lnTo>
                    <a:pt x="62" y="133"/>
                  </a:lnTo>
                  <a:lnTo>
                    <a:pt x="69" y="140"/>
                  </a:lnTo>
                  <a:lnTo>
                    <a:pt x="76" y="144"/>
                  </a:lnTo>
                  <a:lnTo>
                    <a:pt x="82" y="148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1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4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3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8"/>
                  </a:lnTo>
                  <a:lnTo>
                    <a:pt x="106" y="156"/>
                  </a:lnTo>
                  <a:lnTo>
                    <a:pt x="102" y="161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3"/>
                  </a:lnTo>
                  <a:lnTo>
                    <a:pt x="91" y="235"/>
                  </a:lnTo>
                  <a:lnTo>
                    <a:pt x="102" y="230"/>
                  </a:lnTo>
                  <a:lnTo>
                    <a:pt x="114" y="222"/>
                  </a:lnTo>
                  <a:lnTo>
                    <a:pt x="128" y="210"/>
                  </a:lnTo>
                  <a:lnTo>
                    <a:pt x="141" y="199"/>
                  </a:lnTo>
                  <a:lnTo>
                    <a:pt x="153" y="186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7"/>
                  </a:lnTo>
                  <a:lnTo>
                    <a:pt x="183" y="141"/>
                  </a:lnTo>
                  <a:lnTo>
                    <a:pt x="186" y="140"/>
                  </a:lnTo>
                  <a:lnTo>
                    <a:pt x="186" y="146"/>
                  </a:lnTo>
                  <a:lnTo>
                    <a:pt x="183" y="155"/>
                  </a:lnTo>
                  <a:lnTo>
                    <a:pt x="179" y="163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2"/>
                  </a:lnTo>
                  <a:lnTo>
                    <a:pt x="121" y="237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5"/>
                  </a:lnTo>
                  <a:lnTo>
                    <a:pt x="91" y="307"/>
                  </a:lnTo>
                  <a:lnTo>
                    <a:pt x="90" y="309"/>
                  </a:lnTo>
                  <a:lnTo>
                    <a:pt x="88" y="31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22" name="Freeform 521"/>
            <p:cNvSpPr>
              <a:spLocks/>
            </p:cNvSpPr>
            <p:nvPr/>
          </p:nvSpPr>
          <p:spPr bwMode="auto">
            <a:xfrm>
              <a:off x="2531" y="1095"/>
              <a:ext cx="127" cy="150"/>
            </a:xfrm>
            <a:custGeom>
              <a:avLst/>
              <a:gdLst>
                <a:gd name="T0" fmla="*/ 1 w 253"/>
                <a:gd name="T1" fmla="*/ 1 h 299"/>
                <a:gd name="T2" fmla="*/ 1 w 253"/>
                <a:gd name="T3" fmla="*/ 1 h 299"/>
                <a:gd name="T4" fmla="*/ 1 w 253"/>
                <a:gd name="T5" fmla="*/ 1 h 299"/>
                <a:gd name="T6" fmla="*/ 1 w 253"/>
                <a:gd name="T7" fmla="*/ 1 h 299"/>
                <a:gd name="T8" fmla="*/ 1 w 253"/>
                <a:gd name="T9" fmla="*/ 1 h 299"/>
                <a:gd name="T10" fmla="*/ 1 w 253"/>
                <a:gd name="T11" fmla="*/ 1 h 299"/>
                <a:gd name="T12" fmla="*/ 1 w 253"/>
                <a:gd name="T13" fmla="*/ 1 h 299"/>
                <a:gd name="T14" fmla="*/ 1 w 253"/>
                <a:gd name="T15" fmla="*/ 1 h 299"/>
                <a:gd name="T16" fmla="*/ 1 w 253"/>
                <a:gd name="T17" fmla="*/ 1 h 299"/>
                <a:gd name="T18" fmla="*/ 1 w 253"/>
                <a:gd name="T19" fmla="*/ 1 h 299"/>
                <a:gd name="T20" fmla="*/ 1 w 253"/>
                <a:gd name="T21" fmla="*/ 1 h 299"/>
                <a:gd name="T22" fmla="*/ 1 w 253"/>
                <a:gd name="T23" fmla="*/ 1 h 299"/>
                <a:gd name="T24" fmla="*/ 1 w 253"/>
                <a:gd name="T25" fmla="*/ 1 h 299"/>
                <a:gd name="T26" fmla="*/ 1 w 253"/>
                <a:gd name="T27" fmla="*/ 1 h 299"/>
                <a:gd name="T28" fmla="*/ 1 w 253"/>
                <a:gd name="T29" fmla="*/ 1 h 299"/>
                <a:gd name="T30" fmla="*/ 1 w 253"/>
                <a:gd name="T31" fmla="*/ 1 h 299"/>
                <a:gd name="T32" fmla="*/ 1 w 253"/>
                <a:gd name="T33" fmla="*/ 1 h 299"/>
                <a:gd name="T34" fmla="*/ 1 w 253"/>
                <a:gd name="T35" fmla="*/ 1 h 299"/>
                <a:gd name="T36" fmla="*/ 1 w 253"/>
                <a:gd name="T37" fmla="*/ 1 h 299"/>
                <a:gd name="T38" fmla="*/ 1 w 253"/>
                <a:gd name="T39" fmla="*/ 1 h 299"/>
                <a:gd name="T40" fmla="*/ 1 w 253"/>
                <a:gd name="T41" fmla="*/ 1 h 299"/>
                <a:gd name="T42" fmla="*/ 1 w 253"/>
                <a:gd name="T43" fmla="*/ 1 h 299"/>
                <a:gd name="T44" fmla="*/ 1 w 253"/>
                <a:gd name="T45" fmla="*/ 1 h 299"/>
                <a:gd name="T46" fmla="*/ 1 w 253"/>
                <a:gd name="T47" fmla="*/ 1 h 299"/>
                <a:gd name="T48" fmla="*/ 1 w 253"/>
                <a:gd name="T49" fmla="*/ 1 h 299"/>
                <a:gd name="T50" fmla="*/ 1 w 253"/>
                <a:gd name="T51" fmla="*/ 1 h 299"/>
                <a:gd name="T52" fmla="*/ 1 w 253"/>
                <a:gd name="T53" fmla="*/ 1 h 299"/>
                <a:gd name="T54" fmla="*/ 1 w 253"/>
                <a:gd name="T55" fmla="*/ 1 h 299"/>
                <a:gd name="T56" fmla="*/ 1 w 253"/>
                <a:gd name="T57" fmla="*/ 1 h 299"/>
                <a:gd name="T58" fmla="*/ 1 w 253"/>
                <a:gd name="T59" fmla="*/ 1 h 299"/>
                <a:gd name="T60" fmla="*/ 1 w 253"/>
                <a:gd name="T61" fmla="*/ 1 h 299"/>
                <a:gd name="T62" fmla="*/ 1 w 253"/>
                <a:gd name="T63" fmla="*/ 1 h 299"/>
                <a:gd name="T64" fmla="*/ 1 w 253"/>
                <a:gd name="T65" fmla="*/ 1 h 299"/>
                <a:gd name="T66" fmla="*/ 1 w 253"/>
                <a:gd name="T67" fmla="*/ 1 h 299"/>
                <a:gd name="T68" fmla="*/ 1 w 253"/>
                <a:gd name="T69" fmla="*/ 1 h 299"/>
                <a:gd name="T70" fmla="*/ 1 w 253"/>
                <a:gd name="T71" fmla="*/ 1 h 299"/>
                <a:gd name="T72" fmla="*/ 1 w 253"/>
                <a:gd name="T73" fmla="*/ 1 h 299"/>
                <a:gd name="T74" fmla="*/ 1 w 253"/>
                <a:gd name="T75" fmla="*/ 1 h 299"/>
                <a:gd name="T76" fmla="*/ 1 w 253"/>
                <a:gd name="T77" fmla="*/ 1 h 299"/>
                <a:gd name="T78" fmla="*/ 0 w 253"/>
                <a:gd name="T79" fmla="*/ 1 h 299"/>
                <a:gd name="T80" fmla="*/ 1 w 253"/>
                <a:gd name="T81" fmla="*/ 1 h 299"/>
                <a:gd name="T82" fmla="*/ 1 w 253"/>
                <a:gd name="T83" fmla="*/ 1 h 299"/>
                <a:gd name="T84" fmla="*/ 1 w 253"/>
                <a:gd name="T85" fmla="*/ 1 h 299"/>
                <a:gd name="T86" fmla="*/ 1 w 253"/>
                <a:gd name="T87" fmla="*/ 1 h 299"/>
                <a:gd name="T88" fmla="*/ 1 w 253"/>
                <a:gd name="T89" fmla="*/ 1 h 299"/>
                <a:gd name="T90" fmla="*/ 1 w 253"/>
                <a:gd name="T91" fmla="*/ 1 h 299"/>
                <a:gd name="T92" fmla="*/ 1 w 253"/>
                <a:gd name="T93" fmla="*/ 1 h 299"/>
                <a:gd name="T94" fmla="*/ 1 w 253"/>
                <a:gd name="T95" fmla="*/ 1 h 299"/>
                <a:gd name="T96" fmla="*/ 1 w 253"/>
                <a:gd name="T97" fmla="*/ 1 h 299"/>
                <a:gd name="T98" fmla="*/ 1 w 253"/>
                <a:gd name="T99" fmla="*/ 1 h 299"/>
                <a:gd name="T100" fmla="*/ 1 w 253"/>
                <a:gd name="T101" fmla="*/ 1 h 299"/>
                <a:gd name="T102" fmla="*/ 1 w 253"/>
                <a:gd name="T103" fmla="*/ 1 h 299"/>
                <a:gd name="T104" fmla="*/ 1 w 253"/>
                <a:gd name="T105" fmla="*/ 1 h 299"/>
                <a:gd name="T106" fmla="*/ 1 w 253"/>
                <a:gd name="T107" fmla="*/ 1 h 299"/>
                <a:gd name="T108" fmla="*/ 1 w 253"/>
                <a:gd name="T109" fmla="*/ 1 h 299"/>
                <a:gd name="T110" fmla="*/ 1 w 253"/>
                <a:gd name="T111" fmla="*/ 1 h 299"/>
                <a:gd name="T112" fmla="*/ 1 w 253"/>
                <a:gd name="T113" fmla="*/ 1 h 299"/>
                <a:gd name="T114" fmla="*/ 1 w 253"/>
                <a:gd name="T115" fmla="*/ 1 h 299"/>
                <a:gd name="T116" fmla="*/ 1 w 253"/>
                <a:gd name="T117" fmla="*/ 1 h 299"/>
                <a:gd name="T118" fmla="*/ 1 w 253"/>
                <a:gd name="T119" fmla="*/ 1 h 299"/>
                <a:gd name="T120" fmla="*/ 1 w 253"/>
                <a:gd name="T121" fmla="*/ 1 h 299"/>
                <a:gd name="T122" fmla="*/ 1 w 253"/>
                <a:gd name="T123" fmla="*/ 0 h 2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299"/>
                <a:gd name="T188" fmla="*/ 253 w 253"/>
                <a:gd name="T189" fmla="*/ 299 h 2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299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4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3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3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3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2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3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6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39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7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299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2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3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1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4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09"/>
                  </a:lnTo>
                  <a:lnTo>
                    <a:pt x="62" y="204"/>
                  </a:lnTo>
                  <a:lnTo>
                    <a:pt x="75" y="200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6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3"/>
                  </a:lnTo>
                  <a:lnTo>
                    <a:pt x="130" y="160"/>
                  </a:lnTo>
                  <a:lnTo>
                    <a:pt x="128" y="156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7"/>
                  </a:lnTo>
                  <a:lnTo>
                    <a:pt x="129" y="144"/>
                  </a:lnTo>
                  <a:lnTo>
                    <a:pt x="134" y="140"/>
                  </a:lnTo>
                  <a:lnTo>
                    <a:pt x="138" y="137"/>
                  </a:lnTo>
                  <a:lnTo>
                    <a:pt x="142" y="139"/>
                  </a:lnTo>
                  <a:lnTo>
                    <a:pt x="144" y="140"/>
                  </a:lnTo>
                  <a:lnTo>
                    <a:pt x="145" y="140"/>
                  </a:lnTo>
                  <a:lnTo>
                    <a:pt x="146" y="140"/>
                  </a:lnTo>
                  <a:lnTo>
                    <a:pt x="152" y="133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1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0"/>
                  </a:lnTo>
                  <a:lnTo>
                    <a:pt x="225" y="6"/>
                  </a:lnTo>
                  <a:lnTo>
                    <a:pt x="230" y="3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23" name="Freeform 522"/>
            <p:cNvSpPr>
              <a:spLocks/>
            </p:cNvSpPr>
            <p:nvPr/>
          </p:nvSpPr>
          <p:spPr bwMode="auto">
            <a:xfrm>
              <a:off x="2765" y="890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244"/>
                <a:gd name="T170" fmla="*/ 146 w 146"/>
                <a:gd name="T171" fmla="*/ 244 h 2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244">
                  <a:moveTo>
                    <a:pt x="31" y="240"/>
                  </a:moveTo>
                  <a:lnTo>
                    <a:pt x="39" y="230"/>
                  </a:lnTo>
                  <a:lnTo>
                    <a:pt x="48" y="216"/>
                  </a:lnTo>
                  <a:lnTo>
                    <a:pt x="57" y="204"/>
                  </a:lnTo>
                  <a:lnTo>
                    <a:pt x="61" y="195"/>
                  </a:lnTo>
                  <a:lnTo>
                    <a:pt x="69" y="195"/>
                  </a:lnTo>
                  <a:lnTo>
                    <a:pt x="80" y="193"/>
                  </a:lnTo>
                  <a:lnTo>
                    <a:pt x="92" y="190"/>
                  </a:lnTo>
                  <a:lnTo>
                    <a:pt x="106" y="185"/>
                  </a:lnTo>
                  <a:lnTo>
                    <a:pt x="117" y="180"/>
                  </a:lnTo>
                  <a:lnTo>
                    <a:pt x="128" y="175"/>
                  </a:lnTo>
                  <a:lnTo>
                    <a:pt x="136" y="170"/>
                  </a:lnTo>
                  <a:lnTo>
                    <a:pt x="139" y="167"/>
                  </a:lnTo>
                  <a:lnTo>
                    <a:pt x="141" y="161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1"/>
                  </a:lnTo>
                  <a:lnTo>
                    <a:pt x="131" y="163"/>
                  </a:lnTo>
                  <a:lnTo>
                    <a:pt x="123" y="167"/>
                  </a:lnTo>
                  <a:lnTo>
                    <a:pt x="114" y="170"/>
                  </a:lnTo>
                  <a:lnTo>
                    <a:pt x="103" y="175"/>
                  </a:lnTo>
                  <a:lnTo>
                    <a:pt x="92" y="179"/>
                  </a:lnTo>
                  <a:lnTo>
                    <a:pt x="81" y="183"/>
                  </a:lnTo>
                  <a:lnTo>
                    <a:pt x="73" y="185"/>
                  </a:lnTo>
                  <a:lnTo>
                    <a:pt x="67" y="186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2"/>
                  </a:lnTo>
                  <a:lnTo>
                    <a:pt x="85" y="133"/>
                  </a:lnTo>
                  <a:lnTo>
                    <a:pt x="92" y="127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4"/>
                  </a:lnTo>
                  <a:lnTo>
                    <a:pt x="128" y="96"/>
                  </a:lnTo>
                  <a:lnTo>
                    <a:pt x="136" y="89"/>
                  </a:lnTo>
                  <a:lnTo>
                    <a:pt x="141" y="84"/>
                  </a:lnTo>
                  <a:lnTo>
                    <a:pt x="145" y="79"/>
                  </a:lnTo>
                  <a:lnTo>
                    <a:pt x="146" y="74"/>
                  </a:lnTo>
                  <a:lnTo>
                    <a:pt x="146" y="71"/>
                  </a:lnTo>
                  <a:lnTo>
                    <a:pt x="144" y="71"/>
                  </a:lnTo>
                  <a:lnTo>
                    <a:pt x="139" y="76"/>
                  </a:lnTo>
                  <a:lnTo>
                    <a:pt x="134" y="79"/>
                  </a:lnTo>
                  <a:lnTo>
                    <a:pt x="129" y="85"/>
                  </a:lnTo>
                  <a:lnTo>
                    <a:pt x="122" y="91"/>
                  </a:lnTo>
                  <a:lnTo>
                    <a:pt x="114" y="96"/>
                  </a:lnTo>
                  <a:lnTo>
                    <a:pt x="106" y="102"/>
                  </a:lnTo>
                  <a:lnTo>
                    <a:pt x="98" y="108"/>
                  </a:lnTo>
                  <a:lnTo>
                    <a:pt x="91" y="112"/>
                  </a:lnTo>
                  <a:lnTo>
                    <a:pt x="86" y="115"/>
                  </a:lnTo>
                  <a:lnTo>
                    <a:pt x="87" y="94"/>
                  </a:lnTo>
                  <a:lnTo>
                    <a:pt x="88" y="61"/>
                  </a:lnTo>
                  <a:lnTo>
                    <a:pt x="90" y="27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4" y="10"/>
                  </a:lnTo>
                  <a:lnTo>
                    <a:pt x="81" y="32"/>
                  </a:lnTo>
                  <a:lnTo>
                    <a:pt x="79" y="68"/>
                  </a:lnTo>
                  <a:lnTo>
                    <a:pt x="76" y="103"/>
                  </a:lnTo>
                  <a:lnTo>
                    <a:pt x="71" y="125"/>
                  </a:lnTo>
                  <a:lnTo>
                    <a:pt x="69" y="127"/>
                  </a:lnTo>
                  <a:lnTo>
                    <a:pt x="67" y="126"/>
                  </a:lnTo>
                  <a:lnTo>
                    <a:pt x="65" y="123"/>
                  </a:lnTo>
                  <a:lnTo>
                    <a:pt x="64" y="117"/>
                  </a:lnTo>
                  <a:lnTo>
                    <a:pt x="63" y="111"/>
                  </a:lnTo>
                  <a:lnTo>
                    <a:pt x="58" y="103"/>
                  </a:lnTo>
                  <a:lnTo>
                    <a:pt x="54" y="94"/>
                  </a:lnTo>
                  <a:lnTo>
                    <a:pt x="47" y="84"/>
                  </a:lnTo>
                  <a:lnTo>
                    <a:pt x="40" y="73"/>
                  </a:lnTo>
                  <a:lnTo>
                    <a:pt x="33" y="64"/>
                  </a:lnTo>
                  <a:lnTo>
                    <a:pt x="26" y="58"/>
                  </a:lnTo>
                  <a:lnTo>
                    <a:pt x="22" y="55"/>
                  </a:lnTo>
                  <a:lnTo>
                    <a:pt x="17" y="55"/>
                  </a:lnTo>
                  <a:lnTo>
                    <a:pt x="18" y="58"/>
                  </a:lnTo>
                  <a:lnTo>
                    <a:pt x="23" y="64"/>
                  </a:lnTo>
                  <a:lnTo>
                    <a:pt x="29" y="73"/>
                  </a:lnTo>
                  <a:lnTo>
                    <a:pt x="37" y="86"/>
                  </a:lnTo>
                  <a:lnTo>
                    <a:pt x="46" y="103"/>
                  </a:lnTo>
                  <a:lnTo>
                    <a:pt x="55" y="119"/>
                  </a:lnTo>
                  <a:lnTo>
                    <a:pt x="60" y="132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2"/>
                  </a:lnTo>
                  <a:lnTo>
                    <a:pt x="50" y="180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79"/>
                  </a:lnTo>
                  <a:lnTo>
                    <a:pt x="39" y="174"/>
                  </a:lnTo>
                  <a:lnTo>
                    <a:pt x="35" y="169"/>
                  </a:lnTo>
                  <a:lnTo>
                    <a:pt x="31" y="164"/>
                  </a:lnTo>
                  <a:lnTo>
                    <a:pt x="25" y="157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39"/>
                  </a:lnTo>
                  <a:lnTo>
                    <a:pt x="3" y="134"/>
                  </a:lnTo>
                  <a:lnTo>
                    <a:pt x="1" y="131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4"/>
                  </a:lnTo>
                  <a:lnTo>
                    <a:pt x="19" y="163"/>
                  </a:lnTo>
                  <a:lnTo>
                    <a:pt x="26" y="172"/>
                  </a:lnTo>
                  <a:lnTo>
                    <a:pt x="32" y="182"/>
                  </a:lnTo>
                  <a:lnTo>
                    <a:pt x="34" y="187"/>
                  </a:lnTo>
                  <a:lnTo>
                    <a:pt x="35" y="194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1"/>
                  </a:lnTo>
                  <a:lnTo>
                    <a:pt x="23" y="239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124" name="Freeform 523"/>
            <p:cNvSpPr>
              <a:spLocks/>
            </p:cNvSpPr>
            <p:nvPr/>
          </p:nvSpPr>
          <p:spPr bwMode="auto">
            <a:xfrm>
              <a:off x="2432" y="924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27"/>
                <a:gd name="T131" fmla="*/ 279 w 279"/>
                <a:gd name="T132" fmla="*/ 227 h 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27">
                  <a:moveTo>
                    <a:pt x="279" y="227"/>
                  </a:moveTo>
                  <a:lnTo>
                    <a:pt x="273" y="222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1"/>
                  </a:lnTo>
                  <a:lnTo>
                    <a:pt x="252" y="200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1"/>
                  </a:lnTo>
                  <a:lnTo>
                    <a:pt x="232" y="187"/>
                  </a:lnTo>
                  <a:lnTo>
                    <a:pt x="226" y="184"/>
                  </a:lnTo>
                  <a:lnTo>
                    <a:pt x="221" y="180"/>
                  </a:lnTo>
                  <a:lnTo>
                    <a:pt x="219" y="177"/>
                  </a:lnTo>
                  <a:lnTo>
                    <a:pt x="221" y="156"/>
                  </a:lnTo>
                  <a:lnTo>
                    <a:pt x="225" y="132"/>
                  </a:lnTo>
                  <a:lnTo>
                    <a:pt x="226" y="110"/>
                  </a:lnTo>
                  <a:lnTo>
                    <a:pt x="225" y="94"/>
                  </a:lnTo>
                  <a:lnTo>
                    <a:pt x="222" y="87"/>
                  </a:lnTo>
                  <a:lnTo>
                    <a:pt x="221" y="87"/>
                  </a:lnTo>
                  <a:lnTo>
                    <a:pt x="220" y="93"/>
                  </a:lnTo>
                  <a:lnTo>
                    <a:pt x="221" y="101"/>
                  </a:lnTo>
                  <a:lnTo>
                    <a:pt x="219" y="116"/>
                  </a:lnTo>
                  <a:lnTo>
                    <a:pt x="214" y="139"/>
                  </a:lnTo>
                  <a:lnTo>
                    <a:pt x="208" y="161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8"/>
                  </a:lnTo>
                  <a:lnTo>
                    <a:pt x="173" y="140"/>
                  </a:lnTo>
                  <a:lnTo>
                    <a:pt x="166" y="132"/>
                  </a:lnTo>
                  <a:lnTo>
                    <a:pt x="160" y="127"/>
                  </a:lnTo>
                  <a:lnTo>
                    <a:pt x="157" y="124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3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40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3"/>
                  </a:lnTo>
                  <a:lnTo>
                    <a:pt x="95" y="79"/>
                  </a:lnTo>
                  <a:lnTo>
                    <a:pt x="74" y="63"/>
                  </a:lnTo>
                  <a:lnTo>
                    <a:pt x="53" y="49"/>
                  </a:lnTo>
                  <a:lnTo>
                    <a:pt x="36" y="35"/>
                  </a:lnTo>
                  <a:lnTo>
                    <a:pt x="22" y="26"/>
                  </a:lnTo>
                  <a:lnTo>
                    <a:pt x="16" y="20"/>
                  </a:lnTo>
                  <a:lnTo>
                    <a:pt x="13" y="17"/>
                  </a:lnTo>
                  <a:lnTo>
                    <a:pt x="12" y="18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40"/>
                  </a:lnTo>
                  <a:lnTo>
                    <a:pt x="42" y="50"/>
                  </a:lnTo>
                  <a:lnTo>
                    <a:pt x="59" y="64"/>
                  </a:lnTo>
                  <a:lnTo>
                    <a:pt x="77" y="79"/>
                  </a:lnTo>
                  <a:lnTo>
                    <a:pt x="97" y="94"/>
                  </a:lnTo>
                  <a:lnTo>
                    <a:pt x="113" y="106"/>
                  </a:lnTo>
                  <a:lnTo>
                    <a:pt x="127" y="117"/>
                  </a:lnTo>
                  <a:lnTo>
                    <a:pt x="136" y="123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1"/>
                  </a:lnTo>
                  <a:lnTo>
                    <a:pt x="98" y="132"/>
                  </a:lnTo>
                  <a:lnTo>
                    <a:pt x="82" y="133"/>
                  </a:lnTo>
                  <a:lnTo>
                    <a:pt x="63" y="132"/>
                  </a:lnTo>
                  <a:lnTo>
                    <a:pt x="46" y="131"/>
                  </a:lnTo>
                  <a:lnTo>
                    <a:pt x="31" y="128"/>
                  </a:lnTo>
                  <a:lnTo>
                    <a:pt x="17" y="125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4"/>
                  </a:lnTo>
                  <a:lnTo>
                    <a:pt x="12" y="131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8"/>
                  </a:lnTo>
                  <a:lnTo>
                    <a:pt x="74" y="140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3"/>
                  </a:lnTo>
                  <a:lnTo>
                    <a:pt x="172" y="171"/>
                  </a:lnTo>
                  <a:lnTo>
                    <a:pt x="179" y="178"/>
                  </a:lnTo>
                  <a:lnTo>
                    <a:pt x="183" y="182"/>
                  </a:lnTo>
                  <a:lnTo>
                    <a:pt x="187" y="186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200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5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3"/>
                  </a:lnTo>
                  <a:lnTo>
                    <a:pt x="100" y="225"/>
                  </a:lnTo>
                  <a:lnTo>
                    <a:pt x="113" y="224"/>
                  </a:lnTo>
                  <a:lnTo>
                    <a:pt x="121" y="222"/>
                  </a:lnTo>
                  <a:lnTo>
                    <a:pt x="133" y="219"/>
                  </a:lnTo>
                  <a:lnTo>
                    <a:pt x="145" y="215"/>
                  </a:lnTo>
                  <a:lnTo>
                    <a:pt x="159" y="210"/>
                  </a:lnTo>
                  <a:lnTo>
                    <a:pt x="172" y="207"/>
                  </a:lnTo>
                  <a:lnTo>
                    <a:pt x="183" y="202"/>
                  </a:lnTo>
                  <a:lnTo>
                    <a:pt x="192" y="199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7"/>
                  </a:lnTo>
                  <a:lnTo>
                    <a:pt x="241" y="211"/>
                  </a:lnTo>
                  <a:lnTo>
                    <a:pt x="249" y="215"/>
                  </a:lnTo>
                  <a:lnTo>
                    <a:pt x="257" y="219"/>
                  </a:lnTo>
                  <a:lnTo>
                    <a:pt x="264" y="223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</p:grpSp>
      <p:pic>
        <p:nvPicPr>
          <p:cNvPr id="343" name="Picture 4" descr="ROSE02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33" y="1547144"/>
            <a:ext cx="4622196" cy="295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3" name="Group 188"/>
          <p:cNvGrpSpPr>
            <a:grpSpLocks noChangeAspect="1"/>
          </p:cNvGrpSpPr>
          <p:nvPr/>
        </p:nvGrpSpPr>
        <p:grpSpPr bwMode="auto">
          <a:xfrm>
            <a:off x="9753600" y="5029204"/>
            <a:ext cx="2438400" cy="1833033"/>
            <a:chOff x="1728" y="192"/>
            <a:chExt cx="1259" cy="1154"/>
          </a:xfrm>
        </p:grpSpPr>
        <p:sp>
          <p:nvSpPr>
            <p:cNvPr id="27655" name="AutoShape 189"/>
            <p:cNvSpPr>
              <a:spLocks noChangeAspect="1" noChangeArrowheads="1" noTextEdit="1"/>
            </p:cNvSpPr>
            <p:nvPr/>
          </p:nvSpPr>
          <p:spPr bwMode="auto">
            <a:xfrm>
              <a:off x="1728" y="192"/>
              <a:ext cx="1259" cy="1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27656" name="Group 190"/>
            <p:cNvGrpSpPr>
              <a:grpSpLocks/>
            </p:cNvGrpSpPr>
            <p:nvPr/>
          </p:nvGrpSpPr>
          <p:grpSpPr bwMode="auto">
            <a:xfrm>
              <a:off x="1905" y="192"/>
              <a:ext cx="1017" cy="1111"/>
              <a:chOff x="1905" y="192"/>
              <a:chExt cx="1017" cy="1111"/>
            </a:xfrm>
          </p:grpSpPr>
          <p:sp>
            <p:nvSpPr>
              <p:cNvPr id="27790" name="Freeform 191"/>
              <p:cNvSpPr>
                <a:spLocks/>
              </p:cNvSpPr>
              <p:nvPr/>
            </p:nvSpPr>
            <p:spPr bwMode="auto">
              <a:xfrm>
                <a:off x="2178" y="336"/>
                <a:ext cx="444" cy="445"/>
              </a:xfrm>
              <a:custGeom>
                <a:avLst/>
                <a:gdLst>
                  <a:gd name="T0" fmla="*/ 0 w 889"/>
                  <a:gd name="T1" fmla="*/ 1 h 890"/>
                  <a:gd name="T2" fmla="*/ 0 w 889"/>
                  <a:gd name="T3" fmla="*/ 1 h 890"/>
                  <a:gd name="T4" fmla="*/ 0 w 889"/>
                  <a:gd name="T5" fmla="*/ 1 h 890"/>
                  <a:gd name="T6" fmla="*/ 0 w 889"/>
                  <a:gd name="T7" fmla="*/ 1 h 890"/>
                  <a:gd name="T8" fmla="*/ 0 w 889"/>
                  <a:gd name="T9" fmla="*/ 1 h 890"/>
                  <a:gd name="T10" fmla="*/ 0 w 889"/>
                  <a:gd name="T11" fmla="*/ 1 h 890"/>
                  <a:gd name="T12" fmla="*/ 0 w 889"/>
                  <a:gd name="T13" fmla="*/ 1 h 890"/>
                  <a:gd name="T14" fmla="*/ 0 w 889"/>
                  <a:gd name="T15" fmla="*/ 1 h 890"/>
                  <a:gd name="T16" fmla="*/ 0 w 889"/>
                  <a:gd name="T17" fmla="*/ 1 h 890"/>
                  <a:gd name="T18" fmla="*/ 0 w 889"/>
                  <a:gd name="T19" fmla="*/ 1 h 890"/>
                  <a:gd name="T20" fmla="*/ 0 w 889"/>
                  <a:gd name="T21" fmla="*/ 1 h 890"/>
                  <a:gd name="T22" fmla="*/ 0 w 889"/>
                  <a:gd name="T23" fmla="*/ 1 h 890"/>
                  <a:gd name="T24" fmla="*/ 0 w 889"/>
                  <a:gd name="T25" fmla="*/ 1 h 890"/>
                  <a:gd name="T26" fmla="*/ 0 w 889"/>
                  <a:gd name="T27" fmla="*/ 1 h 890"/>
                  <a:gd name="T28" fmla="*/ 0 w 889"/>
                  <a:gd name="T29" fmla="*/ 1 h 890"/>
                  <a:gd name="T30" fmla="*/ 0 w 889"/>
                  <a:gd name="T31" fmla="*/ 1 h 890"/>
                  <a:gd name="T32" fmla="*/ 0 w 889"/>
                  <a:gd name="T33" fmla="*/ 1 h 890"/>
                  <a:gd name="T34" fmla="*/ 0 w 889"/>
                  <a:gd name="T35" fmla="*/ 1 h 890"/>
                  <a:gd name="T36" fmla="*/ 0 w 889"/>
                  <a:gd name="T37" fmla="*/ 1 h 890"/>
                  <a:gd name="T38" fmla="*/ 0 w 889"/>
                  <a:gd name="T39" fmla="*/ 1 h 890"/>
                  <a:gd name="T40" fmla="*/ 0 w 889"/>
                  <a:gd name="T41" fmla="*/ 1 h 890"/>
                  <a:gd name="T42" fmla="*/ 0 w 889"/>
                  <a:gd name="T43" fmla="*/ 1 h 890"/>
                  <a:gd name="T44" fmla="*/ 0 w 889"/>
                  <a:gd name="T45" fmla="*/ 1 h 890"/>
                  <a:gd name="T46" fmla="*/ 0 w 889"/>
                  <a:gd name="T47" fmla="*/ 1 h 890"/>
                  <a:gd name="T48" fmla="*/ 0 w 889"/>
                  <a:gd name="T49" fmla="*/ 1 h 890"/>
                  <a:gd name="T50" fmla="*/ 0 w 889"/>
                  <a:gd name="T51" fmla="*/ 1 h 890"/>
                  <a:gd name="T52" fmla="*/ 0 w 889"/>
                  <a:gd name="T53" fmla="*/ 1 h 890"/>
                  <a:gd name="T54" fmla="*/ 0 w 889"/>
                  <a:gd name="T55" fmla="*/ 1 h 890"/>
                  <a:gd name="T56" fmla="*/ 0 w 889"/>
                  <a:gd name="T57" fmla="*/ 1 h 890"/>
                  <a:gd name="T58" fmla="*/ 0 w 889"/>
                  <a:gd name="T59" fmla="*/ 1 h 890"/>
                  <a:gd name="T60" fmla="*/ 0 w 889"/>
                  <a:gd name="T61" fmla="*/ 1 h 890"/>
                  <a:gd name="T62" fmla="*/ 0 w 889"/>
                  <a:gd name="T63" fmla="*/ 1 h 8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89"/>
                  <a:gd name="T97" fmla="*/ 0 h 890"/>
                  <a:gd name="T98" fmla="*/ 889 w 889"/>
                  <a:gd name="T99" fmla="*/ 890 h 8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89" h="890">
                    <a:moveTo>
                      <a:pt x="445" y="890"/>
                    </a:moveTo>
                    <a:lnTo>
                      <a:pt x="490" y="887"/>
                    </a:lnTo>
                    <a:lnTo>
                      <a:pt x="534" y="880"/>
                    </a:lnTo>
                    <a:lnTo>
                      <a:pt x="577" y="870"/>
                    </a:lnTo>
                    <a:lnTo>
                      <a:pt x="617" y="855"/>
                    </a:lnTo>
                    <a:lnTo>
                      <a:pt x="656" y="835"/>
                    </a:lnTo>
                    <a:lnTo>
                      <a:pt x="693" y="814"/>
                    </a:lnTo>
                    <a:lnTo>
                      <a:pt x="727" y="788"/>
                    </a:lnTo>
                    <a:lnTo>
                      <a:pt x="759" y="759"/>
                    </a:lnTo>
                    <a:lnTo>
                      <a:pt x="788" y="727"/>
                    </a:lnTo>
                    <a:lnTo>
                      <a:pt x="813" y="694"/>
                    </a:lnTo>
                    <a:lnTo>
                      <a:pt x="835" y="657"/>
                    </a:lnTo>
                    <a:lnTo>
                      <a:pt x="855" y="618"/>
                    </a:lnTo>
                    <a:lnTo>
                      <a:pt x="869" y="577"/>
                    </a:lnTo>
                    <a:lnTo>
                      <a:pt x="880" y="535"/>
                    </a:lnTo>
                    <a:lnTo>
                      <a:pt x="887" y="490"/>
                    </a:lnTo>
                    <a:lnTo>
                      <a:pt x="889" y="445"/>
                    </a:lnTo>
                    <a:lnTo>
                      <a:pt x="887" y="400"/>
                    </a:lnTo>
                    <a:lnTo>
                      <a:pt x="880" y="355"/>
                    </a:lnTo>
                    <a:lnTo>
                      <a:pt x="869" y="312"/>
                    </a:lnTo>
                    <a:lnTo>
                      <a:pt x="855" y="272"/>
                    </a:lnTo>
                    <a:lnTo>
                      <a:pt x="835" y="233"/>
                    </a:lnTo>
                    <a:lnTo>
                      <a:pt x="813" y="196"/>
                    </a:lnTo>
                    <a:lnTo>
                      <a:pt x="788" y="163"/>
                    </a:lnTo>
                    <a:lnTo>
                      <a:pt x="759" y="130"/>
                    </a:lnTo>
                    <a:lnTo>
                      <a:pt x="727" y="101"/>
                    </a:lnTo>
                    <a:lnTo>
                      <a:pt x="693" y="76"/>
                    </a:lnTo>
                    <a:lnTo>
                      <a:pt x="656" y="54"/>
                    </a:lnTo>
                    <a:lnTo>
                      <a:pt x="617" y="35"/>
                    </a:lnTo>
                    <a:lnTo>
                      <a:pt x="577" y="20"/>
                    </a:lnTo>
                    <a:lnTo>
                      <a:pt x="534" y="9"/>
                    </a:lnTo>
                    <a:lnTo>
                      <a:pt x="490" y="2"/>
                    </a:lnTo>
                    <a:lnTo>
                      <a:pt x="445" y="0"/>
                    </a:lnTo>
                    <a:lnTo>
                      <a:pt x="400" y="2"/>
                    </a:lnTo>
                    <a:lnTo>
                      <a:pt x="355" y="9"/>
                    </a:lnTo>
                    <a:lnTo>
                      <a:pt x="312" y="20"/>
                    </a:lnTo>
                    <a:lnTo>
                      <a:pt x="272" y="35"/>
                    </a:lnTo>
                    <a:lnTo>
                      <a:pt x="233" y="54"/>
                    </a:lnTo>
                    <a:lnTo>
                      <a:pt x="196" y="76"/>
                    </a:lnTo>
                    <a:lnTo>
                      <a:pt x="163" y="101"/>
                    </a:lnTo>
                    <a:lnTo>
                      <a:pt x="130" y="130"/>
                    </a:lnTo>
                    <a:lnTo>
                      <a:pt x="102" y="163"/>
                    </a:lnTo>
                    <a:lnTo>
                      <a:pt x="76" y="196"/>
                    </a:lnTo>
                    <a:lnTo>
                      <a:pt x="54" y="233"/>
                    </a:lnTo>
                    <a:lnTo>
                      <a:pt x="35" y="272"/>
                    </a:lnTo>
                    <a:lnTo>
                      <a:pt x="20" y="312"/>
                    </a:lnTo>
                    <a:lnTo>
                      <a:pt x="9" y="355"/>
                    </a:lnTo>
                    <a:lnTo>
                      <a:pt x="3" y="400"/>
                    </a:lnTo>
                    <a:lnTo>
                      <a:pt x="0" y="445"/>
                    </a:lnTo>
                    <a:lnTo>
                      <a:pt x="3" y="490"/>
                    </a:lnTo>
                    <a:lnTo>
                      <a:pt x="9" y="535"/>
                    </a:lnTo>
                    <a:lnTo>
                      <a:pt x="20" y="577"/>
                    </a:lnTo>
                    <a:lnTo>
                      <a:pt x="35" y="618"/>
                    </a:lnTo>
                    <a:lnTo>
                      <a:pt x="54" y="657"/>
                    </a:lnTo>
                    <a:lnTo>
                      <a:pt x="76" y="694"/>
                    </a:lnTo>
                    <a:lnTo>
                      <a:pt x="102" y="727"/>
                    </a:lnTo>
                    <a:lnTo>
                      <a:pt x="130" y="759"/>
                    </a:lnTo>
                    <a:lnTo>
                      <a:pt x="163" y="788"/>
                    </a:lnTo>
                    <a:lnTo>
                      <a:pt x="196" y="814"/>
                    </a:lnTo>
                    <a:lnTo>
                      <a:pt x="233" y="835"/>
                    </a:lnTo>
                    <a:lnTo>
                      <a:pt x="272" y="855"/>
                    </a:lnTo>
                    <a:lnTo>
                      <a:pt x="312" y="870"/>
                    </a:lnTo>
                    <a:lnTo>
                      <a:pt x="355" y="880"/>
                    </a:lnTo>
                    <a:lnTo>
                      <a:pt x="400" y="887"/>
                    </a:lnTo>
                    <a:lnTo>
                      <a:pt x="445" y="890"/>
                    </a:lnTo>
                    <a:close/>
                  </a:path>
                </a:pathLst>
              </a:cu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1" name="Freeform 192"/>
              <p:cNvSpPr>
                <a:spLocks/>
              </p:cNvSpPr>
              <p:nvPr/>
            </p:nvSpPr>
            <p:spPr bwMode="auto">
              <a:xfrm>
                <a:off x="2308" y="467"/>
                <a:ext cx="183" cy="184"/>
              </a:xfrm>
              <a:custGeom>
                <a:avLst/>
                <a:gdLst>
                  <a:gd name="T0" fmla="*/ 1 w 366"/>
                  <a:gd name="T1" fmla="*/ 1 h 367"/>
                  <a:gd name="T2" fmla="*/ 1 w 366"/>
                  <a:gd name="T3" fmla="*/ 1 h 367"/>
                  <a:gd name="T4" fmla="*/ 1 w 366"/>
                  <a:gd name="T5" fmla="*/ 1 h 367"/>
                  <a:gd name="T6" fmla="*/ 1 w 366"/>
                  <a:gd name="T7" fmla="*/ 1 h 367"/>
                  <a:gd name="T8" fmla="*/ 1 w 366"/>
                  <a:gd name="T9" fmla="*/ 1 h 367"/>
                  <a:gd name="T10" fmla="*/ 1 w 366"/>
                  <a:gd name="T11" fmla="*/ 1 h 367"/>
                  <a:gd name="T12" fmla="*/ 1 w 366"/>
                  <a:gd name="T13" fmla="*/ 1 h 367"/>
                  <a:gd name="T14" fmla="*/ 1 w 366"/>
                  <a:gd name="T15" fmla="*/ 1 h 367"/>
                  <a:gd name="T16" fmla="*/ 1 w 366"/>
                  <a:gd name="T17" fmla="*/ 1 h 367"/>
                  <a:gd name="T18" fmla="*/ 1 w 366"/>
                  <a:gd name="T19" fmla="*/ 1 h 367"/>
                  <a:gd name="T20" fmla="*/ 1 w 366"/>
                  <a:gd name="T21" fmla="*/ 1 h 367"/>
                  <a:gd name="T22" fmla="*/ 1 w 366"/>
                  <a:gd name="T23" fmla="*/ 1 h 367"/>
                  <a:gd name="T24" fmla="*/ 1 w 366"/>
                  <a:gd name="T25" fmla="*/ 1 h 367"/>
                  <a:gd name="T26" fmla="*/ 1 w 366"/>
                  <a:gd name="T27" fmla="*/ 1 h 367"/>
                  <a:gd name="T28" fmla="*/ 1 w 366"/>
                  <a:gd name="T29" fmla="*/ 1 h 367"/>
                  <a:gd name="T30" fmla="*/ 1 w 366"/>
                  <a:gd name="T31" fmla="*/ 1 h 367"/>
                  <a:gd name="T32" fmla="*/ 1 w 366"/>
                  <a:gd name="T33" fmla="*/ 0 h 367"/>
                  <a:gd name="T34" fmla="*/ 1 w 366"/>
                  <a:gd name="T35" fmla="*/ 1 h 367"/>
                  <a:gd name="T36" fmla="*/ 1 w 366"/>
                  <a:gd name="T37" fmla="*/ 1 h 367"/>
                  <a:gd name="T38" fmla="*/ 1 w 366"/>
                  <a:gd name="T39" fmla="*/ 1 h 367"/>
                  <a:gd name="T40" fmla="*/ 1 w 366"/>
                  <a:gd name="T41" fmla="*/ 1 h 367"/>
                  <a:gd name="T42" fmla="*/ 1 w 366"/>
                  <a:gd name="T43" fmla="*/ 1 h 367"/>
                  <a:gd name="T44" fmla="*/ 1 w 366"/>
                  <a:gd name="T45" fmla="*/ 1 h 367"/>
                  <a:gd name="T46" fmla="*/ 1 w 366"/>
                  <a:gd name="T47" fmla="*/ 1 h 367"/>
                  <a:gd name="T48" fmla="*/ 0 w 366"/>
                  <a:gd name="T49" fmla="*/ 1 h 367"/>
                  <a:gd name="T50" fmla="*/ 1 w 366"/>
                  <a:gd name="T51" fmla="*/ 1 h 367"/>
                  <a:gd name="T52" fmla="*/ 1 w 366"/>
                  <a:gd name="T53" fmla="*/ 1 h 367"/>
                  <a:gd name="T54" fmla="*/ 1 w 366"/>
                  <a:gd name="T55" fmla="*/ 1 h 367"/>
                  <a:gd name="T56" fmla="*/ 1 w 366"/>
                  <a:gd name="T57" fmla="*/ 1 h 367"/>
                  <a:gd name="T58" fmla="*/ 1 w 366"/>
                  <a:gd name="T59" fmla="*/ 1 h 367"/>
                  <a:gd name="T60" fmla="*/ 1 w 366"/>
                  <a:gd name="T61" fmla="*/ 1 h 367"/>
                  <a:gd name="T62" fmla="*/ 1 w 366"/>
                  <a:gd name="T63" fmla="*/ 1 h 367"/>
                  <a:gd name="T64" fmla="*/ 1 w 366"/>
                  <a:gd name="T65" fmla="*/ 1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6"/>
                  <a:gd name="T100" fmla="*/ 0 h 367"/>
                  <a:gd name="T101" fmla="*/ 366 w 366"/>
                  <a:gd name="T102" fmla="*/ 367 h 3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6" h="367">
                    <a:moveTo>
                      <a:pt x="183" y="367"/>
                    </a:moveTo>
                    <a:lnTo>
                      <a:pt x="219" y="364"/>
                    </a:lnTo>
                    <a:lnTo>
                      <a:pt x="254" y="352"/>
                    </a:lnTo>
                    <a:lnTo>
                      <a:pt x="285" y="336"/>
                    </a:lnTo>
                    <a:lnTo>
                      <a:pt x="313" y="313"/>
                    </a:lnTo>
                    <a:lnTo>
                      <a:pt x="335" y="285"/>
                    </a:lnTo>
                    <a:lnTo>
                      <a:pt x="352" y="254"/>
                    </a:lnTo>
                    <a:lnTo>
                      <a:pt x="362" y="220"/>
                    </a:lnTo>
                    <a:lnTo>
                      <a:pt x="366" y="183"/>
                    </a:lnTo>
                    <a:lnTo>
                      <a:pt x="362" y="146"/>
                    </a:lnTo>
                    <a:lnTo>
                      <a:pt x="352" y="111"/>
                    </a:lnTo>
                    <a:lnTo>
                      <a:pt x="335" y="80"/>
                    </a:lnTo>
                    <a:lnTo>
                      <a:pt x="313" y="53"/>
                    </a:lnTo>
                    <a:lnTo>
                      <a:pt x="285" y="31"/>
                    </a:lnTo>
                    <a:lnTo>
                      <a:pt x="254" y="13"/>
                    </a:lnTo>
                    <a:lnTo>
                      <a:pt x="219" y="3"/>
                    </a:lnTo>
                    <a:lnTo>
                      <a:pt x="183" y="0"/>
                    </a:lnTo>
                    <a:lnTo>
                      <a:pt x="146" y="3"/>
                    </a:lnTo>
                    <a:lnTo>
                      <a:pt x="111" y="13"/>
                    </a:lnTo>
                    <a:lnTo>
                      <a:pt x="80" y="31"/>
                    </a:lnTo>
                    <a:lnTo>
                      <a:pt x="54" y="53"/>
                    </a:lnTo>
                    <a:lnTo>
                      <a:pt x="31" y="80"/>
                    </a:lnTo>
                    <a:lnTo>
                      <a:pt x="15" y="111"/>
                    </a:lnTo>
                    <a:lnTo>
                      <a:pt x="3" y="146"/>
                    </a:lnTo>
                    <a:lnTo>
                      <a:pt x="0" y="183"/>
                    </a:lnTo>
                    <a:lnTo>
                      <a:pt x="3" y="220"/>
                    </a:lnTo>
                    <a:lnTo>
                      <a:pt x="15" y="254"/>
                    </a:lnTo>
                    <a:lnTo>
                      <a:pt x="31" y="285"/>
                    </a:lnTo>
                    <a:lnTo>
                      <a:pt x="54" y="313"/>
                    </a:lnTo>
                    <a:lnTo>
                      <a:pt x="80" y="336"/>
                    </a:lnTo>
                    <a:lnTo>
                      <a:pt x="111" y="352"/>
                    </a:lnTo>
                    <a:lnTo>
                      <a:pt x="146" y="364"/>
                    </a:lnTo>
                    <a:lnTo>
                      <a:pt x="183" y="367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2" name="Freeform 193"/>
              <p:cNvSpPr>
                <a:spLocks/>
              </p:cNvSpPr>
              <p:nvPr/>
            </p:nvSpPr>
            <p:spPr bwMode="auto">
              <a:xfrm>
                <a:off x="2308" y="467"/>
                <a:ext cx="183" cy="184"/>
              </a:xfrm>
              <a:custGeom>
                <a:avLst/>
                <a:gdLst>
                  <a:gd name="T0" fmla="*/ 1 w 366"/>
                  <a:gd name="T1" fmla="*/ 1 h 367"/>
                  <a:gd name="T2" fmla="*/ 1 w 366"/>
                  <a:gd name="T3" fmla="*/ 1 h 367"/>
                  <a:gd name="T4" fmla="*/ 1 w 366"/>
                  <a:gd name="T5" fmla="*/ 1 h 367"/>
                  <a:gd name="T6" fmla="*/ 1 w 366"/>
                  <a:gd name="T7" fmla="*/ 1 h 367"/>
                  <a:gd name="T8" fmla="*/ 1 w 366"/>
                  <a:gd name="T9" fmla="*/ 1 h 367"/>
                  <a:gd name="T10" fmla="*/ 1 w 366"/>
                  <a:gd name="T11" fmla="*/ 1 h 367"/>
                  <a:gd name="T12" fmla="*/ 1 w 366"/>
                  <a:gd name="T13" fmla="*/ 1 h 367"/>
                  <a:gd name="T14" fmla="*/ 1 w 366"/>
                  <a:gd name="T15" fmla="*/ 1 h 367"/>
                  <a:gd name="T16" fmla="*/ 1 w 366"/>
                  <a:gd name="T17" fmla="*/ 1 h 367"/>
                  <a:gd name="T18" fmla="*/ 1 w 366"/>
                  <a:gd name="T19" fmla="*/ 1 h 367"/>
                  <a:gd name="T20" fmla="*/ 1 w 366"/>
                  <a:gd name="T21" fmla="*/ 1 h 367"/>
                  <a:gd name="T22" fmla="*/ 1 w 366"/>
                  <a:gd name="T23" fmla="*/ 1 h 367"/>
                  <a:gd name="T24" fmla="*/ 1 w 366"/>
                  <a:gd name="T25" fmla="*/ 1 h 367"/>
                  <a:gd name="T26" fmla="*/ 1 w 366"/>
                  <a:gd name="T27" fmla="*/ 1 h 367"/>
                  <a:gd name="T28" fmla="*/ 1 w 366"/>
                  <a:gd name="T29" fmla="*/ 1 h 367"/>
                  <a:gd name="T30" fmla="*/ 1 w 366"/>
                  <a:gd name="T31" fmla="*/ 1 h 367"/>
                  <a:gd name="T32" fmla="*/ 1 w 366"/>
                  <a:gd name="T33" fmla="*/ 0 h 367"/>
                  <a:gd name="T34" fmla="*/ 1 w 366"/>
                  <a:gd name="T35" fmla="*/ 1 h 367"/>
                  <a:gd name="T36" fmla="*/ 1 w 366"/>
                  <a:gd name="T37" fmla="*/ 1 h 367"/>
                  <a:gd name="T38" fmla="*/ 1 w 366"/>
                  <a:gd name="T39" fmla="*/ 1 h 367"/>
                  <a:gd name="T40" fmla="*/ 1 w 366"/>
                  <a:gd name="T41" fmla="*/ 1 h 367"/>
                  <a:gd name="T42" fmla="*/ 1 w 366"/>
                  <a:gd name="T43" fmla="*/ 1 h 367"/>
                  <a:gd name="T44" fmla="*/ 1 w 366"/>
                  <a:gd name="T45" fmla="*/ 1 h 367"/>
                  <a:gd name="T46" fmla="*/ 1 w 366"/>
                  <a:gd name="T47" fmla="*/ 1 h 367"/>
                  <a:gd name="T48" fmla="*/ 0 w 366"/>
                  <a:gd name="T49" fmla="*/ 1 h 367"/>
                  <a:gd name="T50" fmla="*/ 1 w 366"/>
                  <a:gd name="T51" fmla="*/ 1 h 367"/>
                  <a:gd name="T52" fmla="*/ 1 w 366"/>
                  <a:gd name="T53" fmla="*/ 1 h 367"/>
                  <a:gd name="T54" fmla="*/ 1 w 366"/>
                  <a:gd name="T55" fmla="*/ 1 h 367"/>
                  <a:gd name="T56" fmla="*/ 1 w 366"/>
                  <a:gd name="T57" fmla="*/ 1 h 367"/>
                  <a:gd name="T58" fmla="*/ 1 w 366"/>
                  <a:gd name="T59" fmla="*/ 1 h 367"/>
                  <a:gd name="T60" fmla="*/ 1 w 366"/>
                  <a:gd name="T61" fmla="*/ 1 h 367"/>
                  <a:gd name="T62" fmla="*/ 1 w 366"/>
                  <a:gd name="T63" fmla="*/ 1 h 367"/>
                  <a:gd name="T64" fmla="*/ 1 w 366"/>
                  <a:gd name="T65" fmla="*/ 1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6"/>
                  <a:gd name="T100" fmla="*/ 0 h 367"/>
                  <a:gd name="T101" fmla="*/ 366 w 366"/>
                  <a:gd name="T102" fmla="*/ 367 h 3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6" h="367">
                    <a:moveTo>
                      <a:pt x="183" y="367"/>
                    </a:moveTo>
                    <a:lnTo>
                      <a:pt x="219" y="364"/>
                    </a:lnTo>
                    <a:lnTo>
                      <a:pt x="254" y="352"/>
                    </a:lnTo>
                    <a:lnTo>
                      <a:pt x="285" y="336"/>
                    </a:lnTo>
                    <a:lnTo>
                      <a:pt x="313" y="313"/>
                    </a:lnTo>
                    <a:lnTo>
                      <a:pt x="335" y="285"/>
                    </a:lnTo>
                    <a:lnTo>
                      <a:pt x="352" y="254"/>
                    </a:lnTo>
                    <a:lnTo>
                      <a:pt x="362" y="220"/>
                    </a:lnTo>
                    <a:lnTo>
                      <a:pt x="366" y="183"/>
                    </a:lnTo>
                    <a:lnTo>
                      <a:pt x="362" y="146"/>
                    </a:lnTo>
                    <a:lnTo>
                      <a:pt x="352" y="111"/>
                    </a:lnTo>
                    <a:lnTo>
                      <a:pt x="335" y="80"/>
                    </a:lnTo>
                    <a:lnTo>
                      <a:pt x="313" y="53"/>
                    </a:lnTo>
                    <a:lnTo>
                      <a:pt x="285" y="31"/>
                    </a:lnTo>
                    <a:lnTo>
                      <a:pt x="254" y="13"/>
                    </a:lnTo>
                    <a:lnTo>
                      <a:pt x="219" y="3"/>
                    </a:lnTo>
                    <a:lnTo>
                      <a:pt x="183" y="0"/>
                    </a:lnTo>
                    <a:lnTo>
                      <a:pt x="146" y="3"/>
                    </a:lnTo>
                    <a:lnTo>
                      <a:pt x="111" y="13"/>
                    </a:lnTo>
                    <a:lnTo>
                      <a:pt x="80" y="31"/>
                    </a:lnTo>
                    <a:lnTo>
                      <a:pt x="54" y="53"/>
                    </a:lnTo>
                    <a:lnTo>
                      <a:pt x="31" y="80"/>
                    </a:lnTo>
                    <a:lnTo>
                      <a:pt x="15" y="111"/>
                    </a:lnTo>
                    <a:lnTo>
                      <a:pt x="3" y="146"/>
                    </a:lnTo>
                    <a:lnTo>
                      <a:pt x="0" y="183"/>
                    </a:lnTo>
                    <a:lnTo>
                      <a:pt x="3" y="220"/>
                    </a:lnTo>
                    <a:lnTo>
                      <a:pt x="15" y="254"/>
                    </a:lnTo>
                    <a:lnTo>
                      <a:pt x="31" y="285"/>
                    </a:lnTo>
                    <a:lnTo>
                      <a:pt x="54" y="313"/>
                    </a:lnTo>
                    <a:lnTo>
                      <a:pt x="80" y="336"/>
                    </a:lnTo>
                    <a:lnTo>
                      <a:pt x="111" y="352"/>
                    </a:lnTo>
                    <a:lnTo>
                      <a:pt x="146" y="364"/>
                    </a:lnTo>
                    <a:lnTo>
                      <a:pt x="183" y="367"/>
                    </a:lnTo>
                    <a:close/>
                  </a:path>
                </a:pathLst>
              </a:custGeom>
              <a:solidFill>
                <a:srgbClr val="F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3" name="Freeform 194"/>
              <p:cNvSpPr>
                <a:spLocks/>
              </p:cNvSpPr>
              <p:nvPr/>
            </p:nvSpPr>
            <p:spPr bwMode="auto">
              <a:xfrm>
                <a:off x="2371" y="945"/>
                <a:ext cx="59" cy="126"/>
              </a:xfrm>
              <a:custGeom>
                <a:avLst/>
                <a:gdLst>
                  <a:gd name="T0" fmla="*/ 0 w 119"/>
                  <a:gd name="T1" fmla="*/ 1 h 251"/>
                  <a:gd name="T2" fmla="*/ 0 w 119"/>
                  <a:gd name="T3" fmla="*/ 0 h 251"/>
                  <a:gd name="T4" fmla="*/ 0 w 119"/>
                  <a:gd name="T5" fmla="*/ 0 h 251"/>
                  <a:gd name="T6" fmla="*/ 0 w 119"/>
                  <a:gd name="T7" fmla="*/ 1 h 251"/>
                  <a:gd name="T8" fmla="*/ 0 w 119"/>
                  <a:gd name="T9" fmla="*/ 1 h 2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251"/>
                  <a:gd name="T17" fmla="*/ 119 w 119"/>
                  <a:gd name="T18" fmla="*/ 251 h 2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251">
                    <a:moveTo>
                      <a:pt x="119" y="251"/>
                    </a:moveTo>
                    <a:lnTo>
                      <a:pt x="86" y="0"/>
                    </a:lnTo>
                    <a:lnTo>
                      <a:pt x="31" y="0"/>
                    </a:lnTo>
                    <a:lnTo>
                      <a:pt x="0" y="251"/>
                    </a:lnTo>
                    <a:lnTo>
                      <a:pt x="119" y="251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4" name="Freeform 195"/>
              <p:cNvSpPr>
                <a:spLocks/>
              </p:cNvSpPr>
              <p:nvPr/>
            </p:nvSpPr>
            <p:spPr bwMode="auto">
              <a:xfrm>
                <a:off x="2323" y="1137"/>
                <a:ext cx="155" cy="62"/>
              </a:xfrm>
              <a:custGeom>
                <a:avLst/>
                <a:gdLst>
                  <a:gd name="T0" fmla="*/ 0 w 310"/>
                  <a:gd name="T1" fmla="*/ 1 h 123"/>
                  <a:gd name="T2" fmla="*/ 1 w 310"/>
                  <a:gd name="T3" fmla="*/ 1 h 123"/>
                  <a:gd name="T4" fmla="*/ 1 w 310"/>
                  <a:gd name="T5" fmla="*/ 1 h 123"/>
                  <a:gd name="T6" fmla="*/ 1 w 310"/>
                  <a:gd name="T7" fmla="*/ 1 h 123"/>
                  <a:gd name="T8" fmla="*/ 1 w 310"/>
                  <a:gd name="T9" fmla="*/ 1 h 123"/>
                  <a:gd name="T10" fmla="*/ 1 w 310"/>
                  <a:gd name="T11" fmla="*/ 1 h 123"/>
                  <a:gd name="T12" fmla="*/ 1 w 310"/>
                  <a:gd name="T13" fmla="*/ 1 h 123"/>
                  <a:gd name="T14" fmla="*/ 1 w 310"/>
                  <a:gd name="T15" fmla="*/ 1 h 123"/>
                  <a:gd name="T16" fmla="*/ 1 w 310"/>
                  <a:gd name="T17" fmla="*/ 1 h 123"/>
                  <a:gd name="T18" fmla="*/ 1 w 310"/>
                  <a:gd name="T19" fmla="*/ 1 h 123"/>
                  <a:gd name="T20" fmla="*/ 1 w 310"/>
                  <a:gd name="T21" fmla="*/ 1 h 123"/>
                  <a:gd name="T22" fmla="*/ 1 w 310"/>
                  <a:gd name="T23" fmla="*/ 1 h 123"/>
                  <a:gd name="T24" fmla="*/ 1 w 310"/>
                  <a:gd name="T25" fmla="*/ 1 h 123"/>
                  <a:gd name="T26" fmla="*/ 1 w 310"/>
                  <a:gd name="T27" fmla="*/ 1 h 123"/>
                  <a:gd name="T28" fmla="*/ 1 w 310"/>
                  <a:gd name="T29" fmla="*/ 1 h 123"/>
                  <a:gd name="T30" fmla="*/ 1 w 310"/>
                  <a:gd name="T31" fmla="*/ 1 h 123"/>
                  <a:gd name="T32" fmla="*/ 1 w 310"/>
                  <a:gd name="T33" fmla="*/ 1 h 123"/>
                  <a:gd name="T34" fmla="*/ 1 w 310"/>
                  <a:gd name="T35" fmla="*/ 1 h 123"/>
                  <a:gd name="T36" fmla="*/ 1 w 310"/>
                  <a:gd name="T37" fmla="*/ 1 h 123"/>
                  <a:gd name="T38" fmla="*/ 1 w 310"/>
                  <a:gd name="T39" fmla="*/ 1 h 123"/>
                  <a:gd name="T40" fmla="*/ 1 w 310"/>
                  <a:gd name="T41" fmla="*/ 1 h 123"/>
                  <a:gd name="T42" fmla="*/ 1 w 310"/>
                  <a:gd name="T43" fmla="*/ 1 h 123"/>
                  <a:gd name="T44" fmla="*/ 1 w 310"/>
                  <a:gd name="T45" fmla="*/ 1 h 123"/>
                  <a:gd name="T46" fmla="*/ 1 w 310"/>
                  <a:gd name="T47" fmla="*/ 1 h 123"/>
                  <a:gd name="T48" fmla="*/ 1 w 310"/>
                  <a:gd name="T49" fmla="*/ 0 h 123"/>
                  <a:gd name="T50" fmla="*/ 1 w 310"/>
                  <a:gd name="T51" fmla="*/ 0 h 123"/>
                  <a:gd name="T52" fmla="*/ 1 w 310"/>
                  <a:gd name="T53" fmla="*/ 1 h 123"/>
                  <a:gd name="T54" fmla="*/ 1 w 310"/>
                  <a:gd name="T55" fmla="*/ 1 h 123"/>
                  <a:gd name="T56" fmla="*/ 1 w 310"/>
                  <a:gd name="T57" fmla="*/ 1 h 123"/>
                  <a:gd name="T58" fmla="*/ 1 w 310"/>
                  <a:gd name="T59" fmla="*/ 1 h 123"/>
                  <a:gd name="T60" fmla="*/ 1 w 310"/>
                  <a:gd name="T61" fmla="*/ 1 h 123"/>
                  <a:gd name="T62" fmla="*/ 1 w 310"/>
                  <a:gd name="T63" fmla="*/ 1 h 123"/>
                  <a:gd name="T64" fmla="*/ 1 w 310"/>
                  <a:gd name="T65" fmla="*/ 1 h 123"/>
                  <a:gd name="T66" fmla="*/ 0 w 310"/>
                  <a:gd name="T67" fmla="*/ 1 h 1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10"/>
                  <a:gd name="T103" fmla="*/ 0 h 123"/>
                  <a:gd name="T104" fmla="*/ 310 w 310"/>
                  <a:gd name="T105" fmla="*/ 123 h 1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10" h="123">
                    <a:moveTo>
                      <a:pt x="0" y="110"/>
                    </a:moveTo>
                    <a:lnTo>
                      <a:pt x="4" y="113"/>
                    </a:lnTo>
                    <a:lnTo>
                      <a:pt x="13" y="116"/>
                    </a:lnTo>
                    <a:lnTo>
                      <a:pt x="27" y="119"/>
                    </a:lnTo>
                    <a:lnTo>
                      <a:pt x="45" y="120"/>
                    </a:lnTo>
                    <a:lnTo>
                      <a:pt x="68" y="121"/>
                    </a:lnTo>
                    <a:lnTo>
                      <a:pt x="95" y="122"/>
                    </a:lnTo>
                    <a:lnTo>
                      <a:pt x="124" y="123"/>
                    </a:lnTo>
                    <a:lnTo>
                      <a:pt x="155" y="123"/>
                    </a:lnTo>
                    <a:lnTo>
                      <a:pt x="186" y="123"/>
                    </a:lnTo>
                    <a:lnTo>
                      <a:pt x="216" y="122"/>
                    </a:lnTo>
                    <a:lnTo>
                      <a:pt x="242" y="121"/>
                    </a:lnTo>
                    <a:lnTo>
                      <a:pt x="265" y="120"/>
                    </a:lnTo>
                    <a:lnTo>
                      <a:pt x="284" y="119"/>
                    </a:lnTo>
                    <a:lnTo>
                      <a:pt x="298" y="116"/>
                    </a:lnTo>
                    <a:lnTo>
                      <a:pt x="307" y="113"/>
                    </a:lnTo>
                    <a:lnTo>
                      <a:pt x="310" y="110"/>
                    </a:lnTo>
                    <a:lnTo>
                      <a:pt x="283" y="107"/>
                    </a:lnTo>
                    <a:lnTo>
                      <a:pt x="258" y="97"/>
                    </a:lnTo>
                    <a:lnTo>
                      <a:pt x="238" y="82"/>
                    </a:lnTo>
                    <a:lnTo>
                      <a:pt x="222" y="63"/>
                    </a:lnTo>
                    <a:lnTo>
                      <a:pt x="208" y="45"/>
                    </a:lnTo>
                    <a:lnTo>
                      <a:pt x="196" y="26"/>
                    </a:lnTo>
                    <a:lnTo>
                      <a:pt x="189" y="11"/>
                    </a:lnTo>
                    <a:lnTo>
                      <a:pt x="185" y="0"/>
                    </a:lnTo>
                    <a:lnTo>
                      <a:pt x="125" y="0"/>
                    </a:lnTo>
                    <a:lnTo>
                      <a:pt x="120" y="11"/>
                    </a:lnTo>
                    <a:lnTo>
                      <a:pt x="113" y="26"/>
                    </a:lnTo>
                    <a:lnTo>
                      <a:pt x="103" y="45"/>
                    </a:lnTo>
                    <a:lnTo>
                      <a:pt x="89" y="63"/>
                    </a:lnTo>
                    <a:lnTo>
                      <a:pt x="72" y="82"/>
                    </a:lnTo>
                    <a:lnTo>
                      <a:pt x="52" y="97"/>
                    </a:lnTo>
                    <a:lnTo>
                      <a:pt x="28" y="107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5" name="Rectangle 196"/>
              <p:cNvSpPr>
                <a:spLocks noChangeArrowheads="1"/>
              </p:cNvSpPr>
              <p:nvPr/>
            </p:nvSpPr>
            <p:spPr bwMode="auto">
              <a:xfrm>
                <a:off x="2348" y="879"/>
                <a:ext cx="104" cy="29"/>
              </a:xfrm>
              <a:prstGeom prst="rect">
                <a:avLst/>
              </a:pr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1219170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buNone/>
                </a:pPr>
                <a:endParaRPr lang="en-US" alt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6" name="Freeform 197"/>
              <p:cNvSpPr>
                <a:spLocks/>
              </p:cNvSpPr>
              <p:nvPr/>
            </p:nvSpPr>
            <p:spPr bwMode="auto">
              <a:xfrm>
                <a:off x="2371" y="1071"/>
                <a:ext cx="59" cy="27"/>
              </a:xfrm>
              <a:custGeom>
                <a:avLst/>
                <a:gdLst>
                  <a:gd name="T0" fmla="*/ 0 w 119"/>
                  <a:gd name="T1" fmla="*/ 1 h 54"/>
                  <a:gd name="T2" fmla="*/ 0 w 119"/>
                  <a:gd name="T3" fmla="*/ 0 h 54"/>
                  <a:gd name="T4" fmla="*/ 0 w 119"/>
                  <a:gd name="T5" fmla="*/ 0 h 54"/>
                  <a:gd name="T6" fmla="*/ 0 w 119"/>
                  <a:gd name="T7" fmla="*/ 1 h 54"/>
                  <a:gd name="T8" fmla="*/ 0 w 119"/>
                  <a:gd name="T9" fmla="*/ 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54"/>
                  <a:gd name="T17" fmla="*/ 119 w 119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54">
                    <a:moveTo>
                      <a:pt x="29" y="54"/>
                    </a:moveTo>
                    <a:lnTo>
                      <a:pt x="0" y="0"/>
                    </a:lnTo>
                    <a:lnTo>
                      <a:pt x="119" y="0"/>
                    </a:lnTo>
                    <a:lnTo>
                      <a:pt x="89" y="54"/>
                    </a:ln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7" name="Freeform 198"/>
              <p:cNvSpPr>
                <a:spLocks/>
              </p:cNvSpPr>
              <p:nvPr/>
            </p:nvSpPr>
            <p:spPr bwMode="auto">
              <a:xfrm>
                <a:off x="2362" y="908"/>
                <a:ext cx="76" cy="40"/>
              </a:xfrm>
              <a:custGeom>
                <a:avLst/>
                <a:gdLst>
                  <a:gd name="T0" fmla="*/ 0 w 152"/>
                  <a:gd name="T1" fmla="*/ 0 h 81"/>
                  <a:gd name="T2" fmla="*/ 1 w 152"/>
                  <a:gd name="T3" fmla="*/ 0 h 81"/>
                  <a:gd name="T4" fmla="*/ 1 w 152"/>
                  <a:gd name="T5" fmla="*/ 0 h 81"/>
                  <a:gd name="T6" fmla="*/ 1 w 152"/>
                  <a:gd name="T7" fmla="*/ 0 h 81"/>
                  <a:gd name="T8" fmla="*/ 1 w 152"/>
                  <a:gd name="T9" fmla="*/ 0 h 81"/>
                  <a:gd name="T10" fmla="*/ 1 w 152"/>
                  <a:gd name="T11" fmla="*/ 0 h 81"/>
                  <a:gd name="T12" fmla="*/ 1 w 152"/>
                  <a:gd name="T13" fmla="*/ 0 h 81"/>
                  <a:gd name="T14" fmla="*/ 1 w 152"/>
                  <a:gd name="T15" fmla="*/ 0 h 81"/>
                  <a:gd name="T16" fmla="*/ 1 w 152"/>
                  <a:gd name="T17" fmla="*/ 0 h 81"/>
                  <a:gd name="T18" fmla="*/ 1 w 152"/>
                  <a:gd name="T19" fmla="*/ 0 h 81"/>
                  <a:gd name="T20" fmla="*/ 1 w 152"/>
                  <a:gd name="T21" fmla="*/ 0 h 81"/>
                  <a:gd name="T22" fmla="*/ 1 w 152"/>
                  <a:gd name="T23" fmla="*/ 0 h 81"/>
                  <a:gd name="T24" fmla="*/ 1 w 152"/>
                  <a:gd name="T25" fmla="*/ 0 h 81"/>
                  <a:gd name="T26" fmla="*/ 1 w 152"/>
                  <a:gd name="T27" fmla="*/ 0 h 81"/>
                  <a:gd name="T28" fmla="*/ 1 w 152"/>
                  <a:gd name="T29" fmla="*/ 0 h 81"/>
                  <a:gd name="T30" fmla="*/ 1 w 152"/>
                  <a:gd name="T31" fmla="*/ 0 h 81"/>
                  <a:gd name="T32" fmla="*/ 1 w 152"/>
                  <a:gd name="T33" fmla="*/ 0 h 81"/>
                  <a:gd name="T34" fmla="*/ 0 w 152"/>
                  <a:gd name="T35" fmla="*/ 0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2"/>
                  <a:gd name="T55" fmla="*/ 0 h 81"/>
                  <a:gd name="T56" fmla="*/ 152 w 152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2" h="81">
                    <a:moveTo>
                      <a:pt x="0" y="0"/>
                    </a:moveTo>
                    <a:lnTo>
                      <a:pt x="1" y="16"/>
                    </a:lnTo>
                    <a:lnTo>
                      <a:pt x="6" y="31"/>
                    </a:lnTo>
                    <a:lnTo>
                      <a:pt x="12" y="45"/>
                    </a:lnTo>
                    <a:lnTo>
                      <a:pt x="22" y="58"/>
                    </a:lnTo>
                    <a:lnTo>
                      <a:pt x="33" y="67"/>
                    </a:lnTo>
                    <a:lnTo>
                      <a:pt x="46" y="75"/>
                    </a:lnTo>
                    <a:lnTo>
                      <a:pt x="61" y="80"/>
                    </a:lnTo>
                    <a:lnTo>
                      <a:pt x="76" y="81"/>
                    </a:lnTo>
                    <a:lnTo>
                      <a:pt x="91" y="80"/>
                    </a:lnTo>
                    <a:lnTo>
                      <a:pt x="106" y="75"/>
                    </a:lnTo>
                    <a:lnTo>
                      <a:pt x="118" y="67"/>
                    </a:lnTo>
                    <a:lnTo>
                      <a:pt x="130" y="58"/>
                    </a:lnTo>
                    <a:lnTo>
                      <a:pt x="139" y="45"/>
                    </a:lnTo>
                    <a:lnTo>
                      <a:pt x="146" y="31"/>
                    </a:lnTo>
                    <a:lnTo>
                      <a:pt x="151" y="16"/>
                    </a:lnTo>
                    <a:lnTo>
                      <a:pt x="15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8" name="Freeform 199"/>
              <p:cNvSpPr>
                <a:spLocks/>
              </p:cNvSpPr>
              <p:nvPr/>
            </p:nvSpPr>
            <p:spPr bwMode="auto">
              <a:xfrm>
                <a:off x="2369" y="1098"/>
                <a:ext cx="64" cy="39"/>
              </a:xfrm>
              <a:custGeom>
                <a:avLst/>
                <a:gdLst>
                  <a:gd name="T0" fmla="*/ 1 w 128"/>
                  <a:gd name="T1" fmla="*/ 0 h 80"/>
                  <a:gd name="T2" fmla="*/ 1 w 128"/>
                  <a:gd name="T3" fmla="*/ 0 h 80"/>
                  <a:gd name="T4" fmla="*/ 1 w 128"/>
                  <a:gd name="T5" fmla="*/ 0 h 80"/>
                  <a:gd name="T6" fmla="*/ 1 w 128"/>
                  <a:gd name="T7" fmla="*/ 0 h 80"/>
                  <a:gd name="T8" fmla="*/ 0 w 128"/>
                  <a:gd name="T9" fmla="*/ 0 h 80"/>
                  <a:gd name="T10" fmla="*/ 1 w 128"/>
                  <a:gd name="T11" fmla="*/ 0 h 80"/>
                  <a:gd name="T12" fmla="*/ 1 w 128"/>
                  <a:gd name="T13" fmla="*/ 0 h 80"/>
                  <a:gd name="T14" fmla="*/ 1 w 128"/>
                  <a:gd name="T15" fmla="*/ 0 h 80"/>
                  <a:gd name="T16" fmla="*/ 1 w 128"/>
                  <a:gd name="T17" fmla="*/ 0 h 80"/>
                  <a:gd name="T18" fmla="*/ 1 w 128"/>
                  <a:gd name="T19" fmla="*/ 0 h 80"/>
                  <a:gd name="T20" fmla="*/ 1 w 128"/>
                  <a:gd name="T21" fmla="*/ 0 h 80"/>
                  <a:gd name="T22" fmla="*/ 1 w 128"/>
                  <a:gd name="T23" fmla="*/ 0 h 80"/>
                  <a:gd name="T24" fmla="*/ 1 w 128"/>
                  <a:gd name="T25" fmla="*/ 0 h 80"/>
                  <a:gd name="T26" fmla="*/ 1 w 128"/>
                  <a:gd name="T27" fmla="*/ 0 h 80"/>
                  <a:gd name="T28" fmla="*/ 1 w 128"/>
                  <a:gd name="T29" fmla="*/ 0 h 80"/>
                  <a:gd name="T30" fmla="*/ 1 w 128"/>
                  <a:gd name="T31" fmla="*/ 0 h 80"/>
                  <a:gd name="T32" fmla="*/ 1 w 128"/>
                  <a:gd name="T33" fmla="*/ 0 h 80"/>
                  <a:gd name="T34" fmla="*/ 1 w 128"/>
                  <a:gd name="T35" fmla="*/ 0 h 80"/>
                  <a:gd name="T36" fmla="*/ 1 w 128"/>
                  <a:gd name="T37" fmla="*/ 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8"/>
                  <a:gd name="T58" fmla="*/ 0 h 80"/>
                  <a:gd name="T59" fmla="*/ 128 w 128"/>
                  <a:gd name="T60" fmla="*/ 80 h 8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8" h="80">
                    <a:moveTo>
                      <a:pt x="34" y="80"/>
                    </a:moveTo>
                    <a:lnTo>
                      <a:pt x="20" y="76"/>
                    </a:lnTo>
                    <a:lnTo>
                      <a:pt x="10" y="67"/>
                    </a:lnTo>
                    <a:lnTo>
                      <a:pt x="3" y="55"/>
                    </a:lnTo>
                    <a:lnTo>
                      <a:pt x="0" y="40"/>
                    </a:lnTo>
                    <a:lnTo>
                      <a:pt x="3" y="26"/>
                    </a:lnTo>
                    <a:lnTo>
                      <a:pt x="9" y="13"/>
                    </a:lnTo>
                    <a:lnTo>
                      <a:pt x="19" y="4"/>
                    </a:lnTo>
                    <a:lnTo>
                      <a:pt x="34" y="0"/>
                    </a:lnTo>
                    <a:lnTo>
                      <a:pt x="94" y="0"/>
                    </a:lnTo>
                    <a:lnTo>
                      <a:pt x="109" y="4"/>
                    </a:lnTo>
                    <a:lnTo>
                      <a:pt x="120" y="13"/>
                    </a:lnTo>
                    <a:lnTo>
                      <a:pt x="126" y="26"/>
                    </a:lnTo>
                    <a:lnTo>
                      <a:pt x="128" y="40"/>
                    </a:lnTo>
                    <a:lnTo>
                      <a:pt x="126" y="55"/>
                    </a:lnTo>
                    <a:lnTo>
                      <a:pt x="119" y="67"/>
                    </a:lnTo>
                    <a:lnTo>
                      <a:pt x="109" y="76"/>
                    </a:lnTo>
                    <a:lnTo>
                      <a:pt x="94" y="80"/>
                    </a:lnTo>
                    <a:lnTo>
                      <a:pt x="34" y="80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799" name="Freeform 200"/>
              <p:cNvSpPr>
                <a:spLocks/>
              </p:cNvSpPr>
              <p:nvPr/>
            </p:nvSpPr>
            <p:spPr bwMode="auto">
              <a:xfrm>
                <a:off x="2308" y="1193"/>
                <a:ext cx="185" cy="26"/>
              </a:xfrm>
              <a:custGeom>
                <a:avLst/>
                <a:gdLst>
                  <a:gd name="T0" fmla="*/ 0 w 369"/>
                  <a:gd name="T1" fmla="*/ 0 h 54"/>
                  <a:gd name="T2" fmla="*/ 1 w 369"/>
                  <a:gd name="T3" fmla="*/ 0 h 54"/>
                  <a:gd name="T4" fmla="*/ 1 w 369"/>
                  <a:gd name="T5" fmla="*/ 0 h 54"/>
                  <a:gd name="T6" fmla="*/ 1 w 369"/>
                  <a:gd name="T7" fmla="*/ 0 h 54"/>
                  <a:gd name="T8" fmla="*/ 1 w 369"/>
                  <a:gd name="T9" fmla="*/ 0 h 54"/>
                  <a:gd name="T10" fmla="*/ 1 w 369"/>
                  <a:gd name="T11" fmla="*/ 0 h 54"/>
                  <a:gd name="T12" fmla="*/ 1 w 369"/>
                  <a:gd name="T13" fmla="*/ 0 h 54"/>
                  <a:gd name="T14" fmla="*/ 1 w 369"/>
                  <a:gd name="T15" fmla="*/ 0 h 54"/>
                  <a:gd name="T16" fmla="*/ 1 w 369"/>
                  <a:gd name="T17" fmla="*/ 0 h 54"/>
                  <a:gd name="T18" fmla="*/ 1 w 369"/>
                  <a:gd name="T19" fmla="*/ 0 h 54"/>
                  <a:gd name="T20" fmla="*/ 1 w 369"/>
                  <a:gd name="T21" fmla="*/ 0 h 54"/>
                  <a:gd name="T22" fmla="*/ 1 w 369"/>
                  <a:gd name="T23" fmla="*/ 0 h 54"/>
                  <a:gd name="T24" fmla="*/ 1 w 369"/>
                  <a:gd name="T25" fmla="*/ 0 h 54"/>
                  <a:gd name="T26" fmla="*/ 1 w 369"/>
                  <a:gd name="T27" fmla="*/ 0 h 54"/>
                  <a:gd name="T28" fmla="*/ 1 w 369"/>
                  <a:gd name="T29" fmla="*/ 0 h 54"/>
                  <a:gd name="T30" fmla="*/ 1 w 369"/>
                  <a:gd name="T31" fmla="*/ 0 h 54"/>
                  <a:gd name="T32" fmla="*/ 1 w 369"/>
                  <a:gd name="T33" fmla="*/ 0 h 54"/>
                  <a:gd name="T34" fmla="*/ 1 w 369"/>
                  <a:gd name="T35" fmla="*/ 0 h 54"/>
                  <a:gd name="T36" fmla="*/ 1 w 369"/>
                  <a:gd name="T37" fmla="*/ 0 h 54"/>
                  <a:gd name="T38" fmla="*/ 1 w 369"/>
                  <a:gd name="T39" fmla="*/ 0 h 54"/>
                  <a:gd name="T40" fmla="*/ 1 w 369"/>
                  <a:gd name="T41" fmla="*/ 0 h 54"/>
                  <a:gd name="T42" fmla="*/ 1 w 369"/>
                  <a:gd name="T43" fmla="*/ 0 h 54"/>
                  <a:gd name="T44" fmla="*/ 1 w 369"/>
                  <a:gd name="T45" fmla="*/ 0 h 54"/>
                  <a:gd name="T46" fmla="*/ 1 w 369"/>
                  <a:gd name="T47" fmla="*/ 0 h 54"/>
                  <a:gd name="T48" fmla="*/ 1 w 369"/>
                  <a:gd name="T49" fmla="*/ 0 h 54"/>
                  <a:gd name="T50" fmla="*/ 1 w 369"/>
                  <a:gd name="T51" fmla="*/ 0 h 54"/>
                  <a:gd name="T52" fmla="*/ 1 w 369"/>
                  <a:gd name="T53" fmla="*/ 0 h 54"/>
                  <a:gd name="T54" fmla="*/ 1 w 369"/>
                  <a:gd name="T55" fmla="*/ 0 h 54"/>
                  <a:gd name="T56" fmla="*/ 1 w 369"/>
                  <a:gd name="T57" fmla="*/ 0 h 54"/>
                  <a:gd name="T58" fmla="*/ 1 w 369"/>
                  <a:gd name="T59" fmla="*/ 0 h 54"/>
                  <a:gd name="T60" fmla="*/ 1 w 369"/>
                  <a:gd name="T61" fmla="*/ 0 h 54"/>
                  <a:gd name="T62" fmla="*/ 1 w 369"/>
                  <a:gd name="T63" fmla="*/ 0 h 54"/>
                  <a:gd name="T64" fmla="*/ 1 w 369"/>
                  <a:gd name="T65" fmla="*/ 0 h 54"/>
                  <a:gd name="T66" fmla="*/ 1 w 369"/>
                  <a:gd name="T67" fmla="*/ 0 h 54"/>
                  <a:gd name="T68" fmla="*/ 1 w 369"/>
                  <a:gd name="T69" fmla="*/ 0 h 54"/>
                  <a:gd name="T70" fmla="*/ 1 w 369"/>
                  <a:gd name="T71" fmla="*/ 0 h 54"/>
                  <a:gd name="T72" fmla="*/ 1 w 369"/>
                  <a:gd name="T73" fmla="*/ 0 h 54"/>
                  <a:gd name="T74" fmla="*/ 1 w 369"/>
                  <a:gd name="T75" fmla="*/ 0 h 54"/>
                  <a:gd name="T76" fmla="*/ 1 w 369"/>
                  <a:gd name="T77" fmla="*/ 0 h 54"/>
                  <a:gd name="T78" fmla="*/ 1 w 369"/>
                  <a:gd name="T79" fmla="*/ 0 h 54"/>
                  <a:gd name="T80" fmla="*/ 1 w 369"/>
                  <a:gd name="T81" fmla="*/ 0 h 54"/>
                  <a:gd name="T82" fmla="*/ 1 w 369"/>
                  <a:gd name="T83" fmla="*/ 0 h 54"/>
                  <a:gd name="T84" fmla="*/ 1 w 369"/>
                  <a:gd name="T85" fmla="*/ 0 h 54"/>
                  <a:gd name="T86" fmla="*/ 1 w 369"/>
                  <a:gd name="T87" fmla="*/ 0 h 54"/>
                  <a:gd name="T88" fmla="*/ 1 w 369"/>
                  <a:gd name="T89" fmla="*/ 0 h 54"/>
                  <a:gd name="T90" fmla="*/ 1 w 369"/>
                  <a:gd name="T91" fmla="*/ 0 h 54"/>
                  <a:gd name="T92" fmla="*/ 1 w 369"/>
                  <a:gd name="T93" fmla="*/ 0 h 54"/>
                  <a:gd name="T94" fmla="*/ 1 w 369"/>
                  <a:gd name="T95" fmla="*/ 0 h 54"/>
                  <a:gd name="T96" fmla="*/ 1 w 369"/>
                  <a:gd name="T97" fmla="*/ 0 h 54"/>
                  <a:gd name="T98" fmla="*/ 1 w 369"/>
                  <a:gd name="T99" fmla="*/ 0 h 54"/>
                  <a:gd name="T100" fmla="*/ 0 w 369"/>
                  <a:gd name="T101" fmla="*/ 0 h 5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69"/>
                  <a:gd name="T154" fmla="*/ 0 h 54"/>
                  <a:gd name="T155" fmla="*/ 369 w 369"/>
                  <a:gd name="T156" fmla="*/ 54 h 5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69" h="54">
                    <a:moveTo>
                      <a:pt x="0" y="22"/>
                    </a:moveTo>
                    <a:lnTo>
                      <a:pt x="1" y="26"/>
                    </a:lnTo>
                    <a:lnTo>
                      <a:pt x="3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1" y="37"/>
                    </a:lnTo>
                    <a:lnTo>
                      <a:pt x="31" y="40"/>
                    </a:lnTo>
                    <a:lnTo>
                      <a:pt x="42" y="42"/>
                    </a:lnTo>
                    <a:lnTo>
                      <a:pt x="54" y="44"/>
                    </a:lnTo>
                    <a:lnTo>
                      <a:pt x="66" y="47"/>
                    </a:lnTo>
                    <a:lnTo>
                      <a:pt x="81" y="48"/>
                    </a:lnTo>
                    <a:lnTo>
                      <a:pt x="96" y="50"/>
                    </a:lnTo>
                    <a:lnTo>
                      <a:pt x="112" y="51"/>
                    </a:lnTo>
                    <a:lnTo>
                      <a:pt x="130" y="52"/>
                    </a:lnTo>
                    <a:lnTo>
                      <a:pt x="147" y="52"/>
                    </a:lnTo>
                    <a:lnTo>
                      <a:pt x="165" y="54"/>
                    </a:lnTo>
                    <a:lnTo>
                      <a:pt x="184" y="54"/>
                    </a:lnTo>
                    <a:lnTo>
                      <a:pt x="202" y="54"/>
                    </a:lnTo>
                    <a:lnTo>
                      <a:pt x="221" y="52"/>
                    </a:lnTo>
                    <a:lnTo>
                      <a:pt x="239" y="52"/>
                    </a:lnTo>
                    <a:lnTo>
                      <a:pt x="256" y="51"/>
                    </a:lnTo>
                    <a:lnTo>
                      <a:pt x="272" y="50"/>
                    </a:lnTo>
                    <a:lnTo>
                      <a:pt x="287" y="48"/>
                    </a:lnTo>
                    <a:lnTo>
                      <a:pt x="301" y="47"/>
                    </a:lnTo>
                    <a:lnTo>
                      <a:pt x="315" y="44"/>
                    </a:lnTo>
                    <a:lnTo>
                      <a:pt x="327" y="42"/>
                    </a:lnTo>
                    <a:lnTo>
                      <a:pt x="338" y="40"/>
                    </a:lnTo>
                    <a:lnTo>
                      <a:pt x="347" y="37"/>
                    </a:lnTo>
                    <a:lnTo>
                      <a:pt x="354" y="35"/>
                    </a:lnTo>
                    <a:lnTo>
                      <a:pt x="361" y="32"/>
                    </a:lnTo>
                    <a:lnTo>
                      <a:pt x="366" y="28"/>
                    </a:lnTo>
                    <a:lnTo>
                      <a:pt x="368" y="26"/>
                    </a:lnTo>
                    <a:lnTo>
                      <a:pt x="369" y="22"/>
                    </a:lnTo>
                    <a:lnTo>
                      <a:pt x="339" y="0"/>
                    </a:lnTo>
                    <a:lnTo>
                      <a:pt x="336" y="3"/>
                    </a:lnTo>
                    <a:lnTo>
                      <a:pt x="327" y="6"/>
                    </a:lnTo>
                    <a:lnTo>
                      <a:pt x="313" y="9"/>
                    </a:lnTo>
                    <a:lnTo>
                      <a:pt x="294" y="10"/>
                    </a:lnTo>
                    <a:lnTo>
                      <a:pt x="271" y="11"/>
                    </a:lnTo>
                    <a:lnTo>
                      <a:pt x="245" y="12"/>
                    </a:lnTo>
                    <a:lnTo>
                      <a:pt x="215" y="13"/>
                    </a:lnTo>
                    <a:lnTo>
                      <a:pt x="184" y="13"/>
                    </a:lnTo>
                    <a:lnTo>
                      <a:pt x="153" y="13"/>
                    </a:lnTo>
                    <a:lnTo>
                      <a:pt x="124" y="12"/>
                    </a:lnTo>
                    <a:lnTo>
                      <a:pt x="97" y="11"/>
                    </a:lnTo>
                    <a:lnTo>
                      <a:pt x="74" y="10"/>
                    </a:lnTo>
                    <a:lnTo>
                      <a:pt x="56" y="9"/>
                    </a:lnTo>
                    <a:lnTo>
                      <a:pt x="42" y="6"/>
                    </a:lnTo>
                    <a:lnTo>
                      <a:pt x="33" y="3"/>
                    </a:lnTo>
                    <a:lnTo>
                      <a:pt x="29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0" name="Freeform 201"/>
              <p:cNvSpPr>
                <a:spLocks/>
              </p:cNvSpPr>
              <p:nvPr/>
            </p:nvSpPr>
            <p:spPr bwMode="auto">
              <a:xfrm>
                <a:off x="2382" y="592"/>
                <a:ext cx="36" cy="287"/>
              </a:xfrm>
              <a:custGeom>
                <a:avLst/>
                <a:gdLst>
                  <a:gd name="T0" fmla="*/ 1 w 72"/>
                  <a:gd name="T1" fmla="*/ 1 h 573"/>
                  <a:gd name="T2" fmla="*/ 1 w 72"/>
                  <a:gd name="T3" fmla="*/ 1 h 573"/>
                  <a:gd name="T4" fmla="*/ 1 w 72"/>
                  <a:gd name="T5" fmla="*/ 1 h 573"/>
                  <a:gd name="T6" fmla="*/ 1 w 72"/>
                  <a:gd name="T7" fmla="*/ 1 h 573"/>
                  <a:gd name="T8" fmla="*/ 1 w 72"/>
                  <a:gd name="T9" fmla="*/ 1 h 573"/>
                  <a:gd name="T10" fmla="*/ 1 w 72"/>
                  <a:gd name="T11" fmla="*/ 1 h 573"/>
                  <a:gd name="T12" fmla="*/ 1 w 72"/>
                  <a:gd name="T13" fmla="*/ 1 h 573"/>
                  <a:gd name="T14" fmla="*/ 1 w 72"/>
                  <a:gd name="T15" fmla="*/ 1 h 573"/>
                  <a:gd name="T16" fmla="*/ 1 w 72"/>
                  <a:gd name="T17" fmla="*/ 0 h 573"/>
                  <a:gd name="T18" fmla="*/ 1 w 72"/>
                  <a:gd name="T19" fmla="*/ 0 h 573"/>
                  <a:gd name="T20" fmla="*/ 1 w 72"/>
                  <a:gd name="T21" fmla="*/ 1 h 573"/>
                  <a:gd name="T22" fmla="*/ 1 w 72"/>
                  <a:gd name="T23" fmla="*/ 1 h 573"/>
                  <a:gd name="T24" fmla="*/ 1 w 72"/>
                  <a:gd name="T25" fmla="*/ 1 h 573"/>
                  <a:gd name="T26" fmla="*/ 1 w 72"/>
                  <a:gd name="T27" fmla="*/ 1 h 573"/>
                  <a:gd name="T28" fmla="*/ 0 w 72"/>
                  <a:gd name="T29" fmla="*/ 1 h 573"/>
                  <a:gd name="T30" fmla="*/ 0 w 72"/>
                  <a:gd name="T31" fmla="*/ 1 h 573"/>
                  <a:gd name="T32" fmla="*/ 0 w 72"/>
                  <a:gd name="T33" fmla="*/ 1 h 573"/>
                  <a:gd name="T34" fmla="*/ 0 w 72"/>
                  <a:gd name="T35" fmla="*/ 1 h 573"/>
                  <a:gd name="T36" fmla="*/ 1 w 72"/>
                  <a:gd name="T37" fmla="*/ 1 h 5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573"/>
                  <a:gd name="T59" fmla="*/ 72 w 72"/>
                  <a:gd name="T60" fmla="*/ 573 h 57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573">
                    <a:moveTo>
                      <a:pt x="71" y="573"/>
                    </a:moveTo>
                    <a:lnTo>
                      <a:pt x="71" y="463"/>
                    </a:lnTo>
                    <a:lnTo>
                      <a:pt x="72" y="367"/>
                    </a:lnTo>
                    <a:lnTo>
                      <a:pt x="71" y="283"/>
                    </a:lnTo>
                    <a:lnTo>
                      <a:pt x="70" y="210"/>
                    </a:lnTo>
                    <a:lnTo>
                      <a:pt x="67" y="145"/>
                    </a:lnTo>
                    <a:lnTo>
                      <a:pt x="60" y="90"/>
                    </a:lnTo>
                    <a:lnTo>
                      <a:pt x="49" y="41"/>
                    </a:lnTo>
                    <a:lnTo>
                      <a:pt x="36" y="0"/>
                    </a:lnTo>
                    <a:lnTo>
                      <a:pt x="22" y="41"/>
                    </a:lnTo>
                    <a:lnTo>
                      <a:pt x="13" y="90"/>
                    </a:lnTo>
                    <a:lnTo>
                      <a:pt x="6" y="145"/>
                    </a:lnTo>
                    <a:lnTo>
                      <a:pt x="2" y="210"/>
                    </a:lnTo>
                    <a:lnTo>
                      <a:pt x="0" y="283"/>
                    </a:lnTo>
                    <a:lnTo>
                      <a:pt x="0" y="367"/>
                    </a:lnTo>
                    <a:lnTo>
                      <a:pt x="0" y="463"/>
                    </a:lnTo>
                    <a:lnTo>
                      <a:pt x="0" y="573"/>
                    </a:lnTo>
                    <a:lnTo>
                      <a:pt x="71" y="573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1" name="Freeform 202"/>
              <p:cNvSpPr>
                <a:spLocks/>
              </p:cNvSpPr>
              <p:nvPr/>
            </p:nvSpPr>
            <p:spPr bwMode="auto">
              <a:xfrm>
                <a:off x="2380" y="489"/>
                <a:ext cx="40" cy="103"/>
              </a:xfrm>
              <a:custGeom>
                <a:avLst/>
                <a:gdLst>
                  <a:gd name="T0" fmla="*/ 1 w 80"/>
                  <a:gd name="T1" fmla="*/ 1 h 206"/>
                  <a:gd name="T2" fmla="*/ 1 w 80"/>
                  <a:gd name="T3" fmla="*/ 1 h 206"/>
                  <a:gd name="T4" fmla="*/ 1 w 80"/>
                  <a:gd name="T5" fmla="*/ 1 h 206"/>
                  <a:gd name="T6" fmla="*/ 1 w 80"/>
                  <a:gd name="T7" fmla="*/ 1 h 206"/>
                  <a:gd name="T8" fmla="*/ 1 w 80"/>
                  <a:gd name="T9" fmla="*/ 1 h 206"/>
                  <a:gd name="T10" fmla="*/ 1 w 80"/>
                  <a:gd name="T11" fmla="*/ 1 h 206"/>
                  <a:gd name="T12" fmla="*/ 1 w 80"/>
                  <a:gd name="T13" fmla="*/ 1 h 206"/>
                  <a:gd name="T14" fmla="*/ 1 w 80"/>
                  <a:gd name="T15" fmla="*/ 1 h 206"/>
                  <a:gd name="T16" fmla="*/ 1 w 80"/>
                  <a:gd name="T17" fmla="*/ 0 h 206"/>
                  <a:gd name="T18" fmla="*/ 1 w 80"/>
                  <a:gd name="T19" fmla="*/ 1 h 206"/>
                  <a:gd name="T20" fmla="*/ 1 w 80"/>
                  <a:gd name="T21" fmla="*/ 1 h 206"/>
                  <a:gd name="T22" fmla="*/ 1 w 80"/>
                  <a:gd name="T23" fmla="*/ 1 h 206"/>
                  <a:gd name="T24" fmla="*/ 1 w 80"/>
                  <a:gd name="T25" fmla="*/ 1 h 206"/>
                  <a:gd name="T26" fmla="*/ 0 w 80"/>
                  <a:gd name="T27" fmla="*/ 1 h 206"/>
                  <a:gd name="T28" fmla="*/ 1 w 80"/>
                  <a:gd name="T29" fmla="*/ 1 h 206"/>
                  <a:gd name="T30" fmla="*/ 1 w 80"/>
                  <a:gd name="T31" fmla="*/ 1 h 206"/>
                  <a:gd name="T32" fmla="*/ 1 w 80"/>
                  <a:gd name="T33" fmla="*/ 1 h 2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206"/>
                  <a:gd name="T53" fmla="*/ 80 w 80"/>
                  <a:gd name="T54" fmla="*/ 206 h 2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206">
                    <a:moveTo>
                      <a:pt x="40" y="206"/>
                    </a:moveTo>
                    <a:lnTo>
                      <a:pt x="66" y="185"/>
                    </a:lnTo>
                    <a:lnTo>
                      <a:pt x="79" y="160"/>
                    </a:lnTo>
                    <a:lnTo>
                      <a:pt x="80" y="132"/>
                    </a:lnTo>
                    <a:lnTo>
                      <a:pt x="74" y="102"/>
                    </a:lnTo>
                    <a:lnTo>
                      <a:pt x="64" y="73"/>
                    </a:lnTo>
                    <a:lnTo>
                      <a:pt x="52" y="45"/>
                    </a:lnTo>
                    <a:lnTo>
                      <a:pt x="43" y="20"/>
                    </a:lnTo>
                    <a:lnTo>
                      <a:pt x="40" y="0"/>
                    </a:lnTo>
                    <a:lnTo>
                      <a:pt x="36" y="20"/>
                    </a:lnTo>
                    <a:lnTo>
                      <a:pt x="27" y="45"/>
                    </a:lnTo>
                    <a:lnTo>
                      <a:pt x="15" y="73"/>
                    </a:lnTo>
                    <a:lnTo>
                      <a:pt x="6" y="102"/>
                    </a:lnTo>
                    <a:lnTo>
                      <a:pt x="0" y="132"/>
                    </a:lnTo>
                    <a:lnTo>
                      <a:pt x="2" y="160"/>
                    </a:lnTo>
                    <a:lnTo>
                      <a:pt x="14" y="185"/>
                    </a:lnTo>
                    <a:lnTo>
                      <a:pt x="40" y="206"/>
                    </a:lnTo>
                    <a:close/>
                  </a:path>
                </a:pathLst>
              </a:cu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2" name="Freeform 203"/>
              <p:cNvSpPr>
                <a:spLocks/>
              </p:cNvSpPr>
              <p:nvPr/>
            </p:nvSpPr>
            <p:spPr bwMode="auto">
              <a:xfrm>
                <a:off x="2705" y="526"/>
                <a:ext cx="56" cy="151"/>
              </a:xfrm>
              <a:custGeom>
                <a:avLst/>
                <a:gdLst>
                  <a:gd name="T0" fmla="*/ 1 w 112"/>
                  <a:gd name="T1" fmla="*/ 1 h 302"/>
                  <a:gd name="T2" fmla="*/ 1 w 112"/>
                  <a:gd name="T3" fmla="*/ 1 h 302"/>
                  <a:gd name="T4" fmla="*/ 1 w 112"/>
                  <a:gd name="T5" fmla="*/ 1 h 302"/>
                  <a:gd name="T6" fmla="*/ 1 w 112"/>
                  <a:gd name="T7" fmla="*/ 1 h 302"/>
                  <a:gd name="T8" fmla="*/ 1 w 112"/>
                  <a:gd name="T9" fmla="*/ 1 h 302"/>
                  <a:gd name="T10" fmla="*/ 1 w 112"/>
                  <a:gd name="T11" fmla="*/ 1 h 302"/>
                  <a:gd name="T12" fmla="*/ 1 w 112"/>
                  <a:gd name="T13" fmla="*/ 1 h 302"/>
                  <a:gd name="T14" fmla="*/ 1 w 112"/>
                  <a:gd name="T15" fmla="*/ 1 h 302"/>
                  <a:gd name="T16" fmla="*/ 1 w 112"/>
                  <a:gd name="T17" fmla="*/ 1 h 302"/>
                  <a:gd name="T18" fmla="*/ 1 w 112"/>
                  <a:gd name="T19" fmla="*/ 1 h 302"/>
                  <a:gd name="T20" fmla="*/ 1 w 112"/>
                  <a:gd name="T21" fmla="*/ 1 h 302"/>
                  <a:gd name="T22" fmla="*/ 1 w 112"/>
                  <a:gd name="T23" fmla="*/ 1 h 302"/>
                  <a:gd name="T24" fmla="*/ 0 w 112"/>
                  <a:gd name="T25" fmla="*/ 0 h 302"/>
                  <a:gd name="T26" fmla="*/ 1 w 112"/>
                  <a:gd name="T27" fmla="*/ 1 h 302"/>
                  <a:gd name="T28" fmla="*/ 1 w 112"/>
                  <a:gd name="T29" fmla="*/ 1 h 302"/>
                  <a:gd name="T30" fmla="*/ 1 w 112"/>
                  <a:gd name="T31" fmla="*/ 1 h 302"/>
                  <a:gd name="T32" fmla="*/ 1 w 112"/>
                  <a:gd name="T33" fmla="*/ 1 h 302"/>
                  <a:gd name="T34" fmla="*/ 1 w 112"/>
                  <a:gd name="T35" fmla="*/ 1 h 302"/>
                  <a:gd name="T36" fmla="*/ 1 w 112"/>
                  <a:gd name="T37" fmla="*/ 1 h 302"/>
                  <a:gd name="T38" fmla="*/ 1 w 112"/>
                  <a:gd name="T39" fmla="*/ 1 h 302"/>
                  <a:gd name="T40" fmla="*/ 1 w 112"/>
                  <a:gd name="T41" fmla="*/ 1 h 3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2"/>
                  <a:gd name="T64" fmla="*/ 0 h 302"/>
                  <a:gd name="T65" fmla="*/ 112 w 112"/>
                  <a:gd name="T66" fmla="*/ 302 h 3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2" h="302">
                    <a:moveTo>
                      <a:pt x="88" y="302"/>
                    </a:moveTo>
                    <a:lnTo>
                      <a:pt x="87" y="302"/>
                    </a:lnTo>
                    <a:lnTo>
                      <a:pt x="86" y="299"/>
                    </a:lnTo>
                    <a:lnTo>
                      <a:pt x="84" y="296"/>
                    </a:lnTo>
                    <a:lnTo>
                      <a:pt x="83" y="295"/>
                    </a:lnTo>
                    <a:lnTo>
                      <a:pt x="97" y="248"/>
                    </a:lnTo>
                    <a:lnTo>
                      <a:pt x="99" y="203"/>
                    </a:lnTo>
                    <a:lnTo>
                      <a:pt x="91" y="160"/>
                    </a:lnTo>
                    <a:lnTo>
                      <a:pt x="78" y="120"/>
                    </a:lnTo>
                    <a:lnTo>
                      <a:pt x="60" y="84"/>
                    </a:lnTo>
                    <a:lnTo>
                      <a:pt x="39" y="52"/>
                    </a:lnTo>
                    <a:lnTo>
                      <a:pt x="18" y="23"/>
                    </a:lnTo>
                    <a:lnTo>
                      <a:pt x="0" y="0"/>
                    </a:lnTo>
                    <a:lnTo>
                      <a:pt x="23" y="13"/>
                    </a:lnTo>
                    <a:lnTo>
                      <a:pt x="47" y="39"/>
                    </a:lnTo>
                    <a:lnTo>
                      <a:pt x="71" y="78"/>
                    </a:lnTo>
                    <a:lnTo>
                      <a:pt x="91" y="122"/>
                    </a:lnTo>
                    <a:lnTo>
                      <a:pt x="106" y="171"/>
                    </a:lnTo>
                    <a:lnTo>
                      <a:pt x="112" y="219"/>
                    </a:lnTo>
                    <a:lnTo>
                      <a:pt x="107" y="264"/>
                    </a:lnTo>
                    <a:lnTo>
                      <a:pt x="88" y="3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3" name="Freeform 204"/>
              <p:cNvSpPr>
                <a:spLocks/>
              </p:cNvSpPr>
              <p:nvPr/>
            </p:nvSpPr>
            <p:spPr bwMode="auto">
              <a:xfrm>
                <a:off x="2684" y="549"/>
                <a:ext cx="50" cy="11"/>
              </a:xfrm>
              <a:custGeom>
                <a:avLst/>
                <a:gdLst>
                  <a:gd name="T0" fmla="*/ 0 w 101"/>
                  <a:gd name="T1" fmla="*/ 0 h 23"/>
                  <a:gd name="T2" fmla="*/ 0 w 101"/>
                  <a:gd name="T3" fmla="*/ 0 h 23"/>
                  <a:gd name="T4" fmla="*/ 0 w 101"/>
                  <a:gd name="T5" fmla="*/ 0 h 23"/>
                  <a:gd name="T6" fmla="*/ 0 w 101"/>
                  <a:gd name="T7" fmla="*/ 0 h 23"/>
                  <a:gd name="T8" fmla="*/ 0 w 101"/>
                  <a:gd name="T9" fmla="*/ 0 h 23"/>
                  <a:gd name="T10" fmla="*/ 0 w 101"/>
                  <a:gd name="T11" fmla="*/ 0 h 23"/>
                  <a:gd name="T12" fmla="*/ 0 w 101"/>
                  <a:gd name="T13" fmla="*/ 0 h 23"/>
                  <a:gd name="T14" fmla="*/ 0 w 101"/>
                  <a:gd name="T15" fmla="*/ 0 h 23"/>
                  <a:gd name="T16" fmla="*/ 0 w 101"/>
                  <a:gd name="T17" fmla="*/ 0 h 23"/>
                  <a:gd name="T18" fmla="*/ 0 w 101"/>
                  <a:gd name="T19" fmla="*/ 0 h 23"/>
                  <a:gd name="T20" fmla="*/ 0 w 101"/>
                  <a:gd name="T21" fmla="*/ 0 h 23"/>
                  <a:gd name="T22" fmla="*/ 0 w 101"/>
                  <a:gd name="T23" fmla="*/ 0 h 23"/>
                  <a:gd name="T24" fmla="*/ 0 w 101"/>
                  <a:gd name="T25" fmla="*/ 0 h 23"/>
                  <a:gd name="T26" fmla="*/ 0 w 101"/>
                  <a:gd name="T27" fmla="*/ 0 h 23"/>
                  <a:gd name="T28" fmla="*/ 0 w 101"/>
                  <a:gd name="T29" fmla="*/ 0 h 23"/>
                  <a:gd name="T30" fmla="*/ 0 w 101"/>
                  <a:gd name="T31" fmla="*/ 0 h 23"/>
                  <a:gd name="T32" fmla="*/ 0 w 101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23"/>
                  <a:gd name="T53" fmla="*/ 101 w 101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23">
                    <a:moveTo>
                      <a:pt x="0" y="3"/>
                    </a:moveTo>
                    <a:lnTo>
                      <a:pt x="4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42" y="1"/>
                    </a:lnTo>
                    <a:lnTo>
                      <a:pt x="58" y="4"/>
                    </a:lnTo>
                    <a:lnTo>
                      <a:pt x="74" y="8"/>
                    </a:lnTo>
                    <a:lnTo>
                      <a:pt x="89" y="15"/>
                    </a:lnTo>
                    <a:lnTo>
                      <a:pt x="101" y="23"/>
                    </a:lnTo>
                    <a:lnTo>
                      <a:pt x="89" y="21"/>
                    </a:lnTo>
                    <a:lnTo>
                      <a:pt x="75" y="18"/>
                    </a:lnTo>
                    <a:lnTo>
                      <a:pt x="58" y="15"/>
                    </a:lnTo>
                    <a:lnTo>
                      <a:pt x="42" y="13"/>
                    </a:lnTo>
                    <a:lnTo>
                      <a:pt x="26" y="11"/>
                    </a:lnTo>
                    <a:lnTo>
                      <a:pt x="13" y="7"/>
                    </a:lnTo>
                    <a:lnTo>
                      <a:pt x="4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4" name="Freeform 205"/>
              <p:cNvSpPr>
                <a:spLocks/>
              </p:cNvSpPr>
              <p:nvPr/>
            </p:nvSpPr>
            <p:spPr bwMode="auto">
              <a:xfrm>
                <a:off x="2682" y="558"/>
                <a:ext cx="60" cy="15"/>
              </a:xfrm>
              <a:custGeom>
                <a:avLst/>
                <a:gdLst>
                  <a:gd name="T0" fmla="*/ 0 w 120"/>
                  <a:gd name="T1" fmla="*/ 0 h 31"/>
                  <a:gd name="T2" fmla="*/ 1 w 120"/>
                  <a:gd name="T3" fmla="*/ 0 h 31"/>
                  <a:gd name="T4" fmla="*/ 1 w 120"/>
                  <a:gd name="T5" fmla="*/ 0 h 31"/>
                  <a:gd name="T6" fmla="*/ 1 w 120"/>
                  <a:gd name="T7" fmla="*/ 0 h 31"/>
                  <a:gd name="T8" fmla="*/ 1 w 120"/>
                  <a:gd name="T9" fmla="*/ 0 h 31"/>
                  <a:gd name="T10" fmla="*/ 1 w 120"/>
                  <a:gd name="T11" fmla="*/ 0 h 31"/>
                  <a:gd name="T12" fmla="*/ 1 w 120"/>
                  <a:gd name="T13" fmla="*/ 0 h 31"/>
                  <a:gd name="T14" fmla="*/ 1 w 120"/>
                  <a:gd name="T15" fmla="*/ 0 h 31"/>
                  <a:gd name="T16" fmla="*/ 1 w 120"/>
                  <a:gd name="T17" fmla="*/ 0 h 31"/>
                  <a:gd name="T18" fmla="*/ 1 w 120"/>
                  <a:gd name="T19" fmla="*/ 0 h 31"/>
                  <a:gd name="T20" fmla="*/ 1 w 120"/>
                  <a:gd name="T21" fmla="*/ 0 h 31"/>
                  <a:gd name="T22" fmla="*/ 1 w 120"/>
                  <a:gd name="T23" fmla="*/ 0 h 31"/>
                  <a:gd name="T24" fmla="*/ 1 w 120"/>
                  <a:gd name="T25" fmla="*/ 0 h 31"/>
                  <a:gd name="T26" fmla="*/ 1 w 120"/>
                  <a:gd name="T27" fmla="*/ 0 h 31"/>
                  <a:gd name="T28" fmla="*/ 1 w 120"/>
                  <a:gd name="T29" fmla="*/ 0 h 31"/>
                  <a:gd name="T30" fmla="*/ 1 w 120"/>
                  <a:gd name="T31" fmla="*/ 0 h 31"/>
                  <a:gd name="T32" fmla="*/ 0 w 120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31"/>
                  <a:gd name="T53" fmla="*/ 120 w 120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31">
                    <a:moveTo>
                      <a:pt x="0" y="3"/>
                    </a:moveTo>
                    <a:lnTo>
                      <a:pt x="5" y="1"/>
                    </a:lnTo>
                    <a:lnTo>
                      <a:pt x="15" y="0"/>
                    </a:lnTo>
                    <a:lnTo>
                      <a:pt x="31" y="1"/>
                    </a:lnTo>
                    <a:lnTo>
                      <a:pt x="51" y="4"/>
                    </a:lnTo>
                    <a:lnTo>
                      <a:pt x="70" y="9"/>
                    </a:lnTo>
                    <a:lnTo>
                      <a:pt x="90" y="16"/>
                    </a:lnTo>
                    <a:lnTo>
                      <a:pt x="107" y="23"/>
                    </a:lnTo>
                    <a:lnTo>
                      <a:pt x="120" y="31"/>
                    </a:lnTo>
                    <a:lnTo>
                      <a:pt x="110" y="28"/>
                    </a:lnTo>
                    <a:lnTo>
                      <a:pt x="94" y="25"/>
                    </a:lnTo>
                    <a:lnTo>
                      <a:pt x="75" y="23"/>
                    </a:lnTo>
                    <a:lnTo>
                      <a:pt x="54" y="18"/>
                    </a:lnTo>
                    <a:lnTo>
                      <a:pt x="33" y="15"/>
                    </a:lnTo>
                    <a:lnTo>
                      <a:pt x="16" y="11"/>
                    </a:lnTo>
                    <a:lnTo>
                      <a:pt x="5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5" name="Freeform 206"/>
              <p:cNvSpPr>
                <a:spLocks/>
              </p:cNvSpPr>
              <p:nvPr/>
            </p:nvSpPr>
            <p:spPr bwMode="auto">
              <a:xfrm>
                <a:off x="2690" y="583"/>
                <a:ext cx="62" cy="12"/>
              </a:xfrm>
              <a:custGeom>
                <a:avLst/>
                <a:gdLst>
                  <a:gd name="T0" fmla="*/ 0 w 124"/>
                  <a:gd name="T1" fmla="*/ 0 h 25"/>
                  <a:gd name="T2" fmla="*/ 1 w 124"/>
                  <a:gd name="T3" fmla="*/ 0 h 25"/>
                  <a:gd name="T4" fmla="*/ 1 w 124"/>
                  <a:gd name="T5" fmla="*/ 0 h 25"/>
                  <a:gd name="T6" fmla="*/ 1 w 124"/>
                  <a:gd name="T7" fmla="*/ 0 h 25"/>
                  <a:gd name="T8" fmla="*/ 1 w 124"/>
                  <a:gd name="T9" fmla="*/ 0 h 25"/>
                  <a:gd name="T10" fmla="*/ 1 w 124"/>
                  <a:gd name="T11" fmla="*/ 0 h 25"/>
                  <a:gd name="T12" fmla="*/ 1 w 124"/>
                  <a:gd name="T13" fmla="*/ 0 h 25"/>
                  <a:gd name="T14" fmla="*/ 1 w 124"/>
                  <a:gd name="T15" fmla="*/ 0 h 25"/>
                  <a:gd name="T16" fmla="*/ 1 w 124"/>
                  <a:gd name="T17" fmla="*/ 0 h 25"/>
                  <a:gd name="T18" fmla="*/ 1 w 124"/>
                  <a:gd name="T19" fmla="*/ 0 h 25"/>
                  <a:gd name="T20" fmla="*/ 1 w 124"/>
                  <a:gd name="T21" fmla="*/ 0 h 25"/>
                  <a:gd name="T22" fmla="*/ 1 w 124"/>
                  <a:gd name="T23" fmla="*/ 0 h 25"/>
                  <a:gd name="T24" fmla="*/ 1 w 124"/>
                  <a:gd name="T25" fmla="*/ 0 h 25"/>
                  <a:gd name="T26" fmla="*/ 1 w 124"/>
                  <a:gd name="T27" fmla="*/ 0 h 25"/>
                  <a:gd name="T28" fmla="*/ 1 w 124"/>
                  <a:gd name="T29" fmla="*/ 0 h 25"/>
                  <a:gd name="T30" fmla="*/ 1 w 124"/>
                  <a:gd name="T31" fmla="*/ 0 h 25"/>
                  <a:gd name="T32" fmla="*/ 0 w 124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4"/>
                  <a:gd name="T52" fmla="*/ 0 h 25"/>
                  <a:gd name="T53" fmla="*/ 124 w 124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4" h="25">
                    <a:moveTo>
                      <a:pt x="0" y="5"/>
                    </a:moveTo>
                    <a:lnTo>
                      <a:pt x="5" y="2"/>
                    </a:lnTo>
                    <a:lnTo>
                      <a:pt x="17" y="0"/>
                    </a:lnTo>
                    <a:lnTo>
                      <a:pt x="34" y="0"/>
                    </a:lnTo>
                    <a:lnTo>
                      <a:pt x="55" y="3"/>
                    </a:lnTo>
                    <a:lnTo>
                      <a:pt x="76" y="6"/>
                    </a:lnTo>
                    <a:lnTo>
                      <a:pt x="97" y="11"/>
                    </a:lnTo>
                    <a:lnTo>
                      <a:pt x="113" y="17"/>
                    </a:lnTo>
                    <a:lnTo>
                      <a:pt x="124" y="25"/>
                    </a:lnTo>
                    <a:lnTo>
                      <a:pt x="115" y="23"/>
                    </a:lnTo>
                    <a:lnTo>
                      <a:pt x="99" y="22"/>
                    </a:lnTo>
                    <a:lnTo>
                      <a:pt x="78" y="20"/>
                    </a:lnTo>
                    <a:lnTo>
                      <a:pt x="56" y="18"/>
                    </a:lnTo>
                    <a:lnTo>
                      <a:pt x="36" y="14"/>
                    </a:lnTo>
                    <a:lnTo>
                      <a:pt x="17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6" name="Freeform 207"/>
              <p:cNvSpPr>
                <a:spLocks/>
              </p:cNvSpPr>
              <p:nvPr/>
            </p:nvSpPr>
            <p:spPr bwMode="auto">
              <a:xfrm>
                <a:off x="2700" y="599"/>
                <a:ext cx="56" cy="10"/>
              </a:xfrm>
              <a:custGeom>
                <a:avLst/>
                <a:gdLst>
                  <a:gd name="T0" fmla="*/ 0 w 112"/>
                  <a:gd name="T1" fmla="*/ 1 h 19"/>
                  <a:gd name="T2" fmla="*/ 1 w 112"/>
                  <a:gd name="T3" fmla="*/ 1 h 19"/>
                  <a:gd name="T4" fmla="*/ 1 w 112"/>
                  <a:gd name="T5" fmla="*/ 0 h 19"/>
                  <a:gd name="T6" fmla="*/ 1 w 112"/>
                  <a:gd name="T7" fmla="*/ 0 h 19"/>
                  <a:gd name="T8" fmla="*/ 1 w 112"/>
                  <a:gd name="T9" fmla="*/ 1 h 19"/>
                  <a:gd name="T10" fmla="*/ 1 w 112"/>
                  <a:gd name="T11" fmla="*/ 1 h 19"/>
                  <a:gd name="T12" fmla="*/ 1 w 112"/>
                  <a:gd name="T13" fmla="*/ 1 h 19"/>
                  <a:gd name="T14" fmla="*/ 1 w 112"/>
                  <a:gd name="T15" fmla="*/ 1 h 19"/>
                  <a:gd name="T16" fmla="*/ 1 w 112"/>
                  <a:gd name="T17" fmla="*/ 1 h 19"/>
                  <a:gd name="T18" fmla="*/ 1 w 112"/>
                  <a:gd name="T19" fmla="*/ 1 h 19"/>
                  <a:gd name="T20" fmla="*/ 1 w 112"/>
                  <a:gd name="T21" fmla="*/ 1 h 19"/>
                  <a:gd name="T22" fmla="*/ 1 w 112"/>
                  <a:gd name="T23" fmla="*/ 1 h 19"/>
                  <a:gd name="T24" fmla="*/ 1 w 112"/>
                  <a:gd name="T25" fmla="*/ 1 h 19"/>
                  <a:gd name="T26" fmla="*/ 1 w 112"/>
                  <a:gd name="T27" fmla="*/ 1 h 19"/>
                  <a:gd name="T28" fmla="*/ 1 w 112"/>
                  <a:gd name="T29" fmla="*/ 1 h 19"/>
                  <a:gd name="T30" fmla="*/ 1 w 112"/>
                  <a:gd name="T31" fmla="*/ 1 h 19"/>
                  <a:gd name="T32" fmla="*/ 0 w 112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19"/>
                  <a:gd name="T53" fmla="*/ 112 w 11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19">
                    <a:moveTo>
                      <a:pt x="0" y="3"/>
                    </a:moveTo>
                    <a:lnTo>
                      <a:pt x="4" y="1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51" y="2"/>
                    </a:lnTo>
                    <a:lnTo>
                      <a:pt x="71" y="4"/>
                    </a:lnTo>
                    <a:lnTo>
                      <a:pt x="89" y="8"/>
                    </a:lnTo>
                    <a:lnTo>
                      <a:pt x="103" y="13"/>
                    </a:lnTo>
                    <a:lnTo>
                      <a:pt x="112" y="19"/>
                    </a:lnTo>
                    <a:lnTo>
                      <a:pt x="102" y="18"/>
                    </a:lnTo>
                    <a:lnTo>
                      <a:pt x="87" y="17"/>
                    </a:lnTo>
                    <a:lnTo>
                      <a:pt x="68" y="16"/>
                    </a:lnTo>
                    <a:lnTo>
                      <a:pt x="49" y="15"/>
                    </a:lnTo>
                    <a:lnTo>
                      <a:pt x="30" y="12"/>
                    </a:lnTo>
                    <a:lnTo>
                      <a:pt x="14" y="10"/>
                    </a:lnTo>
                    <a:lnTo>
                      <a:pt x="4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7" name="Freeform 208"/>
              <p:cNvSpPr>
                <a:spLocks/>
              </p:cNvSpPr>
              <p:nvPr/>
            </p:nvSpPr>
            <p:spPr bwMode="auto">
              <a:xfrm>
                <a:off x="2712" y="626"/>
                <a:ext cx="47" cy="7"/>
              </a:xfrm>
              <a:custGeom>
                <a:avLst/>
                <a:gdLst>
                  <a:gd name="T0" fmla="*/ 0 w 94"/>
                  <a:gd name="T1" fmla="*/ 0 h 15"/>
                  <a:gd name="T2" fmla="*/ 1 w 94"/>
                  <a:gd name="T3" fmla="*/ 0 h 15"/>
                  <a:gd name="T4" fmla="*/ 1 w 94"/>
                  <a:gd name="T5" fmla="*/ 0 h 15"/>
                  <a:gd name="T6" fmla="*/ 1 w 94"/>
                  <a:gd name="T7" fmla="*/ 0 h 15"/>
                  <a:gd name="T8" fmla="*/ 1 w 94"/>
                  <a:gd name="T9" fmla="*/ 0 h 15"/>
                  <a:gd name="T10" fmla="*/ 1 w 94"/>
                  <a:gd name="T11" fmla="*/ 0 h 15"/>
                  <a:gd name="T12" fmla="*/ 1 w 94"/>
                  <a:gd name="T13" fmla="*/ 0 h 15"/>
                  <a:gd name="T14" fmla="*/ 1 w 94"/>
                  <a:gd name="T15" fmla="*/ 0 h 15"/>
                  <a:gd name="T16" fmla="*/ 1 w 94"/>
                  <a:gd name="T17" fmla="*/ 0 h 15"/>
                  <a:gd name="T18" fmla="*/ 1 w 94"/>
                  <a:gd name="T19" fmla="*/ 0 h 15"/>
                  <a:gd name="T20" fmla="*/ 1 w 94"/>
                  <a:gd name="T21" fmla="*/ 0 h 15"/>
                  <a:gd name="T22" fmla="*/ 1 w 94"/>
                  <a:gd name="T23" fmla="*/ 0 h 15"/>
                  <a:gd name="T24" fmla="*/ 1 w 94"/>
                  <a:gd name="T25" fmla="*/ 0 h 15"/>
                  <a:gd name="T26" fmla="*/ 1 w 94"/>
                  <a:gd name="T27" fmla="*/ 0 h 15"/>
                  <a:gd name="T28" fmla="*/ 1 w 94"/>
                  <a:gd name="T29" fmla="*/ 0 h 15"/>
                  <a:gd name="T30" fmla="*/ 1 w 94"/>
                  <a:gd name="T31" fmla="*/ 0 h 15"/>
                  <a:gd name="T32" fmla="*/ 0 w 94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15"/>
                  <a:gd name="T53" fmla="*/ 94 w 9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15">
                    <a:moveTo>
                      <a:pt x="0" y="9"/>
                    </a:moveTo>
                    <a:lnTo>
                      <a:pt x="3" y="5"/>
                    </a:lnTo>
                    <a:lnTo>
                      <a:pt x="11" y="3"/>
                    </a:lnTo>
                    <a:lnTo>
                      <a:pt x="24" y="1"/>
                    </a:lnTo>
                    <a:lnTo>
                      <a:pt x="38" y="0"/>
                    </a:lnTo>
                    <a:lnTo>
                      <a:pt x="54" y="1"/>
                    </a:lnTo>
                    <a:lnTo>
                      <a:pt x="69" y="3"/>
                    </a:lnTo>
                    <a:lnTo>
                      <a:pt x="83" y="8"/>
                    </a:lnTo>
                    <a:lnTo>
                      <a:pt x="94" y="15"/>
                    </a:lnTo>
                    <a:lnTo>
                      <a:pt x="85" y="13"/>
                    </a:lnTo>
                    <a:lnTo>
                      <a:pt x="71" y="13"/>
                    </a:lnTo>
                    <a:lnTo>
                      <a:pt x="55" y="13"/>
                    </a:lnTo>
                    <a:lnTo>
                      <a:pt x="39" y="13"/>
                    </a:lnTo>
                    <a:lnTo>
                      <a:pt x="24" y="13"/>
                    </a:lnTo>
                    <a:lnTo>
                      <a:pt x="11" y="13"/>
                    </a:lnTo>
                    <a:lnTo>
                      <a:pt x="3" y="1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8" name="Freeform 209"/>
              <p:cNvSpPr>
                <a:spLocks/>
              </p:cNvSpPr>
              <p:nvPr/>
            </p:nvSpPr>
            <p:spPr bwMode="auto">
              <a:xfrm>
                <a:off x="2730" y="664"/>
                <a:ext cx="23" cy="9"/>
              </a:xfrm>
              <a:custGeom>
                <a:avLst/>
                <a:gdLst>
                  <a:gd name="T0" fmla="*/ 0 w 46"/>
                  <a:gd name="T1" fmla="*/ 1 h 18"/>
                  <a:gd name="T2" fmla="*/ 1 w 46"/>
                  <a:gd name="T3" fmla="*/ 1 h 18"/>
                  <a:gd name="T4" fmla="*/ 1 w 46"/>
                  <a:gd name="T5" fmla="*/ 1 h 18"/>
                  <a:gd name="T6" fmla="*/ 1 w 46"/>
                  <a:gd name="T7" fmla="*/ 1 h 18"/>
                  <a:gd name="T8" fmla="*/ 1 w 46"/>
                  <a:gd name="T9" fmla="*/ 1 h 18"/>
                  <a:gd name="T10" fmla="*/ 1 w 46"/>
                  <a:gd name="T11" fmla="*/ 1 h 18"/>
                  <a:gd name="T12" fmla="*/ 1 w 46"/>
                  <a:gd name="T13" fmla="*/ 0 h 18"/>
                  <a:gd name="T14" fmla="*/ 1 w 46"/>
                  <a:gd name="T15" fmla="*/ 1 h 18"/>
                  <a:gd name="T16" fmla="*/ 1 w 46"/>
                  <a:gd name="T17" fmla="*/ 1 h 18"/>
                  <a:gd name="T18" fmla="*/ 1 w 46"/>
                  <a:gd name="T19" fmla="*/ 1 h 18"/>
                  <a:gd name="T20" fmla="*/ 1 w 46"/>
                  <a:gd name="T21" fmla="*/ 1 h 18"/>
                  <a:gd name="T22" fmla="*/ 1 w 46"/>
                  <a:gd name="T23" fmla="*/ 1 h 18"/>
                  <a:gd name="T24" fmla="*/ 1 w 46"/>
                  <a:gd name="T25" fmla="*/ 1 h 18"/>
                  <a:gd name="T26" fmla="*/ 1 w 46"/>
                  <a:gd name="T27" fmla="*/ 1 h 18"/>
                  <a:gd name="T28" fmla="*/ 1 w 46"/>
                  <a:gd name="T29" fmla="*/ 1 h 18"/>
                  <a:gd name="T30" fmla="*/ 1 w 46"/>
                  <a:gd name="T31" fmla="*/ 1 h 18"/>
                  <a:gd name="T32" fmla="*/ 0 w 46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8"/>
                  <a:gd name="T53" fmla="*/ 46 w 4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8">
                    <a:moveTo>
                      <a:pt x="0" y="16"/>
                    </a:moveTo>
                    <a:lnTo>
                      <a:pt x="1" y="12"/>
                    </a:lnTo>
                    <a:lnTo>
                      <a:pt x="6" y="9"/>
                    </a:lnTo>
                    <a:lnTo>
                      <a:pt x="12" y="5"/>
                    </a:lnTo>
                    <a:lnTo>
                      <a:pt x="20" y="3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6" y="5"/>
                    </a:lnTo>
                    <a:lnTo>
                      <a:pt x="39" y="4"/>
                    </a:lnTo>
                    <a:lnTo>
                      <a:pt x="33" y="5"/>
                    </a:lnTo>
                    <a:lnTo>
                      <a:pt x="25" y="9"/>
                    </a:lnTo>
                    <a:lnTo>
                      <a:pt x="16" y="12"/>
                    </a:lnTo>
                    <a:lnTo>
                      <a:pt x="11" y="16"/>
                    </a:lnTo>
                    <a:lnTo>
                      <a:pt x="5" y="18"/>
                    </a:lnTo>
                    <a:lnTo>
                      <a:pt x="1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09" name="Freeform 210"/>
              <p:cNvSpPr>
                <a:spLocks/>
              </p:cNvSpPr>
              <p:nvPr/>
            </p:nvSpPr>
            <p:spPr bwMode="auto">
              <a:xfrm>
                <a:off x="2681" y="534"/>
                <a:ext cx="42" cy="11"/>
              </a:xfrm>
              <a:custGeom>
                <a:avLst/>
                <a:gdLst>
                  <a:gd name="T0" fmla="*/ 0 w 86"/>
                  <a:gd name="T1" fmla="*/ 0 h 23"/>
                  <a:gd name="T2" fmla="*/ 0 w 86"/>
                  <a:gd name="T3" fmla="*/ 0 h 23"/>
                  <a:gd name="T4" fmla="*/ 0 w 86"/>
                  <a:gd name="T5" fmla="*/ 0 h 23"/>
                  <a:gd name="T6" fmla="*/ 0 w 86"/>
                  <a:gd name="T7" fmla="*/ 0 h 23"/>
                  <a:gd name="T8" fmla="*/ 0 w 86"/>
                  <a:gd name="T9" fmla="*/ 0 h 23"/>
                  <a:gd name="T10" fmla="*/ 0 w 86"/>
                  <a:gd name="T11" fmla="*/ 0 h 23"/>
                  <a:gd name="T12" fmla="*/ 0 w 86"/>
                  <a:gd name="T13" fmla="*/ 0 h 23"/>
                  <a:gd name="T14" fmla="*/ 0 w 86"/>
                  <a:gd name="T15" fmla="*/ 0 h 23"/>
                  <a:gd name="T16" fmla="*/ 0 w 86"/>
                  <a:gd name="T17" fmla="*/ 0 h 23"/>
                  <a:gd name="T18" fmla="*/ 0 w 86"/>
                  <a:gd name="T19" fmla="*/ 0 h 23"/>
                  <a:gd name="T20" fmla="*/ 0 w 86"/>
                  <a:gd name="T21" fmla="*/ 0 h 23"/>
                  <a:gd name="T22" fmla="*/ 0 w 86"/>
                  <a:gd name="T23" fmla="*/ 0 h 23"/>
                  <a:gd name="T24" fmla="*/ 0 w 86"/>
                  <a:gd name="T25" fmla="*/ 0 h 23"/>
                  <a:gd name="T26" fmla="*/ 0 w 86"/>
                  <a:gd name="T27" fmla="*/ 0 h 23"/>
                  <a:gd name="T28" fmla="*/ 0 w 86"/>
                  <a:gd name="T29" fmla="*/ 0 h 23"/>
                  <a:gd name="T30" fmla="*/ 0 w 86"/>
                  <a:gd name="T31" fmla="*/ 0 h 23"/>
                  <a:gd name="T32" fmla="*/ 0 w 86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23"/>
                  <a:gd name="T53" fmla="*/ 86 w 86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23">
                    <a:moveTo>
                      <a:pt x="0" y="4"/>
                    </a:moveTo>
                    <a:lnTo>
                      <a:pt x="4" y="1"/>
                    </a:lnTo>
                    <a:lnTo>
                      <a:pt x="11" y="0"/>
                    </a:lnTo>
                    <a:lnTo>
                      <a:pt x="21" y="0"/>
                    </a:lnTo>
                    <a:lnTo>
                      <a:pt x="35" y="1"/>
                    </a:lnTo>
                    <a:lnTo>
                      <a:pt x="49" y="4"/>
                    </a:lnTo>
                    <a:lnTo>
                      <a:pt x="63" y="8"/>
                    </a:lnTo>
                    <a:lnTo>
                      <a:pt x="75" y="15"/>
                    </a:lnTo>
                    <a:lnTo>
                      <a:pt x="86" y="23"/>
                    </a:lnTo>
                    <a:lnTo>
                      <a:pt x="75" y="21"/>
                    </a:lnTo>
                    <a:lnTo>
                      <a:pt x="63" y="19"/>
                    </a:lnTo>
                    <a:lnTo>
                      <a:pt x="49" y="16"/>
                    </a:lnTo>
                    <a:lnTo>
                      <a:pt x="35" y="13"/>
                    </a:lnTo>
                    <a:lnTo>
                      <a:pt x="21" y="11"/>
                    </a:lnTo>
                    <a:lnTo>
                      <a:pt x="11" y="8"/>
                    </a:lnTo>
                    <a:lnTo>
                      <a:pt x="3" y="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0" name="Freeform 211"/>
              <p:cNvSpPr>
                <a:spLocks/>
              </p:cNvSpPr>
              <p:nvPr/>
            </p:nvSpPr>
            <p:spPr bwMode="auto">
              <a:xfrm>
                <a:off x="2686" y="571"/>
                <a:ext cx="61" cy="12"/>
              </a:xfrm>
              <a:custGeom>
                <a:avLst/>
                <a:gdLst>
                  <a:gd name="T0" fmla="*/ 0 w 121"/>
                  <a:gd name="T1" fmla="*/ 1 h 24"/>
                  <a:gd name="T2" fmla="*/ 1 w 121"/>
                  <a:gd name="T3" fmla="*/ 1 h 24"/>
                  <a:gd name="T4" fmla="*/ 1 w 121"/>
                  <a:gd name="T5" fmla="*/ 0 h 24"/>
                  <a:gd name="T6" fmla="*/ 1 w 121"/>
                  <a:gd name="T7" fmla="*/ 0 h 24"/>
                  <a:gd name="T8" fmla="*/ 1 w 121"/>
                  <a:gd name="T9" fmla="*/ 1 h 24"/>
                  <a:gd name="T10" fmla="*/ 1 w 121"/>
                  <a:gd name="T11" fmla="*/ 1 h 24"/>
                  <a:gd name="T12" fmla="*/ 1 w 121"/>
                  <a:gd name="T13" fmla="*/ 1 h 24"/>
                  <a:gd name="T14" fmla="*/ 1 w 121"/>
                  <a:gd name="T15" fmla="*/ 1 h 24"/>
                  <a:gd name="T16" fmla="*/ 1 w 121"/>
                  <a:gd name="T17" fmla="*/ 1 h 24"/>
                  <a:gd name="T18" fmla="*/ 1 w 121"/>
                  <a:gd name="T19" fmla="*/ 1 h 24"/>
                  <a:gd name="T20" fmla="*/ 1 w 121"/>
                  <a:gd name="T21" fmla="*/ 1 h 24"/>
                  <a:gd name="T22" fmla="*/ 1 w 121"/>
                  <a:gd name="T23" fmla="*/ 1 h 24"/>
                  <a:gd name="T24" fmla="*/ 1 w 121"/>
                  <a:gd name="T25" fmla="*/ 1 h 24"/>
                  <a:gd name="T26" fmla="*/ 1 w 121"/>
                  <a:gd name="T27" fmla="*/ 1 h 24"/>
                  <a:gd name="T28" fmla="*/ 1 w 121"/>
                  <a:gd name="T29" fmla="*/ 1 h 24"/>
                  <a:gd name="T30" fmla="*/ 1 w 121"/>
                  <a:gd name="T31" fmla="*/ 1 h 24"/>
                  <a:gd name="T32" fmla="*/ 0 w 121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1"/>
                  <a:gd name="T52" fmla="*/ 0 h 24"/>
                  <a:gd name="T53" fmla="*/ 121 w 121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1" h="24">
                    <a:moveTo>
                      <a:pt x="0" y="5"/>
                    </a:moveTo>
                    <a:lnTo>
                      <a:pt x="5" y="1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54" y="2"/>
                    </a:lnTo>
                    <a:lnTo>
                      <a:pt x="74" y="6"/>
                    </a:lnTo>
                    <a:lnTo>
                      <a:pt x="93" y="11"/>
                    </a:lnTo>
                    <a:lnTo>
                      <a:pt x="109" y="16"/>
                    </a:lnTo>
                    <a:lnTo>
                      <a:pt x="121" y="24"/>
                    </a:lnTo>
                    <a:lnTo>
                      <a:pt x="112" y="23"/>
                    </a:lnTo>
                    <a:lnTo>
                      <a:pt x="96" y="22"/>
                    </a:lnTo>
                    <a:lnTo>
                      <a:pt x="76" y="20"/>
                    </a:lnTo>
                    <a:lnTo>
                      <a:pt x="55" y="17"/>
                    </a:lnTo>
                    <a:lnTo>
                      <a:pt x="35" y="14"/>
                    </a:lnTo>
                    <a:lnTo>
                      <a:pt x="16" y="11"/>
                    </a:lnTo>
                    <a:lnTo>
                      <a:pt x="5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1" name="Freeform 212"/>
              <p:cNvSpPr>
                <a:spLocks/>
              </p:cNvSpPr>
              <p:nvPr/>
            </p:nvSpPr>
            <p:spPr bwMode="auto">
              <a:xfrm>
                <a:off x="2703" y="615"/>
                <a:ext cx="55" cy="7"/>
              </a:xfrm>
              <a:custGeom>
                <a:avLst/>
                <a:gdLst>
                  <a:gd name="T0" fmla="*/ 0 w 110"/>
                  <a:gd name="T1" fmla="*/ 1 h 14"/>
                  <a:gd name="T2" fmla="*/ 1 w 110"/>
                  <a:gd name="T3" fmla="*/ 1 h 14"/>
                  <a:gd name="T4" fmla="*/ 1 w 110"/>
                  <a:gd name="T5" fmla="*/ 1 h 14"/>
                  <a:gd name="T6" fmla="*/ 1 w 110"/>
                  <a:gd name="T7" fmla="*/ 1 h 14"/>
                  <a:gd name="T8" fmla="*/ 1 w 110"/>
                  <a:gd name="T9" fmla="*/ 0 h 14"/>
                  <a:gd name="T10" fmla="*/ 1 w 110"/>
                  <a:gd name="T11" fmla="*/ 0 h 14"/>
                  <a:gd name="T12" fmla="*/ 1 w 110"/>
                  <a:gd name="T13" fmla="*/ 1 h 14"/>
                  <a:gd name="T14" fmla="*/ 1 w 110"/>
                  <a:gd name="T15" fmla="*/ 1 h 14"/>
                  <a:gd name="T16" fmla="*/ 1 w 110"/>
                  <a:gd name="T17" fmla="*/ 1 h 14"/>
                  <a:gd name="T18" fmla="*/ 1 w 110"/>
                  <a:gd name="T19" fmla="*/ 1 h 14"/>
                  <a:gd name="T20" fmla="*/ 1 w 110"/>
                  <a:gd name="T21" fmla="*/ 1 h 14"/>
                  <a:gd name="T22" fmla="*/ 1 w 110"/>
                  <a:gd name="T23" fmla="*/ 1 h 14"/>
                  <a:gd name="T24" fmla="*/ 1 w 110"/>
                  <a:gd name="T25" fmla="*/ 1 h 14"/>
                  <a:gd name="T26" fmla="*/ 1 w 110"/>
                  <a:gd name="T27" fmla="*/ 1 h 14"/>
                  <a:gd name="T28" fmla="*/ 1 w 110"/>
                  <a:gd name="T29" fmla="*/ 1 h 14"/>
                  <a:gd name="T30" fmla="*/ 1 w 110"/>
                  <a:gd name="T31" fmla="*/ 1 h 14"/>
                  <a:gd name="T32" fmla="*/ 0 w 110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14"/>
                  <a:gd name="T53" fmla="*/ 110 w 110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14">
                    <a:moveTo>
                      <a:pt x="0" y="9"/>
                    </a:moveTo>
                    <a:lnTo>
                      <a:pt x="5" y="6"/>
                    </a:lnTo>
                    <a:lnTo>
                      <a:pt x="14" y="3"/>
                    </a:lnTo>
                    <a:lnTo>
                      <a:pt x="29" y="1"/>
                    </a:lnTo>
                    <a:lnTo>
                      <a:pt x="46" y="0"/>
                    </a:lnTo>
                    <a:lnTo>
                      <a:pt x="65" y="0"/>
                    </a:lnTo>
                    <a:lnTo>
                      <a:pt x="82" y="2"/>
                    </a:lnTo>
                    <a:lnTo>
                      <a:pt x="98" y="7"/>
                    </a:lnTo>
                    <a:lnTo>
                      <a:pt x="110" y="14"/>
                    </a:lnTo>
                    <a:lnTo>
                      <a:pt x="99" y="12"/>
                    </a:lnTo>
                    <a:lnTo>
                      <a:pt x="84" y="12"/>
                    </a:lnTo>
                    <a:lnTo>
                      <a:pt x="66" y="14"/>
                    </a:lnTo>
                    <a:lnTo>
                      <a:pt x="48" y="14"/>
                    </a:lnTo>
                    <a:lnTo>
                      <a:pt x="30" y="14"/>
                    </a:lnTo>
                    <a:lnTo>
                      <a:pt x="14" y="14"/>
                    </a:lnTo>
                    <a:lnTo>
                      <a:pt x="4" y="1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2" name="Freeform 213"/>
              <p:cNvSpPr>
                <a:spLocks/>
              </p:cNvSpPr>
              <p:nvPr/>
            </p:nvSpPr>
            <p:spPr bwMode="auto">
              <a:xfrm>
                <a:off x="2714" y="638"/>
                <a:ext cx="44" cy="7"/>
              </a:xfrm>
              <a:custGeom>
                <a:avLst/>
                <a:gdLst>
                  <a:gd name="T0" fmla="*/ 0 w 89"/>
                  <a:gd name="T1" fmla="*/ 1 h 14"/>
                  <a:gd name="T2" fmla="*/ 0 w 89"/>
                  <a:gd name="T3" fmla="*/ 1 h 14"/>
                  <a:gd name="T4" fmla="*/ 0 w 89"/>
                  <a:gd name="T5" fmla="*/ 0 h 14"/>
                  <a:gd name="T6" fmla="*/ 0 w 89"/>
                  <a:gd name="T7" fmla="*/ 0 h 14"/>
                  <a:gd name="T8" fmla="*/ 0 w 89"/>
                  <a:gd name="T9" fmla="*/ 1 h 14"/>
                  <a:gd name="T10" fmla="*/ 0 w 89"/>
                  <a:gd name="T11" fmla="*/ 1 h 14"/>
                  <a:gd name="T12" fmla="*/ 0 w 89"/>
                  <a:gd name="T13" fmla="*/ 1 h 14"/>
                  <a:gd name="T14" fmla="*/ 0 w 89"/>
                  <a:gd name="T15" fmla="*/ 1 h 14"/>
                  <a:gd name="T16" fmla="*/ 0 w 89"/>
                  <a:gd name="T17" fmla="*/ 1 h 14"/>
                  <a:gd name="T18" fmla="*/ 0 w 89"/>
                  <a:gd name="T19" fmla="*/ 1 h 14"/>
                  <a:gd name="T20" fmla="*/ 0 w 89"/>
                  <a:gd name="T21" fmla="*/ 1 h 14"/>
                  <a:gd name="T22" fmla="*/ 0 w 89"/>
                  <a:gd name="T23" fmla="*/ 1 h 14"/>
                  <a:gd name="T24" fmla="*/ 0 w 89"/>
                  <a:gd name="T25" fmla="*/ 1 h 14"/>
                  <a:gd name="T26" fmla="*/ 0 w 89"/>
                  <a:gd name="T27" fmla="*/ 1 h 14"/>
                  <a:gd name="T28" fmla="*/ 0 w 89"/>
                  <a:gd name="T29" fmla="*/ 1 h 14"/>
                  <a:gd name="T30" fmla="*/ 0 w 89"/>
                  <a:gd name="T31" fmla="*/ 1 h 14"/>
                  <a:gd name="T32" fmla="*/ 0 w 89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14"/>
                  <a:gd name="T53" fmla="*/ 89 w 89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14">
                    <a:moveTo>
                      <a:pt x="0" y="4"/>
                    </a:moveTo>
                    <a:lnTo>
                      <a:pt x="4" y="2"/>
                    </a:lnTo>
                    <a:lnTo>
                      <a:pt x="13" y="0"/>
                    </a:lnTo>
                    <a:lnTo>
                      <a:pt x="27" y="0"/>
                    </a:lnTo>
                    <a:lnTo>
                      <a:pt x="43" y="1"/>
                    </a:lnTo>
                    <a:lnTo>
                      <a:pt x="58" y="3"/>
                    </a:lnTo>
                    <a:lnTo>
                      <a:pt x="73" y="6"/>
                    </a:lnTo>
                    <a:lnTo>
                      <a:pt x="83" y="9"/>
                    </a:lnTo>
                    <a:lnTo>
                      <a:pt x="89" y="14"/>
                    </a:lnTo>
                    <a:lnTo>
                      <a:pt x="81" y="13"/>
                    </a:lnTo>
                    <a:lnTo>
                      <a:pt x="69" y="13"/>
                    </a:lnTo>
                    <a:lnTo>
                      <a:pt x="55" y="11"/>
                    </a:lnTo>
                    <a:lnTo>
                      <a:pt x="40" y="10"/>
                    </a:lnTo>
                    <a:lnTo>
                      <a:pt x="27" y="10"/>
                    </a:lnTo>
                    <a:lnTo>
                      <a:pt x="14" y="8"/>
                    </a:lnTo>
                    <a:lnTo>
                      <a:pt x="5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3" name="Freeform 214"/>
              <p:cNvSpPr>
                <a:spLocks/>
              </p:cNvSpPr>
              <p:nvPr/>
            </p:nvSpPr>
            <p:spPr bwMode="auto">
              <a:xfrm>
                <a:off x="2729" y="652"/>
                <a:ext cx="27" cy="7"/>
              </a:xfrm>
              <a:custGeom>
                <a:avLst/>
                <a:gdLst>
                  <a:gd name="T0" fmla="*/ 0 w 55"/>
                  <a:gd name="T1" fmla="*/ 1 h 14"/>
                  <a:gd name="T2" fmla="*/ 0 w 55"/>
                  <a:gd name="T3" fmla="*/ 1 h 14"/>
                  <a:gd name="T4" fmla="*/ 0 w 55"/>
                  <a:gd name="T5" fmla="*/ 1 h 14"/>
                  <a:gd name="T6" fmla="*/ 0 w 55"/>
                  <a:gd name="T7" fmla="*/ 1 h 14"/>
                  <a:gd name="T8" fmla="*/ 0 w 55"/>
                  <a:gd name="T9" fmla="*/ 1 h 14"/>
                  <a:gd name="T10" fmla="*/ 0 w 55"/>
                  <a:gd name="T11" fmla="*/ 0 h 14"/>
                  <a:gd name="T12" fmla="*/ 0 w 55"/>
                  <a:gd name="T13" fmla="*/ 1 h 14"/>
                  <a:gd name="T14" fmla="*/ 0 w 55"/>
                  <a:gd name="T15" fmla="*/ 1 h 14"/>
                  <a:gd name="T16" fmla="*/ 0 w 55"/>
                  <a:gd name="T17" fmla="*/ 1 h 14"/>
                  <a:gd name="T18" fmla="*/ 0 w 55"/>
                  <a:gd name="T19" fmla="*/ 1 h 14"/>
                  <a:gd name="T20" fmla="*/ 0 w 55"/>
                  <a:gd name="T21" fmla="*/ 1 h 14"/>
                  <a:gd name="T22" fmla="*/ 0 w 55"/>
                  <a:gd name="T23" fmla="*/ 1 h 14"/>
                  <a:gd name="T24" fmla="*/ 0 w 55"/>
                  <a:gd name="T25" fmla="*/ 1 h 14"/>
                  <a:gd name="T26" fmla="*/ 0 w 55"/>
                  <a:gd name="T27" fmla="*/ 1 h 14"/>
                  <a:gd name="T28" fmla="*/ 0 w 55"/>
                  <a:gd name="T29" fmla="*/ 1 h 14"/>
                  <a:gd name="T30" fmla="*/ 0 w 55"/>
                  <a:gd name="T31" fmla="*/ 1 h 14"/>
                  <a:gd name="T32" fmla="*/ 0 w 55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4"/>
                  <a:gd name="T53" fmla="*/ 55 w 55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4">
                    <a:moveTo>
                      <a:pt x="0" y="11"/>
                    </a:moveTo>
                    <a:lnTo>
                      <a:pt x="2" y="9"/>
                    </a:lnTo>
                    <a:lnTo>
                      <a:pt x="8" y="5"/>
                    </a:lnTo>
                    <a:lnTo>
                      <a:pt x="15" y="3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4" y="1"/>
                    </a:lnTo>
                    <a:lnTo>
                      <a:pt x="51" y="2"/>
                    </a:lnTo>
                    <a:lnTo>
                      <a:pt x="55" y="6"/>
                    </a:lnTo>
                    <a:lnTo>
                      <a:pt x="48" y="5"/>
                    </a:lnTo>
                    <a:lnTo>
                      <a:pt x="39" y="5"/>
                    </a:lnTo>
                    <a:lnTo>
                      <a:pt x="30" y="8"/>
                    </a:lnTo>
                    <a:lnTo>
                      <a:pt x="21" y="10"/>
                    </a:lnTo>
                    <a:lnTo>
                      <a:pt x="13" y="13"/>
                    </a:lnTo>
                    <a:lnTo>
                      <a:pt x="6" y="14"/>
                    </a:lnTo>
                    <a:lnTo>
                      <a:pt x="1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4" name="Freeform 215"/>
              <p:cNvSpPr>
                <a:spLocks/>
              </p:cNvSpPr>
              <p:nvPr/>
            </p:nvSpPr>
            <p:spPr bwMode="auto">
              <a:xfrm>
                <a:off x="2688" y="522"/>
                <a:ext cx="27" cy="11"/>
              </a:xfrm>
              <a:custGeom>
                <a:avLst/>
                <a:gdLst>
                  <a:gd name="T0" fmla="*/ 1 w 54"/>
                  <a:gd name="T1" fmla="*/ 0 h 23"/>
                  <a:gd name="T2" fmla="*/ 1 w 54"/>
                  <a:gd name="T3" fmla="*/ 0 h 23"/>
                  <a:gd name="T4" fmla="*/ 1 w 54"/>
                  <a:gd name="T5" fmla="*/ 0 h 23"/>
                  <a:gd name="T6" fmla="*/ 1 w 54"/>
                  <a:gd name="T7" fmla="*/ 0 h 23"/>
                  <a:gd name="T8" fmla="*/ 1 w 54"/>
                  <a:gd name="T9" fmla="*/ 0 h 23"/>
                  <a:gd name="T10" fmla="*/ 1 w 54"/>
                  <a:gd name="T11" fmla="*/ 0 h 23"/>
                  <a:gd name="T12" fmla="*/ 1 w 54"/>
                  <a:gd name="T13" fmla="*/ 0 h 23"/>
                  <a:gd name="T14" fmla="*/ 0 w 54"/>
                  <a:gd name="T15" fmla="*/ 0 h 23"/>
                  <a:gd name="T16" fmla="*/ 0 w 54"/>
                  <a:gd name="T17" fmla="*/ 0 h 23"/>
                  <a:gd name="T18" fmla="*/ 1 w 54"/>
                  <a:gd name="T19" fmla="*/ 0 h 23"/>
                  <a:gd name="T20" fmla="*/ 1 w 54"/>
                  <a:gd name="T21" fmla="*/ 0 h 23"/>
                  <a:gd name="T22" fmla="*/ 1 w 54"/>
                  <a:gd name="T23" fmla="*/ 0 h 23"/>
                  <a:gd name="T24" fmla="*/ 1 w 54"/>
                  <a:gd name="T25" fmla="*/ 0 h 23"/>
                  <a:gd name="T26" fmla="*/ 1 w 54"/>
                  <a:gd name="T27" fmla="*/ 0 h 23"/>
                  <a:gd name="T28" fmla="*/ 1 w 54"/>
                  <a:gd name="T29" fmla="*/ 0 h 23"/>
                  <a:gd name="T30" fmla="*/ 1 w 54"/>
                  <a:gd name="T31" fmla="*/ 0 h 23"/>
                  <a:gd name="T32" fmla="*/ 1 w 54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23"/>
                  <a:gd name="T53" fmla="*/ 54 w 54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23">
                    <a:moveTo>
                      <a:pt x="54" y="23"/>
                    </a:moveTo>
                    <a:lnTo>
                      <a:pt x="50" y="22"/>
                    </a:lnTo>
                    <a:lnTo>
                      <a:pt x="42" y="21"/>
                    </a:lnTo>
                    <a:lnTo>
                      <a:pt x="33" y="20"/>
                    </a:lnTo>
                    <a:lnTo>
                      <a:pt x="22" y="17"/>
                    </a:lnTo>
                    <a:lnTo>
                      <a:pt x="13" y="15"/>
                    </a:lnTo>
                    <a:lnTo>
                      <a:pt x="5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6" y="2"/>
                    </a:lnTo>
                    <a:lnTo>
                      <a:pt x="26" y="7"/>
                    </a:lnTo>
                    <a:lnTo>
                      <a:pt x="34" y="12"/>
                    </a:lnTo>
                    <a:lnTo>
                      <a:pt x="42" y="16"/>
                    </a:lnTo>
                    <a:lnTo>
                      <a:pt x="50" y="21"/>
                    </a:lnTo>
                    <a:lnTo>
                      <a:pt x="54" y="2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5" name="Freeform 216"/>
              <p:cNvSpPr>
                <a:spLocks/>
              </p:cNvSpPr>
              <p:nvPr/>
            </p:nvSpPr>
            <p:spPr bwMode="auto">
              <a:xfrm>
                <a:off x="2712" y="509"/>
                <a:ext cx="5" cy="26"/>
              </a:xfrm>
              <a:custGeom>
                <a:avLst/>
                <a:gdLst>
                  <a:gd name="T0" fmla="*/ 1 w 10"/>
                  <a:gd name="T1" fmla="*/ 1 h 52"/>
                  <a:gd name="T2" fmla="*/ 1 w 10"/>
                  <a:gd name="T3" fmla="*/ 1 h 52"/>
                  <a:gd name="T4" fmla="*/ 1 w 10"/>
                  <a:gd name="T5" fmla="*/ 1 h 52"/>
                  <a:gd name="T6" fmla="*/ 1 w 10"/>
                  <a:gd name="T7" fmla="*/ 1 h 52"/>
                  <a:gd name="T8" fmla="*/ 1 w 10"/>
                  <a:gd name="T9" fmla="*/ 0 h 52"/>
                  <a:gd name="T10" fmla="*/ 0 w 10"/>
                  <a:gd name="T11" fmla="*/ 1 h 52"/>
                  <a:gd name="T12" fmla="*/ 1 w 10"/>
                  <a:gd name="T13" fmla="*/ 1 h 52"/>
                  <a:gd name="T14" fmla="*/ 1 w 10"/>
                  <a:gd name="T15" fmla="*/ 1 h 52"/>
                  <a:gd name="T16" fmla="*/ 1 w 10"/>
                  <a:gd name="T17" fmla="*/ 1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2"/>
                  <a:gd name="T29" fmla="*/ 10 w 10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2">
                    <a:moveTo>
                      <a:pt x="7" y="52"/>
                    </a:moveTo>
                    <a:lnTo>
                      <a:pt x="8" y="41"/>
                    </a:lnTo>
                    <a:lnTo>
                      <a:pt x="10" y="24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20"/>
                    </a:lnTo>
                    <a:lnTo>
                      <a:pt x="4" y="38"/>
                    </a:lnTo>
                    <a:lnTo>
                      <a:pt x="7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6" name="Freeform 217"/>
              <p:cNvSpPr>
                <a:spLocks/>
              </p:cNvSpPr>
              <p:nvPr/>
            </p:nvSpPr>
            <p:spPr bwMode="auto">
              <a:xfrm>
                <a:off x="2691" y="504"/>
                <a:ext cx="16" cy="23"/>
              </a:xfrm>
              <a:custGeom>
                <a:avLst/>
                <a:gdLst>
                  <a:gd name="T0" fmla="*/ 1 w 31"/>
                  <a:gd name="T1" fmla="*/ 1 h 44"/>
                  <a:gd name="T2" fmla="*/ 1 w 31"/>
                  <a:gd name="T3" fmla="*/ 1 h 44"/>
                  <a:gd name="T4" fmla="*/ 1 w 31"/>
                  <a:gd name="T5" fmla="*/ 1 h 44"/>
                  <a:gd name="T6" fmla="*/ 1 w 31"/>
                  <a:gd name="T7" fmla="*/ 1 h 44"/>
                  <a:gd name="T8" fmla="*/ 1 w 31"/>
                  <a:gd name="T9" fmla="*/ 0 h 44"/>
                  <a:gd name="T10" fmla="*/ 0 w 31"/>
                  <a:gd name="T11" fmla="*/ 1 h 44"/>
                  <a:gd name="T12" fmla="*/ 1 w 31"/>
                  <a:gd name="T13" fmla="*/ 1 h 44"/>
                  <a:gd name="T14" fmla="*/ 1 w 31"/>
                  <a:gd name="T15" fmla="*/ 1 h 44"/>
                  <a:gd name="T16" fmla="*/ 1 w 31"/>
                  <a:gd name="T17" fmla="*/ 1 h 44"/>
                  <a:gd name="T18" fmla="*/ 1 w 31"/>
                  <a:gd name="T19" fmla="*/ 1 h 44"/>
                  <a:gd name="T20" fmla="*/ 1 w 31"/>
                  <a:gd name="T21" fmla="*/ 1 h 44"/>
                  <a:gd name="T22" fmla="*/ 1 w 31"/>
                  <a:gd name="T23" fmla="*/ 1 h 44"/>
                  <a:gd name="T24" fmla="*/ 1 w 31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44"/>
                  <a:gd name="T41" fmla="*/ 31 w 3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44">
                    <a:moveTo>
                      <a:pt x="31" y="44"/>
                    </a:moveTo>
                    <a:lnTo>
                      <a:pt x="27" y="35"/>
                    </a:lnTo>
                    <a:lnTo>
                      <a:pt x="20" y="18"/>
                    </a:lnTo>
                    <a:lnTo>
                      <a:pt x="11" y="4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1" y="8"/>
                    </a:lnTo>
                    <a:lnTo>
                      <a:pt x="5" y="13"/>
                    </a:lnTo>
                    <a:lnTo>
                      <a:pt x="9" y="20"/>
                    </a:lnTo>
                    <a:lnTo>
                      <a:pt x="15" y="28"/>
                    </a:lnTo>
                    <a:lnTo>
                      <a:pt x="22" y="35"/>
                    </a:lnTo>
                    <a:lnTo>
                      <a:pt x="28" y="40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7" name="Freeform 218"/>
              <p:cNvSpPr>
                <a:spLocks/>
              </p:cNvSpPr>
              <p:nvPr/>
            </p:nvSpPr>
            <p:spPr bwMode="auto">
              <a:xfrm>
                <a:off x="2753" y="650"/>
                <a:ext cx="35" cy="8"/>
              </a:xfrm>
              <a:custGeom>
                <a:avLst/>
                <a:gdLst>
                  <a:gd name="T0" fmla="*/ 0 w 69"/>
                  <a:gd name="T1" fmla="*/ 1 h 15"/>
                  <a:gd name="T2" fmla="*/ 1 w 69"/>
                  <a:gd name="T3" fmla="*/ 1 h 15"/>
                  <a:gd name="T4" fmla="*/ 1 w 69"/>
                  <a:gd name="T5" fmla="*/ 1 h 15"/>
                  <a:gd name="T6" fmla="*/ 1 w 69"/>
                  <a:gd name="T7" fmla="*/ 1 h 15"/>
                  <a:gd name="T8" fmla="*/ 1 w 69"/>
                  <a:gd name="T9" fmla="*/ 0 h 15"/>
                  <a:gd name="T10" fmla="*/ 1 w 69"/>
                  <a:gd name="T11" fmla="*/ 0 h 15"/>
                  <a:gd name="T12" fmla="*/ 1 w 69"/>
                  <a:gd name="T13" fmla="*/ 1 h 15"/>
                  <a:gd name="T14" fmla="*/ 1 w 69"/>
                  <a:gd name="T15" fmla="*/ 1 h 15"/>
                  <a:gd name="T16" fmla="*/ 1 w 69"/>
                  <a:gd name="T17" fmla="*/ 1 h 15"/>
                  <a:gd name="T18" fmla="*/ 1 w 69"/>
                  <a:gd name="T19" fmla="*/ 1 h 15"/>
                  <a:gd name="T20" fmla="*/ 1 w 69"/>
                  <a:gd name="T21" fmla="*/ 1 h 15"/>
                  <a:gd name="T22" fmla="*/ 1 w 69"/>
                  <a:gd name="T23" fmla="*/ 1 h 15"/>
                  <a:gd name="T24" fmla="*/ 1 w 69"/>
                  <a:gd name="T25" fmla="*/ 1 h 15"/>
                  <a:gd name="T26" fmla="*/ 1 w 69"/>
                  <a:gd name="T27" fmla="*/ 1 h 15"/>
                  <a:gd name="T28" fmla="*/ 1 w 69"/>
                  <a:gd name="T29" fmla="*/ 1 h 15"/>
                  <a:gd name="T30" fmla="*/ 1 w 69"/>
                  <a:gd name="T31" fmla="*/ 1 h 15"/>
                  <a:gd name="T32" fmla="*/ 0 w 69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0" y="10"/>
                    </a:moveTo>
                    <a:lnTo>
                      <a:pt x="6" y="6"/>
                    </a:lnTo>
                    <a:lnTo>
                      <a:pt x="17" y="4"/>
                    </a:lnTo>
                    <a:lnTo>
                      <a:pt x="27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58" y="2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67" y="13"/>
                    </a:lnTo>
                    <a:lnTo>
                      <a:pt x="62" y="15"/>
                    </a:lnTo>
                    <a:lnTo>
                      <a:pt x="53" y="15"/>
                    </a:lnTo>
                    <a:lnTo>
                      <a:pt x="41" y="15"/>
                    </a:lnTo>
                    <a:lnTo>
                      <a:pt x="29" y="13"/>
                    </a:lnTo>
                    <a:lnTo>
                      <a:pt x="18" y="12"/>
                    </a:lnTo>
                    <a:lnTo>
                      <a:pt x="8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8" name="Freeform 219"/>
              <p:cNvSpPr>
                <a:spLocks/>
              </p:cNvSpPr>
              <p:nvPr/>
            </p:nvSpPr>
            <p:spPr bwMode="auto">
              <a:xfrm>
                <a:off x="2748" y="669"/>
                <a:ext cx="31" cy="14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1 h 28"/>
                  <a:gd name="T4" fmla="*/ 0 w 63"/>
                  <a:gd name="T5" fmla="*/ 1 h 28"/>
                  <a:gd name="T6" fmla="*/ 0 w 63"/>
                  <a:gd name="T7" fmla="*/ 1 h 28"/>
                  <a:gd name="T8" fmla="*/ 0 w 63"/>
                  <a:gd name="T9" fmla="*/ 1 h 28"/>
                  <a:gd name="T10" fmla="*/ 0 w 63"/>
                  <a:gd name="T11" fmla="*/ 1 h 28"/>
                  <a:gd name="T12" fmla="*/ 0 w 63"/>
                  <a:gd name="T13" fmla="*/ 1 h 28"/>
                  <a:gd name="T14" fmla="*/ 0 w 63"/>
                  <a:gd name="T15" fmla="*/ 1 h 28"/>
                  <a:gd name="T16" fmla="*/ 0 w 63"/>
                  <a:gd name="T17" fmla="*/ 1 h 28"/>
                  <a:gd name="T18" fmla="*/ 0 w 63"/>
                  <a:gd name="T19" fmla="*/ 1 h 28"/>
                  <a:gd name="T20" fmla="*/ 0 w 63"/>
                  <a:gd name="T21" fmla="*/ 1 h 28"/>
                  <a:gd name="T22" fmla="*/ 0 w 63"/>
                  <a:gd name="T23" fmla="*/ 1 h 28"/>
                  <a:gd name="T24" fmla="*/ 0 w 63"/>
                  <a:gd name="T25" fmla="*/ 1 h 28"/>
                  <a:gd name="T26" fmla="*/ 0 w 63"/>
                  <a:gd name="T27" fmla="*/ 1 h 28"/>
                  <a:gd name="T28" fmla="*/ 0 w 63"/>
                  <a:gd name="T29" fmla="*/ 1 h 28"/>
                  <a:gd name="T30" fmla="*/ 0 w 63"/>
                  <a:gd name="T31" fmla="*/ 1 h 28"/>
                  <a:gd name="T32" fmla="*/ 0 w 63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28"/>
                  <a:gd name="T53" fmla="*/ 63 w 63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28">
                    <a:moveTo>
                      <a:pt x="0" y="0"/>
                    </a:moveTo>
                    <a:lnTo>
                      <a:pt x="7" y="1"/>
                    </a:lnTo>
                    <a:lnTo>
                      <a:pt x="15" y="2"/>
                    </a:lnTo>
                    <a:lnTo>
                      <a:pt x="25" y="5"/>
                    </a:lnTo>
                    <a:lnTo>
                      <a:pt x="37" y="8"/>
                    </a:lnTo>
                    <a:lnTo>
                      <a:pt x="46" y="12"/>
                    </a:lnTo>
                    <a:lnTo>
                      <a:pt x="55" y="16"/>
                    </a:lnTo>
                    <a:lnTo>
                      <a:pt x="61" y="21"/>
                    </a:lnTo>
                    <a:lnTo>
                      <a:pt x="63" y="25"/>
                    </a:lnTo>
                    <a:lnTo>
                      <a:pt x="61" y="28"/>
                    </a:lnTo>
                    <a:lnTo>
                      <a:pt x="55" y="28"/>
                    </a:lnTo>
                    <a:lnTo>
                      <a:pt x="46" y="24"/>
                    </a:lnTo>
                    <a:lnTo>
                      <a:pt x="35" y="20"/>
                    </a:lnTo>
                    <a:lnTo>
                      <a:pt x="23" y="14"/>
                    </a:lnTo>
                    <a:lnTo>
                      <a:pt x="13" y="8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19" name="Freeform 220"/>
              <p:cNvSpPr>
                <a:spLocks/>
              </p:cNvSpPr>
              <p:nvPr/>
            </p:nvSpPr>
            <p:spPr bwMode="auto">
              <a:xfrm>
                <a:off x="2757" y="637"/>
                <a:ext cx="31" cy="8"/>
              </a:xfrm>
              <a:custGeom>
                <a:avLst/>
                <a:gdLst>
                  <a:gd name="T0" fmla="*/ 0 w 64"/>
                  <a:gd name="T1" fmla="*/ 1 h 15"/>
                  <a:gd name="T2" fmla="*/ 0 w 64"/>
                  <a:gd name="T3" fmla="*/ 1 h 15"/>
                  <a:gd name="T4" fmla="*/ 0 w 64"/>
                  <a:gd name="T5" fmla="*/ 1 h 15"/>
                  <a:gd name="T6" fmla="*/ 0 w 64"/>
                  <a:gd name="T7" fmla="*/ 1 h 15"/>
                  <a:gd name="T8" fmla="*/ 0 w 64"/>
                  <a:gd name="T9" fmla="*/ 0 h 15"/>
                  <a:gd name="T10" fmla="*/ 0 w 64"/>
                  <a:gd name="T11" fmla="*/ 0 h 15"/>
                  <a:gd name="T12" fmla="*/ 0 w 64"/>
                  <a:gd name="T13" fmla="*/ 1 h 15"/>
                  <a:gd name="T14" fmla="*/ 0 w 64"/>
                  <a:gd name="T15" fmla="*/ 1 h 15"/>
                  <a:gd name="T16" fmla="*/ 0 w 64"/>
                  <a:gd name="T17" fmla="*/ 1 h 15"/>
                  <a:gd name="T18" fmla="*/ 0 w 64"/>
                  <a:gd name="T19" fmla="*/ 1 h 15"/>
                  <a:gd name="T20" fmla="*/ 0 w 64"/>
                  <a:gd name="T21" fmla="*/ 1 h 15"/>
                  <a:gd name="T22" fmla="*/ 0 w 64"/>
                  <a:gd name="T23" fmla="*/ 1 h 15"/>
                  <a:gd name="T24" fmla="*/ 0 w 64"/>
                  <a:gd name="T25" fmla="*/ 1 h 15"/>
                  <a:gd name="T26" fmla="*/ 0 w 64"/>
                  <a:gd name="T27" fmla="*/ 1 h 15"/>
                  <a:gd name="T28" fmla="*/ 0 w 64"/>
                  <a:gd name="T29" fmla="*/ 1 h 15"/>
                  <a:gd name="T30" fmla="*/ 0 w 64"/>
                  <a:gd name="T31" fmla="*/ 1 h 15"/>
                  <a:gd name="T32" fmla="*/ 0 w 64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15"/>
                  <a:gd name="T53" fmla="*/ 64 w 64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15">
                    <a:moveTo>
                      <a:pt x="0" y="15"/>
                    </a:moveTo>
                    <a:lnTo>
                      <a:pt x="3" y="10"/>
                    </a:lnTo>
                    <a:lnTo>
                      <a:pt x="10" y="5"/>
                    </a:lnTo>
                    <a:lnTo>
                      <a:pt x="19" y="2"/>
                    </a:lnTo>
                    <a:lnTo>
                      <a:pt x="29" y="0"/>
                    </a:lnTo>
                    <a:lnTo>
                      <a:pt x="41" y="0"/>
                    </a:lnTo>
                    <a:lnTo>
                      <a:pt x="51" y="1"/>
                    </a:lnTo>
                    <a:lnTo>
                      <a:pt x="59" y="3"/>
                    </a:lnTo>
                    <a:lnTo>
                      <a:pt x="64" y="7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2" y="14"/>
                    </a:lnTo>
                    <a:lnTo>
                      <a:pt x="42" y="14"/>
                    </a:lnTo>
                    <a:lnTo>
                      <a:pt x="30" y="14"/>
                    </a:lnTo>
                    <a:lnTo>
                      <a:pt x="19" y="14"/>
                    </a:lnTo>
                    <a:lnTo>
                      <a:pt x="9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0" name="Freeform 221"/>
              <p:cNvSpPr>
                <a:spLocks/>
              </p:cNvSpPr>
              <p:nvPr/>
            </p:nvSpPr>
            <p:spPr bwMode="auto">
              <a:xfrm>
                <a:off x="2757" y="624"/>
                <a:ext cx="34" cy="9"/>
              </a:xfrm>
              <a:custGeom>
                <a:avLst/>
                <a:gdLst>
                  <a:gd name="T0" fmla="*/ 0 w 66"/>
                  <a:gd name="T1" fmla="*/ 0 h 20"/>
                  <a:gd name="T2" fmla="*/ 1 w 66"/>
                  <a:gd name="T3" fmla="*/ 0 h 20"/>
                  <a:gd name="T4" fmla="*/ 1 w 66"/>
                  <a:gd name="T5" fmla="*/ 0 h 20"/>
                  <a:gd name="T6" fmla="*/ 1 w 66"/>
                  <a:gd name="T7" fmla="*/ 0 h 20"/>
                  <a:gd name="T8" fmla="*/ 1 w 66"/>
                  <a:gd name="T9" fmla="*/ 0 h 20"/>
                  <a:gd name="T10" fmla="*/ 1 w 66"/>
                  <a:gd name="T11" fmla="*/ 0 h 20"/>
                  <a:gd name="T12" fmla="*/ 1 w 66"/>
                  <a:gd name="T13" fmla="*/ 0 h 20"/>
                  <a:gd name="T14" fmla="*/ 1 w 66"/>
                  <a:gd name="T15" fmla="*/ 0 h 20"/>
                  <a:gd name="T16" fmla="*/ 1 w 66"/>
                  <a:gd name="T17" fmla="*/ 0 h 20"/>
                  <a:gd name="T18" fmla="*/ 1 w 66"/>
                  <a:gd name="T19" fmla="*/ 0 h 20"/>
                  <a:gd name="T20" fmla="*/ 1 w 66"/>
                  <a:gd name="T21" fmla="*/ 0 h 20"/>
                  <a:gd name="T22" fmla="*/ 1 w 66"/>
                  <a:gd name="T23" fmla="*/ 0 h 20"/>
                  <a:gd name="T24" fmla="*/ 1 w 66"/>
                  <a:gd name="T25" fmla="*/ 0 h 20"/>
                  <a:gd name="T26" fmla="*/ 1 w 66"/>
                  <a:gd name="T27" fmla="*/ 0 h 20"/>
                  <a:gd name="T28" fmla="*/ 1 w 66"/>
                  <a:gd name="T29" fmla="*/ 0 h 20"/>
                  <a:gd name="T30" fmla="*/ 1 w 66"/>
                  <a:gd name="T31" fmla="*/ 0 h 20"/>
                  <a:gd name="T32" fmla="*/ 0 w 66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20"/>
                  <a:gd name="T53" fmla="*/ 66 w 66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20">
                    <a:moveTo>
                      <a:pt x="0" y="20"/>
                    </a:moveTo>
                    <a:lnTo>
                      <a:pt x="4" y="14"/>
                    </a:lnTo>
                    <a:lnTo>
                      <a:pt x="11" y="9"/>
                    </a:lnTo>
                    <a:lnTo>
                      <a:pt x="21" y="5"/>
                    </a:lnTo>
                    <a:lnTo>
                      <a:pt x="33" y="2"/>
                    </a:lnTo>
                    <a:lnTo>
                      <a:pt x="43" y="0"/>
                    </a:lnTo>
                    <a:lnTo>
                      <a:pt x="54" y="0"/>
                    </a:lnTo>
                    <a:lnTo>
                      <a:pt x="62" y="1"/>
                    </a:lnTo>
                    <a:lnTo>
                      <a:pt x="66" y="5"/>
                    </a:lnTo>
                    <a:lnTo>
                      <a:pt x="66" y="8"/>
                    </a:lnTo>
                    <a:lnTo>
                      <a:pt x="62" y="9"/>
                    </a:lnTo>
                    <a:lnTo>
                      <a:pt x="55" y="12"/>
                    </a:lnTo>
                    <a:lnTo>
                      <a:pt x="45" y="13"/>
                    </a:lnTo>
                    <a:lnTo>
                      <a:pt x="33" y="14"/>
                    </a:lnTo>
                    <a:lnTo>
                      <a:pt x="20" y="15"/>
                    </a:lnTo>
                    <a:lnTo>
                      <a:pt x="9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1" name="Freeform 222"/>
              <p:cNvSpPr>
                <a:spLocks/>
              </p:cNvSpPr>
              <p:nvPr/>
            </p:nvSpPr>
            <p:spPr bwMode="auto">
              <a:xfrm>
                <a:off x="2756" y="610"/>
                <a:ext cx="32" cy="14"/>
              </a:xfrm>
              <a:custGeom>
                <a:avLst/>
                <a:gdLst>
                  <a:gd name="T0" fmla="*/ 0 w 65"/>
                  <a:gd name="T1" fmla="*/ 1 h 26"/>
                  <a:gd name="T2" fmla="*/ 0 w 65"/>
                  <a:gd name="T3" fmla="*/ 1 h 26"/>
                  <a:gd name="T4" fmla="*/ 0 w 65"/>
                  <a:gd name="T5" fmla="*/ 1 h 26"/>
                  <a:gd name="T6" fmla="*/ 0 w 65"/>
                  <a:gd name="T7" fmla="*/ 1 h 26"/>
                  <a:gd name="T8" fmla="*/ 0 w 65"/>
                  <a:gd name="T9" fmla="*/ 1 h 26"/>
                  <a:gd name="T10" fmla="*/ 0 w 65"/>
                  <a:gd name="T11" fmla="*/ 1 h 26"/>
                  <a:gd name="T12" fmla="*/ 0 w 65"/>
                  <a:gd name="T13" fmla="*/ 0 h 26"/>
                  <a:gd name="T14" fmla="*/ 0 w 65"/>
                  <a:gd name="T15" fmla="*/ 1 h 26"/>
                  <a:gd name="T16" fmla="*/ 0 w 65"/>
                  <a:gd name="T17" fmla="*/ 1 h 26"/>
                  <a:gd name="T18" fmla="*/ 0 w 65"/>
                  <a:gd name="T19" fmla="*/ 1 h 26"/>
                  <a:gd name="T20" fmla="*/ 0 w 65"/>
                  <a:gd name="T21" fmla="*/ 1 h 26"/>
                  <a:gd name="T22" fmla="*/ 0 w 65"/>
                  <a:gd name="T23" fmla="*/ 1 h 26"/>
                  <a:gd name="T24" fmla="*/ 0 w 65"/>
                  <a:gd name="T25" fmla="*/ 1 h 26"/>
                  <a:gd name="T26" fmla="*/ 0 w 65"/>
                  <a:gd name="T27" fmla="*/ 1 h 26"/>
                  <a:gd name="T28" fmla="*/ 0 w 65"/>
                  <a:gd name="T29" fmla="*/ 1 h 26"/>
                  <a:gd name="T30" fmla="*/ 0 w 65"/>
                  <a:gd name="T31" fmla="*/ 1 h 26"/>
                  <a:gd name="T32" fmla="*/ 0 w 65"/>
                  <a:gd name="T33" fmla="*/ 1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6"/>
                  <a:gd name="T53" fmla="*/ 65 w 65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6">
                    <a:moveTo>
                      <a:pt x="0" y="26"/>
                    </a:moveTo>
                    <a:lnTo>
                      <a:pt x="6" y="19"/>
                    </a:lnTo>
                    <a:lnTo>
                      <a:pt x="14" y="13"/>
                    </a:lnTo>
                    <a:lnTo>
                      <a:pt x="24" y="8"/>
                    </a:lnTo>
                    <a:lnTo>
                      <a:pt x="35" y="4"/>
                    </a:lnTo>
                    <a:lnTo>
                      <a:pt x="45" y="1"/>
                    </a:lnTo>
                    <a:lnTo>
                      <a:pt x="54" y="0"/>
                    </a:lnTo>
                    <a:lnTo>
                      <a:pt x="61" y="1"/>
                    </a:lnTo>
                    <a:lnTo>
                      <a:pt x="65" y="3"/>
                    </a:lnTo>
                    <a:lnTo>
                      <a:pt x="64" y="6"/>
                    </a:lnTo>
                    <a:lnTo>
                      <a:pt x="59" y="10"/>
                    </a:lnTo>
                    <a:lnTo>
                      <a:pt x="51" y="13"/>
                    </a:lnTo>
                    <a:lnTo>
                      <a:pt x="41" y="16"/>
                    </a:lnTo>
                    <a:lnTo>
                      <a:pt x="30" y="18"/>
                    </a:lnTo>
                    <a:lnTo>
                      <a:pt x="19" y="20"/>
                    </a:lnTo>
                    <a:lnTo>
                      <a:pt x="8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2" name="Freeform 223"/>
              <p:cNvSpPr>
                <a:spLocks/>
              </p:cNvSpPr>
              <p:nvPr/>
            </p:nvSpPr>
            <p:spPr bwMode="auto">
              <a:xfrm>
                <a:off x="2754" y="591"/>
                <a:ext cx="33" cy="20"/>
              </a:xfrm>
              <a:custGeom>
                <a:avLst/>
                <a:gdLst>
                  <a:gd name="T0" fmla="*/ 0 w 66"/>
                  <a:gd name="T1" fmla="*/ 1 h 40"/>
                  <a:gd name="T2" fmla="*/ 1 w 66"/>
                  <a:gd name="T3" fmla="*/ 1 h 40"/>
                  <a:gd name="T4" fmla="*/ 1 w 66"/>
                  <a:gd name="T5" fmla="*/ 1 h 40"/>
                  <a:gd name="T6" fmla="*/ 1 w 66"/>
                  <a:gd name="T7" fmla="*/ 1 h 40"/>
                  <a:gd name="T8" fmla="*/ 1 w 66"/>
                  <a:gd name="T9" fmla="*/ 1 h 40"/>
                  <a:gd name="T10" fmla="*/ 1 w 66"/>
                  <a:gd name="T11" fmla="*/ 1 h 40"/>
                  <a:gd name="T12" fmla="*/ 1 w 66"/>
                  <a:gd name="T13" fmla="*/ 1 h 40"/>
                  <a:gd name="T14" fmla="*/ 1 w 66"/>
                  <a:gd name="T15" fmla="*/ 0 h 40"/>
                  <a:gd name="T16" fmla="*/ 1 w 66"/>
                  <a:gd name="T17" fmla="*/ 1 h 40"/>
                  <a:gd name="T18" fmla="*/ 1 w 66"/>
                  <a:gd name="T19" fmla="*/ 1 h 40"/>
                  <a:gd name="T20" fmla="*/ 1 w 66"/>
                  <a:gd name="T21" fmla="*/ 1 h 40"/>
                  <a:gd name="T22" fmla="*/ 1 w 66"/>
                  <a:gd name="T23" fmla="*/ 1 h 40"/>
                  <a:gd name="T24" fmla="*/ 1 w 66"/>
                  <a:gd name="T25" fmla="*/ 1 h 40"/>
                  <a:gd name="T26" fmla="*/ 1 w 66"/>
                  <a:gd name="T27" fmla="*/ 1 h 40"/>
                  <a:gd name="T28" fmla="*/ 1 w 66"/>
                  <a:gd name="T29" fmla="*/ 1 h 40"/>
                  <a:gd name="T30" fmla="*/ 1 w 66"/>
                  <a:gd name="T31" fmla="*/ 1 h 40"/>
                  <a:gd name="T32" fmla="*/ 0 w 66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40"/>
                  <a:gd name="T53" fmla="*/ 66 w 66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40">
                    <a:moveTo>
                      <a:pt x="0" y="40"/>
                    </a:moveTo>
                    <a:lnTo>
                      <a:pt x="7" y="33"/>
                    </a:lnTo>
                    <a:lnTo>
                      <a:pt x="16" y="26"/>
                    </a:lnTo>
                    <a:lnTo>
                      <a:pt x="25" y="18"/>
                    </a:lnTo>
                    <a:lnTo>
                      <a:pt x="37" y="11"/>
                    </a:lnTo>
                    <a:lnTo>
                      <a:pt x="46" y="4"/>
                    </a:lnTo>
                    <a:lnTo>
                      <a:pt x="55" y="1"/>
                    </a:lnTo>
                    <a:lnTo>
                      <a:pt x="62" y="0"/>
                    </a:lnTo>
                    <a:lnTo>
                      <a:pt x="66" y="3"/>
                    </a:lnTo>
                    <a:lnTo>
                      <a:pt x="66" y="9"/>
                    </a:lnTo>
                    <a:lnTo>
                      <a:pt x="61" y="13"/>
                    </a:lnTo>
                    <a:lnTo>
                      <a:pt x="52" y="18"/>
                    </a:lnTo>
                    <a:lnTo>
                      <a:pt x="40" y="23"/>
                    </a:lnTo>
                    <a:lnTo>
                      <a:pt x="28" y="27"/>
                    </a:lnTo>
                    <a:lnTo>
                      <a:pt x="17" y="32"/>
                    </a:lnTo>
                    <a:lnTo>
                      <a:pt x="7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3" name="Freeform 224"/>
              <p:cNvSpPr>
                <a:spLocks/>
              </p:cNvSpPr>
              <p:nvPr/>
            </p:nvSpPr>
            <p:spPr bwMode="auto">
              <a:xfrm>
                <a:off x="2749" y="571"/>
                <a:ext cx="33" cy="27"/>
              </a:xfrm>
              <a:custGeom>
                <a:avLst/>
                <a:gdLst>
                  <a:gd name="T0" fmla="*/ 0 w 67"/>
                  <a:gd name="T1" fmla="*/ 1 h 54"/>
                  <a:gd name="T2" fmla="*/ 0 w 67"/>
                  <a:gd name="T3" fmla="*/ 1 h 54"/>
                  <a:gd name="T4" fmla="*/ 0 w 67"/>
                  <a:gd name="T5" fmla="*/ 1 h 54"/>
                  <a:gd name="T6" fmla="*/ 0 w 67"/>
                  <a:gd name="T7" fmla="*/ 1 h 54"/>
                  <a:gd name="T8" fmla="*/ 0 w 67"/>
                  <a:gd name="T9" fmla="*/ 1 h 54"/>
                  <a:gd name="T10" fmla="*/ 0 w 67"/>
                  <a:gd name="T11" fmla="*/ 1 h 54"/>
                  <a:gd name="T12" fmla="*/ 0 w 67"/>
                  <a:gd name="T13" fmla="*/ 1 h 54"/>
                  <a:gd name="T14" fmla="*/ 0 w 67"/>
                  <a:gd name="T15" fmla="*/ 0 h 54"/>
                  <a:gd name="T16" fmla="*/ 0 w 67"/>
                  <a:gd name="T17" fmla="*/ 1 h 54"/>
                  <a:gd name="T18" fmla="*/ 0 w 67"/>
                  <a:gd name="T19" fmla="*/ 1 h 54"/>
                  <a:gd name="T20" fmla="*/ 0 w 67"/>
                  <a:gd name="T21" fmla="*/ 1 h 54"/>
                  <a:gd name="T22" fmla="*/ 0 w 67"/>
                  <a:gd name="T23" fmla="*/ 1 h 54"/>
                  <a:gd name="T24" fmla="*/ 0 w 67"/>
                  <a:gd name="T25" fmla="*/ 1 h 54"/>
                  <a:gd name="T26" fmla="*/ 0 w 67"/>
                  <a:gd name="T27" fmla="*/ 1 h 54"/>
                  <a:gd name="T28" fmla="*/ 0 w 67"/>
                  <a:gd name="T29" fmla="*/ 1 h 54"/>
                  <a:gd name="T30" fmla="*/ 0 w 67"/>
                  <a:gd name="T31" fmla="*/ 1 h 54"/>
                  <a:gd name="T32" fmla="*/ 0 w 67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4"/>
                  <a:gd name="T53" fmla="*/ 67 w 67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4">
                    <a:moveTo>
                      <a:pt x="0" y="54"/>
                    </a:moveTo>
                    <a:lnTo>
                      <a:pt x="6" y="47"/>
                    </a:lnTo>
                    <a:lnTo>
                      <a:pt x="14" y="38"/>
                    </a:lnTo>
                    <a:lnTo>
                      <a:pt x="25" y="28"/>
                    </a:lnTo>
                    <a:lnTo>
                      <a:pt x="36" y="17"/>
                    </a:lnTo>
                    <a:lnTo>
                      <a:pt x="46" y="9"/>
                    </a:lnTo>
                    <a:lnTo>
                      <a:pt x="57" y="2"/>
                    </a:lnTo>
                    <a:lnTo>
                      <a:pt x="64" y="0"/>
                    </a:lnTo>
                    <a:lnTo>
                      <a:pt x="67" y="2"/>
                    </a:lnTo>
                    <a:lnTo>
                      <a:pt x="66" y="8"/>
                    </a:lnTo>
                    <a:lnTo>
                      <a:pt x="59" y="16"/>
                    </a:lnTo>
                    <a:lnTo>
                      <a:pt x="50" y="23"/>
                    </a:lnTo>
                    <a:lnTo>
                      <a:pt x="38" y="31"/>
                    </a:lnTo>
                    <a:lnTo>
                      <a:pt x="26" y="38"/>
                    </a:lnTo>
                    <a:lnTo>
                      <a:pt x="14" y="45"/>
                    </a:lnTo>
                    <a:lnTo>
                      <a:pt x="6" y="5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4" name="Freeform 225"/>
              <p:cNvSpPr>
                <a:spLocks/>
              </p:cNvSpPr>
              <p:nvPr/>
            </p:nvSpPr>
            <p:spPr bwMode="auto">
              <a:xfrm>
                <a:off x="2743" y="550"/>
                <a:ext cx="35" cy="31"/>
              </a:xfrm>
              <a:custGeom>
                <a:avLst/>
                <a:gdLst>
                  <a:gd name="T0" fmla="*/ 0 w 69"/>
                  <a:gd name="T1" fmla="*/ 1 h 61"/>
                  <a:gd name="T2" fmla="*/ 1 w 69"/>
                  <a:gd name="T3" fmla="*/ 1 h 61"/>
                  <a:gd name="T4" fmla="*/ 1 w 69"/>
                  <a:gd name="T5" fmla="*/ 1 h 61"/>
                  <a:gd name="T6" fmla="*/ 1 w 69"/>
                  <a:gd name="T7" fmla="*/ 1 h 61"/>
                  <a:gd name="T8" fmla="*/ 1 w 69"/>
                  <a:gd name="T9" fmla="*/ 1 h 61"/>
                  <a:gd name="T10" fmla="*/ 1 w 69"/>
                  <a:gd name="T11" fmla="*/ 1 h 61"/>
                  <a:gd name="T12" fmla="*/ 1 w 69"/>
                  <a:gd name="T13" fmla="*/ 1 h 61"/>
                  <a:gd name="T14" fmla="*/ 1 w 69"/>
                  <a:gd name="T15" fmla="*/ 0 h 61"/>
                  <a:gd name="T16" fmla="*/ 1 w 69"/>
                  <a:gd name="T17" fmla="*/ 1 h 61"/>
                  <a:gd name="T18" fmla="*/ 1 w 69"/>
                  <a:gd name="T19" fmla="*/ 1 h 61"/>
                  <a:gd name="T20" fmla="*/ 1 w 69"/>
                  <a:gd name="T21" fmla="*/ 1 h 61"/>
                  <a:gd name="T22" fmla="*/ 1 w 69"/>
                  <a:gd name="T23" fmla="*/ 1 h 61"/>
                  <a:gd name="T24" fmla="*/ 1 w 69"/>
                  <a:gd name="T25" fmla="*/ 1 h 61"/>
                  <a:gd name="T26" fmla="*/ 1 w 69"/>
                  <a:gd name="T27" fmla="*/ 1 h 61"/>
                  <a:gd name="T28" fmla="*/ 1 w 69"/>
                  <a:gd name="T29" fmla="*/ 1 h 61"/>
                  <a:gd name="T30" fmla="*/ 1 w 69"/>
                  <a:gd name="T31" fmla="*/ 1 h 61"/>
                  <a:gd name="T32" fmla="*/ 0 w 69"/>
                  <a:gd name="T33" fmla="*/ 1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1"/>
                  <a:gd name="T53" fmla="*/ 69 w 69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1">
                    <a:moveTo>
                      <a:pt x="0" y="61"/>
                    </a:moveTo>
                    <a:lnTo>
                      <a:pt x="5" y="54"/>
                    </a:lnTo>
                    <a:lnTo>
                      <a:pt x="13" y="43"/>
                    </a:lnTo>
                    <a:lnTo>
                      <a:pt x="23" y="32"/>
                    </a:lnTo>
                    <a:lnTo>
                      <a:pt x="33" y="20"/>
                    </a:lnTo>
                    <a:lnTo>
                      <a:pt x="45" y="10"/>
                    </a:lnTo>
                    <a:lnTo>
                      <a:pt x="55" y="3"/>
                    </a:lnTo>
                    <a:lnTo>
                      <a:pt x="63" y="0"/>
                    </a:lnTo>
                    <a:lnTo>
                      <a:pt x="69" y="2"/>
                    </a:lnTo>
                    <a:lnTo>
                      <a:pt x="69" y="8"/>
                    </a:lnTo>
                    <a:lnTo>
                      <a:pt x="63" y="15"/>
                    </a:lnTo>
                    <a:lnTo>
                      <a:pt x="54" y="23"/>
                    </a:lnTo>
                    <a:lnTo>
                      <a:pt x="41" y="31"/>
                    </a:lnTo>
                    <a:lnTo>
                      <a:pt x="29" y="40"/>
                    </a:lnTo>
                    <a:lnTo>
                      <a:pt x="16" y="48"/>
                    </a:lnTo>
                    <a:lnTo>
                      <a:pt x="6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5" name="Freeform 226"/>
              <p:cNvSpPr>
                <a:spLocks/>
              </p:cNvSpPr>
              <p:nvPr/>
            </p:nvSpPr>
            <p:spPr bwMode="auto">
              <a:xfrm>
                <a:off x="2737" y="533"/>
                <a:ext cx="32" cy="36"/>
              </a:xfrm>
              <a:custGeom>
                <a:avLst/>
                <a:gdLst>
                  <a:gd name="T0" fmla="*/ 0 w 65"/>
                  <a:gd name="T1" fmla="*/ 0 h 73"/>
                  <a:gd name="T2" fmla="*/ 0 w 65"/>
                  <a:gd name="T3" fmla="*/ 0 h 73"/>
                  <a:gd name="T4" fmla="*/ 0 w 65"/>
                  <a:gd name="T5" fmla="*/ 0 h 73"/>
                  <a:gd name="T6" fmla="*/ 0 w 65"/>
                  <a:gd name="T7" fmla="*/ 0 h 73"/>
                  <a:gd name="T8" fmla="*/ 0 w 65"/>
                  <a:gd name="T9" fmla="*/ 0 h 73"/>
                  <a:gd name="T10" fmla="*/ 0 w 65"/>
                  <a:gd name="T11" fmla="*/ 0 h 73"/>
                  <a:gd name="T12" fmla="*/ 0 w 65"/>
                  <a:gd name="T13" fmla="*/ 0 h 73"/>
                  <a:gd name="T14" fmla="*/ 0 w 65"/>
                  <a:gd name="T15" fmla="*/ 0 h 73"/>
                  <a:gd name="T16" fmla="*/ 0 w 65"/>
                  <a:gd name="T17" fmla="*/ 0 h 73"/>
                  <a:gd name="T18" fmla="*/ 0 w 65"/>
                  <a:gd name="T19" fmla="*/ 0 h 73"/>
                  <a:gd name="T20" fmla="*/ 0 w 65"/>
                  <a:gd name="T21" fmla="*/ 0 h 73"/>
                  <a:gd name="T22" fmla="*/ 0 w 65"/>
                  <a:gd name="T23" fmla="*/ 0 h 73"/>
                  <a:gd name="T24" fmla="*/ 0 w 65"/>
                  <a:gd name="T25" fmla="*/ 0 h 73"/>
                  <a:gd name="T26" fmla="*/ 0 w 65"/>
                  <a:gd name="T27" fmla="*/ 0 h 73"/>
                  <a:gd name="T28" fmla="*/ 0 w 65"/>
                  <a:gd name="T29" fmla="*/ 0 h 73"/>
                  <a:gd name="T30" fmla="*/ 0 w 65"/>
                  <a:gd name="T31" fmla="*/ 0 h 73"/>
                  <a:gd name="T32" fmla="*/ 0 w 65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73"/>
                  <a:gd name="T53" fmla="*/ 65 w 65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73">
                    <a:moveTo>
                      <a:pt x="0" y="73"/>
                    </a:moveTo>
                    <a:lnTo>
                      <a:pt x="4" y="64"/>
                    </a:lnTo>
                    <a:lnTo>
                      <a:pt x="9" y="52"/>
                    </a:lnTo>
                    <a:lnTo>
                      <a:pt x="16" y="39"/>
                    </a:lnTo>
                    <a:lnTo>
                      <a:pt x="24" y="28"/>
                    </a:lnTo>
                    <a:lnTo>
                      <a:pt x="34" y="17"/>
                    </a:lnTo>
                    <a:lnTo>
                      <a:pt x="44" y="8"/>
                    </a:lnTo>
                    <a:lnTo>
                      <a:pt x="53" y="2"/>
                    </a:lnTo>
                    <a:lnTo>
                      <a:pt x="63" y="0"/>
                    </a:lnTo>
                    <a:lnTo>
                      <a:pt x="65" y="4"/>
                    </a:lnTo>
                    <a:lnTo>
                      <a:pt x="61" y="11"/>
                    </a:lnTo>
                    <a:lnTo>
                      <a:pt x="52" y="21"/>
                    </a:lnTo>
                    <a:lnTo>
                      <a:pt x="42" y="32"/>
                    </a:lnTo>
                    <a:lnTo>
                      <a:pt x="29" y="45"/>
                    </a:lnTo>
                    <a:lnTo>
                      <a:pt x="17" y="57"/>
                    </a:lnTo>
                    <a:lnTo>
                      <a:pt x="7" y="67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6" name="Freeform 227"/>
              <p:cNvSpPr>
                <a:spLocks/>
              </p:cNvSpPr>
              <p:nvPr/>
            </p:nvSpPr>
            <p:spPr bwMode="auto">
              <a:xfrm>
                <a:off x="2733" y="520"/>
                <a:ext cx="16" cy="40"/>
              </a:xfrm>
              <a:custGeom>
                <a:avLst/>
                <a:gdLst>
                  <a:gd name="T0" fmla="*/ 1 w 32"/>
                  <a:gd name="T1" fmla="*/ 1 h 79"/>
                  <a:gd name="T2" fmla="*/ 1 w 32"/>
                  <a:gd name="T3" fmla="*/ 1 h 79"/>
                  <a:gd name="T4" fmla="*/ 1 w 32"/>
                  <a:gd name="T5" fmla="*/ 1 h 79"/>
                  <a:gd name="T6" fmla="*/ 1 w 32"/>
                  <a:gd name="T7" fmla="*/ 1 h 79"/>
                  <a:gd name="T8" fmla="*/ 1 w 32"/>
                  <a:gd name="T9" fmla="*/ 1 h 79"/>
                  <a:gd name="T10" fmla="*/ 1 w 32"/>
                  <a:gd name="T11" fmla="*/ 1 h 79"/>
                  <a:gd name="T12" fmla="*/ 1 w 32"/>
                  <a:gd name="T13" fmla="*/ 1 h 79"/>
                  <a:gd name="T14" fmla="*/ 1 w 32"/>
                  <a:gd name="T15" fmla="*/ 1 h 79"/>
                  <a:gd name="T16" fmla="*/ 1 w 32"/>
                  <a:gd name="T17" fmla="*/ 1 h 79"/>
                  <a:gd name="T18" fmla="*/ 0 w 32"/>
                  <a:gd name="T19" fmla="*/ 1 h 79"/>
                  <a:gd name="T20" fmla="*/ 1 w 32"/>
                  <a:gd name="T21" fmla="*/ 1 h 79"/>
                  <a:gd name="T22" fmla="*/ 1 w 32"/>
                  <a:gd name="T23" fmla="*/ 1 h 79"/>
                  <a:gd name="T24" fmla="*/ 1 w 32"/>
                  <a:gd name="T25" fmla="*/ 1 h 79"/>
                  <a:gd name="T26" fmla="*/ 1 w 32"/>
                  <a:gd name="T27" fmla="*/ 1 h 79"/>
                  <a:gd name="T28" fmla="*/ 1 w 32"/>
                  <a:gd name="T29" fmla="*/ 1 h 79"/>
                  <a:gd name="T30" fmla="*/ 1 w 32"/>
                  <a:gd name="T31" fmla="*/ 0 h 79"/>
                  <a:gd name="T32" fmla="*/ 1 w 32"/>
                  <a:gd name="T33" fmla="*/ 1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79"/>
                  <a:gd name="T53" fmla="*/ 32 w 32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79">
                    <a:moveTo>
                      <a:pt x="32" y="1"/>
                    </a:moveTo>
                    <a:lnTo>
                      <a:pt x="32" y="4"/>
                    </a:lnTo>
                    <a:lnTo>
                      <a:pt x="30" y="12"/>
                    </a:lnTo>
                    <a:lnTo>
                      <a:pt x="27" y="24"/>
                    </a:lnTo>
                    <a:lnTo>
                      <a:pt x="21" y="35"/>
                    </a:lnTo>
                    <a:lnTo>
                      <a:pt x="15" y="48"/>
                    </a:lnTo>
                    <a:lnTo>
                      <a:pt x="9" y="61"/>
                    </a:lnTo>
                    <a:lnTo>
                      <a:pt x="5" y="71"/>
                    </a:lnTo>
                    <a:lnTo>
                      <a:pt x="3" y="79"/>
                    </a:lnTo>
                    <a:lnTo>
                      <a:pt x="0" y="69"/>
                    </a:lnTo>
                    <a:lnTo>
                      <a:pt x="1" y="55"/>
                    </a:lnTo>
                    <a:lnTo>
                      <a:pt x="4" y="41"/>
                    </a:lnTo>
                    <a:lnTo>
                      <a:pt x="7" y="27"/>
                    </a:lnTo>
                    <a:lnTo>
                      <a:pt x="13" y="15"/>
                    </a:lnTo>
                    <a:lnTo>
                      <a:pt x="19" y="5"/>
                    </a:lnTo>
                    <a:lnTo>
                      <a:pt x="26" y="0"/>
                    </a:lnTo>
                    <a:lnTo>
                      <a:pt x="32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7" name="Freeform 228"/>
              <p:cNvSpPr>
                <a:spLocks/>
              </p:cNvSpPr>
              <p:nvPr/>
            </p:nvSpPr>
            <p:spPr bwMode="auto">
              <a:xfrm>
                <a:off x="2722" y="507"/>
                <a:ext cx="16" cy="39"/>
              </a:xfrm>
              <a:custGeom>
                <a:avLst/>
                <a:gdLst>
                  <a:gd name="T0" fmla="*/ 1 w 31"/>
                  <a:gd name="T1" fmla="*/ 0 h 79"/>
                  <a:gd name="T2" fmla="*/ 1 w 31"/>
                  <a:gd name="T3" fmla="*/ 0 h 79"/>
                  <a:gd name="T4" fmla="*/ 1 w 31"/>
                  <a:gd name="T5" fmla="*/ 0 h 79"/>
                  <a:gd name="T6" fmla="*/ 1 w 31"/>
                  <a:gd name="T7" fmla="*/ 0 h 79"/>
                  <a:gd name="T8" fmla="*/ 1 w 31"/>
                  <a:gd name="T9" fmla="*/ 0 h 79"/>
                  <a:gd name="T10" fmla="*/ 1 w 31"/>
                  <a:gd name="T11" fmla="*/ 0 h 79"/>
                  <a:gd name="T12" fmla="*/ 1 w 31"/>
                  <a:gd name="T13" fmla="*/ 0 h 79"/>
                  <a:gd name="T14" fmla="*/ 1 w 31"/>
                  <a:gd name="T15" fmla="*/ 0 h 79"/>
                  <a:gd name="T16" fmla="*/ 1 w 31"/>
                  <a:gd name="T17" fmla="*/ 0 h 79"/>
                  <a:gd name="T18" fmla="*/ 0 w 31"/>
                  <a:gd name="T19" fmla="*/ 0 h 79"/>
                  <a:gd name="T20" fmla="*/ 0 w 31"/>
                  <a:gd name="T21" fmla="*/ 0 h 79"/>
                  <a:gd name="T22" fmla="*/ 1 w 31"/>
                  <a:gd name="T23" fmla="*/ 0 h 79"/>
                  <a:gd name="T24" fmla="*/ 1 w 31"/>
                  <a:gd name="T25" fmla="*/ 0 h 79"/>
                  <a:gd name="T26" fmla="*/ 1 w 31"/>
                  <a:gd name="T27" fmla="*/ 0 h 79"/>
                  <a:gd name="T28" fmla="*/ 1 w 31"/>
                  <a:gd name="T29" fmla="*/ 0 h 79"/>
                  <a:gd name="T30" fmla="*/ 1 w 31"/>
                  <a:gd name="T31" fmla="*/ 0 h 79"/>
                  <a:gd name="T32" fmla="*/ 1 w 31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79"/>
                  <a:gd name="T53" fmla="*/ 31 w 31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79">
                    <a:moveTo>
                      <a:pt x="31" y="0"/>
                    </a:moveTo>
                    <a:lnTo>
                      <a:pt x="31" y="5"/>
                    </a:lnTo>
                    <a:lnTo>
                      <a:pt x="29" y="13"/>
                    </a:lnTo>
                    <a:lnTo>
                      <a:pt x="26" y="23"/>
                    </a:lnTo>
                    <a:lnTo>
                      <a:pt x="20" y="36"/>
                    </a:lnTo>
                    <a:lnTo>
                      <a:pt x="14" y="50"/>
                    </a:lnTo>
                    <a:lnTo>
                      <a:pt x="10" y="61"/>
                    </a:lnTo>
                    <a:lnTo>
                      <a:pt x="5" y="72"/>
                    </a:lnTo>
                    <a:lnTo>
                      <a:pt x="2" y="79"/>
                    </a:lnTo>
                    <a:lnTo>
                      <a:pt x="0" y="67"/>
                    </a:lnTo>
                    <a:lnTo>
                      <a:pt x="0" y="54"/>
                    </a:lnTo>
                    <a:lnTo>
                      <a:pt x="3" y="41"/>
                    </a:lnTo>
                    <a:lnTo>
                      <a:pt x="7" y="27"/>
                    </a:lnTo>
                    <a:lnTo>
                      <a:pt x="12" y="14"/>
                    </a:lnTo>
                    <a:lnTo>
                      <a:pt x="18" y="5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8" name="Freeform 229"/>
              <p:cNvSpPr>
                <a:spLocks/>
              </p:cNvSpPr>
              <p:nvPr/>
            </p:nvSpPr>
            <p:spPr bwMode="auto">
              <a:xfrm>
                <a:off x="2756" y="390"/>
                <a:ext cx="40" cy="197"/>
              </a:xfrm>
              <a:custGeom>
                <a:avLst/>
                <a:gdLst>
                  <a:gd name="T0" fmla="*/ 0 w 81"/>
                  <a:gd name="T1" fmla="*/ 0 h 395"/>
                  <a:gd name="T2" fmla="*/ 0 w 81"/>
                  <a:gd name="T3" fmla="*/ 0 h 395"/>
                  <a:gd name="T4" fmla="*/ 0 w 81"/>
                  <a:gd name="T5" fmla="*/ 0 h 395"/>
                  <a:gd name="T6" fmla="*/ 0 w 81"/>
                  <a:gd name="T7" fmla="*/ 0 h 395"/>
                  <a:gd name="T8" fmla="*/ 0 w 81"/>
                  <a:gd name="T9" fmla="*/ 0 h 395"/>
                  <a:gd name="T10" fmla="*/ 0 w 81"/>
                  <a:gd name="T11" fmla="*/ 0 h 395"/>
                  <a:gd name="T12" fmla="*/ 0 w 81"/>
                  <a:gd name="T13" fmla="*/ 0 h 395"/>
                  <a:gd name="T14" fmla="*/ 0 w 81"/>
                  <a:gd name="T15" fmla="*/ 0 h 395"/>
                  <a:gd name="T16" fmla="*/ 0 w 81"/>
                  <a:gd name="T17" fmla="*/ 0 h 395"/>
                  <a:gd name="T18" fmla="*/ 0 w 81"/>
                  <a:gd name="T19" fmla="*/ 0 h 395"/>
                  <a:gd name="T20" fmla="*/ 0 w 81"/>
                  <a:gd name="T21" fmla="*/ 0 h 395"/>
                  <a:gd name="T22" fmla="*/ 0 w 81"/>
                  <a:gd name="T23" fmla="*/ 0 h 395"/>
                  <a:gd name="T24" fmla="*/ 0 w 81"/>
                  <a:gd name="T25" fmla="*/ 0 h 395"/>
                  <a:gd name="T26" fmla="*/ 0 w 81"/>
                  <a:gd name="T27" fmla="*/ 0 h 395"/>
                  <a:gd name="T28" fmla="*/ 0 w 81"/>
                  <a:gd name="T29" fmla="*/ 0 h 395"/>
                  <a:gd name="T30" fmla="*/ 0 w 81"/>
                  <a:gd name="T31" fmla="*/ 0 h 395"/>
                  <a:gd name="T32" fmla="*/ 0 w 81"/>
                  <a:gd name="T33" fmla="*/ 0 h 395"/>
                  <a:gd name="T34" fmla="*/ 0 w 81"/>
                  <a:gd name="T35" fmla="*/ 0 h 395"/>
                  <a:gd name="T36" fmla="*/ 0 w 81"/>
                  <a:gd name="T37" fmla="*/ 0 h 395"/>
                  <a:gd name="T38" fmla="*/ 0 w 81"/>
                  <a:gd name="T39" fmla="*/ 0 h 395"/>
                  <a:gd name="T40" fmla="*/ 0 w 81"/>
                  <a:gd name="T41" fmla="*/ 0 h 3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1"/>
                  <a:gd name="T64" fmla="*/ 0 h 395"/>
                  <a:gd name="T65" fmla="*/ 81 w 81"/>
                  <a:gd name="T66" fmla="*/ 395 h 3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1" h="395">
                    <a:moveTo>
                      <a:pt x="68" y="390"/>
                    </a:moveTo>
                    <a:lnTo>
                      <a:pt x="72" y="392"/>
                    </a:lnTo>
                    <a:lnTo>
                      <a:pt x="75" y="393"/>
                    </a:lnTo>
                    <a:lnTo>
                      <a:pt x="77" y="394"/>
                    </a:lnTo>
                    <a:lnTo>
                      <a:pt x="81" y="395"/>
                    </a:lnTo>
                    <a:lnTo>
                      <a:pt x="53" y="337"/>
                    </a:lnTo>
                    <a:lnTo>
                      <a:pt x="34" y="280"/>
                    </a:lnTo>
                    <a:lnTo>
                      <a:pt x="21" y="225"/>
                    </a:lnTo>
                    <a:lnTo>
                      <a:pt x="14" y="173"/>
                    </a:lnTo>
                    <a:lnTo>
                      <a:pt x="11" y="125"/>
                    </a:lnTo>
                    <a:lnTo>
                      <a:pt x="11" y="79"/>
                    </a:lnTo>
                    <a:lnTo>
                      <a:pt x="13" y="37"/>
                    </a:lnTo>
                    <a:lnTo>
                      <a:pt x="14" y="0"/>
                    </a:lnTo>
                    <a:lnTo>
                      <a:pt x="7" y="28"/>
                    </a:lnTo>
                    <a:lnTo>
                      <a:pt x="2" y="71"/>
                    </a:lnTo>
                    <a:lnTo>
                      <a:pt x="0" y="122"/>
                    </a:lnTo>
                    <a:lnTo>
                      <a:pt x="4" y="180"/>
                    </a:lnTo>
                    <a:lnTo>
                      <a:pt x="11" y="240"/>
                    </a:lnTo>
                    <a:lnTo>
                      <a:pt x="23" y="298"/>
                    </a:lnTo>
                    <a:lnTo>
                      <a:pt x="42" y="348"/>
                    </a:lnTo>
                    <a:lnTo>
                      <a:pt x="68" y="39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29" name="Freeform 230"/>
              <p:cNvSpPr>
                <a:spLocks/>
              </p:cNvSpPr>
              <p:nvPr/>
            </p:nvSpPr>
            <p:spPr bwMode="auto">
              <a:xfrm>
                <a:off x="2759" y="403"/>
                <a:ext cx="30" cy="27"/>
              </a:xfrm>
              <a:custGeom>
                <a:avLst/>
                <a:gdLst>
                  <a:gd name="T0" fmla="*/ 1 w 60"/>
                  <a:gd name="T1" fmla="*/ 1 h 54"/>
                  <a:gd name="T2" fmla="*/ 1 w 60"/>
                  <a:gd name="T3" fmla="*/ 0 h 54"/>
                  <a:gd name="T4" fmla="*/ 1 w 60"/>
                  <a:gd name="T5" fmla="*/ 1 h 54"/>
                  <a:gd name="T6" fmla="*/ 1 w 60"/>
                  <a:gd name="T7" fmla="*/ 1 h 54"/>
                  <a:gd name="T8" fmla="*/ 1 w 60"/>
                  <a:gd name="T9" fmla="*/ 1 h 54"/>
                  <a:gd name="T10" fmla="*/ 1 w 60"/>
                  <a:gd name="T11" fmla="*/ 1 h 54"/>
                  <a:gd name="T12" fmla="*/ 1 w 60"/>
                  <a:gd name="T13" fmla="*/ 1 h 54"/>
                  <a:gd name="T14" fmla="*/ 1 w 60"/>
                  <a:gd name="T15" fmla="*/ 1 h 54"/>
                  <a:gd name="T16" fmla="*/ 0 w 60"/>
                  <a:gd name="T17" fmla="*/ 1 h 54"/>
                  <a:gd name="T18" fmla="*/ 1 w 60"/>
                  <a:gd name="T19" fmla="*/ 1 h 54"/>
                  <a:gd name="T20" fmla="*/ 1 w 60"/>
                  <a:gd name="T21" fmla="*/ 1 h 54"/>
                  <a:gd name="T22" fmla="*/ 1 w 60"/>
                  <a:gd name="T23" fmla="*/ 1 h 54"/>
                  <a:gd name="T24" fmla="*/ 1 w 60"/>
                  <a:gd name="T25" fmla="*/ 1 h 54"/>
                  <a:gd name="T26" fmla="*/ 1 w 60"/>
                  <a:gd name="T27" fmla="*/ 1 h 54"/>
                  <a:gd name="T28" fmla="*/ 1 w 60"/>
                  <a:gd name="T29" fmla="*/ 1 h 54"/>
                  <a:gd name="T30" fmla="*/ 1 w 60"/>
                  <a:gd name="T31" fmla="*/ 1 h 54"/>
                  <a:gd name="T32" fmla="*/ 1 w 60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54"/>
                  <a:gd name="T53" fmla="*/ 60 w 60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54">
                    <a:moveTo>
                      <a:pt x="60" y="1"/>
                    </a:moveTo>
                    <a:lnTo>
                      <a:pt x="56" y="0"/>
                    </a:lnTo>
                    <a:lnTo>
                      <a:pt x="50" y="1"/>
                    </a:lnTo>
                    <a:lnTo>
                      <a:pt x="42" y="4"/>
                    </a:lnTo>
                    <a:lnTo>
                      <a:pt x="31" y="10"/>
                    </a:lnTo>
                    <a:lnTo>
                      <a:pt x="21" y="19"/>
                    </a:lnTo>
                    <a:lnTo>
                      <a:pt x="12" y="29"/>
                    </a:lnTo>
                    <a:lnTo>
                      <a:pt x="5" y="41"/>
                    </a:lnTo>
                    <a:lnTo>
                      <a:pt x="0" y="54"/>
                    </a:lnTo>
                    <a:lnTo>
                      <a:pt x="7" y="48"/>
                    </a:lnTo>
                    <a:lnTo>
                      <a:pt x="15" y="40"/>
                    </a:lnTo>
                    <a:lnTo>
                      <a:pt x="25" y="33"/>
                    </a:lnTo>
                    <a:lnTo>
                      <a:pt x="36" y="25"/>
                    </a:lnTo>
                    <a:lnTo>
                      <a:pt x="46" y="17"/>
                    </a:lnTo>
                    <a:lnTo>
                      <a:pt x="54" y="10"/>
                    </a:lnTo>
                    <a:lnTo>
                      <a:pt x="59" y="4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0" name="Freeform 231"/>
              <p:cNvSpPr>
                <a:spLocks/>
              </p:cNvSpPr>
              <p:nvPr/>
            </p:nvSpPr>
            <p:spPr bwMode="auto">
              <a:xfrm>
                <a:off x="2757" y="429"/>
                <a:ext cx="34" cy="36"/>
              </a:xfrm>
              <a:custGeom>
                <a:avLst/>
                <a:gdLst>
                  <a:gd name="T0" fmla="*/ 0 w 70"/>
                  <a:gd name="T1" fmla="*/ 1 h 71"/>
                  <a:gd name="T2" fmla="*/ 0 w 70"/>
                  <a:gd name="T3" fmla="*/ 0 h 71"/>
                  <a:gd name="T4" fmla="*/ 0 w 70"/>
                  <a:gd name="T5" fmla="*/ 1 h 71"/>
                  <a:gd name="T6" fmla="*/ 0 w 70"/>
                  <a:gd name="T7" fmla="*/ 1 h 71"/>
                  <a:gd name="T8" fmla="*/ 0 w 70"/>
                  <a:gd name="T9" fmla="*/ 1 h 71"/>
                  <a:gd name="T10" fmla="*/ 0 w 70"/>
                  <a:gd name="T11" fmla="*/ 1 h 71"/>
                  <a:gd name="T12" fmla="*/ 0 w 70"/>
                  <a:gd name="T13" fmla="*/ 1 h 71"/>
                  <a:gd name="T14" fmla="*/ 0 w 70"/>
                  <a:gd name="T15" fmla="*/ 1 h 71"/>
                  <a:gd name="T16" fmla="*/ 0 w 70"/>
                  <a:gd name="T17" fmla="*/ 1 h 71"/>
                  <a:gd name="T18" fmla="*/ 0 w 70"/>
                  <a:gd name="T19" fmla="*/ 1 h 71"/>
                  <a:gd name="T20" fmla="*/ 0 w 70"/>
                  <a:gd name="T21" fmla="*/ 1 h 71"/>
                  <a:gd name="T22" fmla="*/ 0 w 70"/>
                  <a:gd name="T23" fmla="*/ 1 h 71"/>
                  <a:gd name="T24" fmla="*/ 0 w 70"/>
                  <a:gd name="T25" fmla="*/ 1 h 71"/>
                  <a:gd name="T26" fmla="*/ 0 w 70"/>
                  <a:gd name="T27" fmla="*/ 1 h 71"/>
                  <a:gd name="T28" fmla="*/ 0 w 70"/>
                  <a:gd name="T29" fmla="*/ 1 h 71"/>
                  <a:gd name="T30" fmla="*/ 0 w 70"/>
                  <a:gd name="T31" fmla="*/ 1 h 71"/>
                  <a:gd name="T32" fmla="*/ 0 w 70"/>
                  <a:gd name="T33" fmla="*/ 1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1"/>
                  <a:gd name="T53" fmla="*/ 70 w 70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1">
                    <a:moveTo>
                      <a:pt x="70" y="2"/>
                    </a:moveTo>
                    <a:lnTo>
                      <a:pt x="66" y="0"/>
                    </a:lnTo>
                    <a:lnTo>
                      <a:pt x="58" y="2"/>
                    </a:lnTo>
                    <a:lnTo>
                      <a:pt x="48" y="9"/>
                    </a:lnTo>
                    <a:lnTo>
                      <a:pt x="37" y="18"/>
                    </a:lnTo>
                    <a:lnTo>
                      <a:pt x="25" y="30"/>
                    </a:lnTo>
                    <a:lnTo>
                      <a:pt x="14" y="44"/>
                    </a:lnTo>
                    <a:lnTo>
                      <a:pt x="6" y="57"/>
                    </a:lnTo>
                    <a:lnTo>
                      <a:pt x="0" y="71"/>
                    </a:lnTo>
                    <a:lnTo>
                      <a:pt x="6" y="65"/>
                    </a:lnTo>
                    <a:lnTo>
                      <a:pt x="15" y="57"/>
                    </a:lnTo>
                    <a:lnTo>
                      <a:pt x="27" y="48"/>
                    </a:lnTo>
                    <a:lnTo>
                      <a:pt x="41" y="38"/>
                    </a:lnTo>
                    <a:lnTo>
                      <a:pt x="52" y="26"/>
                    </a:lnTo>
                    <a:lnTo>
                      <a:pt x="63" y="17"/>
                    </a:lnTo>
                    <a:lnTo>
                      <a:pt x="68" y="8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1" name="Freeform 232"/>
              <p:cNvSpPr>
                <a:spLocks/>
              </p:cNvSpPr>
              <p:nvPr/>
            </p:nvSpPr>
            <p:spPr bwMode="auto">
              <a:xfrm>
                <a:off x="2759" y="452"/>
                <a:ext cx="39" cy="31"/>
              </a:xfrm>
              <a:custGeom>
                <a:avLst/>
                <a:gdLst>
                  <a:gd name="T0" fmla="*/ 1 w 77"/>
                  <a:gd name="T1" fmla="*/ 1 h 62"/>
                  <a:gd name="T2" fmla="*/ 1 w 77"/>
                  <a:gd name="T3" fmla="*/ 0 h 62"/>
                  <a:gd name="T4" fmla="*/ 1 w 77"/>
                  <a:gd name="T5" fmla="*/ 1 h 62"/>
                  <a:gd name="T6" fmla="*/ 1 w 77"/>
                  <a:gd name="T7" fmla="*/ 1 h 62"/>
                  <a:gd name="T8" fmla="*/ 1 w 77"/>
                  <a:gd name="T9" fmla="*/ 1 h 62"/>
                  <a:gd name="T10" fmla="*/ 1 w 77"/>
                  <a:gd name="T11" fmla="*/ 1 h 62"/>
                  <a:gd name="T12" fmla="*/ 1 w 77"/>
                  <a:gd name="T13" fmla="*/ 1 h 62"/>
                  <a:gd name="T14" fmla="*/ 1 w 77"/>
                  <a:gd name="T15" fmla="*/ 1 h 62"/>
                  <a:gd name="T16" fmla="*/ 0 w 77"/>
                  <a:gd name="T17" fmla="*/ 1 h 62"/>
                  <a:gd name="T18" fmla="*/ 1 w 77"/>
                  <a:gd name="T19" fmla="*/ 1 h 62"/>
                  <a:gd name="T20" fmla="*/ 1 w 77"/>
                  <a:gd name="T21" fmla="*/ 1 h 62"/>
                  <a:gd name="T22" fmla="*/ 1 w 77"/>
                  <a:gd name="T23" fmla="*/ 1 h 62"/>
                  <a:gd name="T24" fmla="*/ 1 w 77"/>
                  <a:gd name="T25" fmla="*/ 1 h 62"/>
                  <a:gd name="T26" fmla="*/ 1 w 77"/>
                  <a:gd name="T27" fmla="*/ 1 h 62"/>
                  <a:gd name="T28" fmla="*/ 1 w 77"/>
                  <a:gd name="T29" fmla="*/ 1 h 62"/>
                  <a:gd name="T30" fmla="*/ 1 w 77"/>
                  <a:gd name="T31" fmla="*/ 1 h 62"/>
                  <a:gd name="T32" fmla="*/ 1 w 7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62"/>
                  <a:gd name="T53" fmla="*/ 77 w 77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62">
                    <a:moveTo>
                      <a:pt x="77" y="2"/>
                    </a:moveTo>
                    <a:lnTo>
                      <a:pt x="73" y="0"/>
                    </a:lnTo>
                    <a:lnTo>
                      <a:pt x="63" y="1"/>
                    </a:lnTo>
                    <a:lnTo>
                      <a:pt x="52" y="7"/>
                    </a:lnTo>
                    <a:lnTo>
                      <a:pt x="39" y="15"/>
                    </a:lnTo>
                    <a:lnTo>
                      <a:pt x="25" y="25"/>
                    </a:lnTo>
                    <a:lnTo>
                      <a:pt x="14" y="37"/>
                    </a:lnTo>
                    <a:lnTo>
                      <a:pt x="5" y="49"/>
                    </a:lnTo>
                    <a:lnTo>
                      <a:pt x="0" y="62"/>
                    </a:lnTo>
                    <a:lnTo>
                      <a:pt x="6" y="58"/>
                    </a:lnTo>
                    <a:lnTo>
                      <a:pt x="16" y="52"/>
                    </a:lnTo>
                    <a:lnTo>
                      <a:pt x="30" y="42"/>
                    </a:lnTo>
                    <a:lnTo>
                      <a:pt x="44" y="33"/>
                    </a:lnTo>
                    <a:lnTo>
                      <a:pt x="56" y="24"/>
                    </a:lnTo>
                    <a:lnTo>
                      <a:pt x="68" y="15"/>
                    </a:lnTo>
                    <a:lnTo>
                      <a:pt x="75" y="7"/>
                    </a:lnTo>
                    <a:lnTo>
                      <a:pt x="77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2" name="Freeform 233"/>
              <p:cNvSpPr>
                <a:spLocks/>
              </p:cNvSpPr>
              <p:nvPr/>
            </p:nvSpPr>
            <p:spPr bwMode="auto">
              <a:xfrm>
                <a:off x="2762" y="489"/>
                <a:ext cx="36" cy="27"/>
              </a:xfrm>
              <a:custGeom>
                <a:avLst/>
                <a:gdLst>
                  <a:gd name="T0" fmla="*/ 1 w 71"/>
                  <a:gd name="T1" fmla="*/ 1 h 54"/>
                  <a:gd name="T2" fmla="*/ 1 w 71"/>
                  <a:gd name="T3" fmla="*/ 0 h 54"/>
                  <a:gd name="T4" fmla="*/ 1 w 71"/>
                  <a:gd name="T5" fmla="*/ 1 h 54"/>
                  <a:gd name="T6" fmla="*/ 1 w 71"/>
                  <a:gd name="T7" fmla="*/ 1 h 54"/>
                  <a:gd name="T8" fmla="*/ 1 w 71"/>
                  <a:gd name="T9" fmla="*/ 1 h 54"/>
                  <a:gd name="T10" fmla="*/ 1 w 71"/>
                  <a:gd name="T11" fmla="*/ 1 h 54"/>
                  <a:gd name="T12" fmla="*/ 1 w 71"/>
                  <a:gd name="T13" fmla="*/ 1 h 54"/>
                  <a:gd name="T14" fmla="*/ 1 w 71"/>
                  <a:gd name="T15" fmla="*/ 1 h 54"/>
                  <a:gd name="T16" fmla="*/ 0 w 71"/>
                  <a:gd name="T17" fmla="*/ 1 h 54"/>
                  <a:gd name="T18" fmla="*/ 1 w 71"/>
                  <a:gd name="T19" fmla="*/ 1 h 54"/>
                  <a:gd name="T20" fmla="*/ 1 w 71"/>
                  <a:gd name="T21" fmla="*/ 1 h 54"/>
                  <a:gd name="T22" fmla="*/ 1 w 71"/>
                  <a:gd name="T23" fmla="*/ 1 h 54"/>
                  <a:gd name="T24" fmla="*/ 1 w 71"/>
                  <a:gd name="T25" fmla="*/ 1 h 54"/>
                  <a:gd name="T26" fmla="*/ 1 w 71"/>
                  <a:gd name="T27" fmla="*/ 1 h 54"/>
                  <a:gd name="T28" fmla="*/ 1 w 71"/>
                  <a:gd name="T29" fmla="*/ 1 h 54"/>
                  <a:gd name="T30" fmla="*/ 1 w 71"/>
                  <a:gd name="T31" fmla="*/ 1 h 54"/>
                  <a:gd name="T32" fmla="*/ 1 w 71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54"/>
                  <a:gd name="T53" fmla="*/ 71 w 71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54">
                    <a:moveTo>
                      <a:pt x="71" y="2"/>
                    </a:moveTo>
                    <a:lnTo>
                      <a:pt x="68" y="0"/>
                    </a:lnTo>
                    <a:lnTo>
                      <a:pt x="59" y="2"/>
                    </a:lnTo>
                    <a:lnTo>
                      <a:pt x="48" y="6"/>
                    </a:lnTo>
                    <a:lnTo>
                      <a:pt x="36" y="15"/>
                    </a:lnTo>
                    <a:lnTo>
                      <a:pt x="23" y="24"/>
                    </a:lnTo>
                    <a:lnTo>
                      <a:pt x="13" y="33"/>
                    </a:lnTo>
                    <a:lnTo>
                      <a:pt x="3" y="43"/>
                    </a:lnTo>
                    <a:lnTo>
                      <a:pt x="0" y="54"/>
                    </a:lnTo>
                    <a:lnTo>
                      <a:pt x="7" y="49"/>
                    </a:lnTo>
                    <a:lnTo>
                      <a:pt x="17" y="45"/>
                    </a:lnTo>
                    <a:lnTo>
                      <a:pt x="30" y="38"/>
                    </a:lnTo>
                    <a:lnTo>
                      <a:pt x="43" y="31"/>
                    </a:lnTo>
                    <a:lnTo>
                      <a:pt x="54" y="23"/>
                    </a:lnTo>
                    <a:lnTo>
                      <a:pt x="64" y="16"/>
                    </a:lnTo>
                    <a:lnTo>
                      <a:pt x="70" y="9"/>
                    </a:lnTo>
                    <a:lnTo>
                      <a:pt x="71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3" name="Freeform 234"/>
              <p:cNvSpPr>
                <a:spLocks/>
              </p:cNvSpPr>
              <p:nvPr/>
            </p:nvSpPr>
            <p:spPr bwMode="auto">
              <a:xfrm>
                <a:off x="2767" y="511"/>
                <a:ext cx="32" cy="19"/>
              </a:xfrm>
              <a:custGeom>
                <a:avLst/>
                <a:gdLst>
                  <a:gd name="T0" fmla="*/ 1 w 64"/>
                  <a:gd name="T1" fmla="*/ 1 h 38"/>
                  <a:gd name="T2" fmla="*/ 1 w 64"/>
                  <a:gd name="T3" fmla="*/ 0 h 38"/>
                  <a:gd name="T4" fmla="*/ 1 w 64"/>
                  <a:gd name="T5" fmla="*/ 0 h 38"/>
                  <a:gd name="T6" fmla="*/ 1 w 64"/>
                  <a:gd name="T7" fmla="*/ 1 h 38"/>
                  <a:gd name="T8" fmla="*/ 1 w 64"/>
                  <a:gd name="T9" fmla="*/ 1 h 38"/>
                  <a:gd name="T10" fmla="*/ 1 w 64"/>
                  <a:gd name="T11" fmla="*/ 1 h 38"/>
                  <a:gd name="T12" fmla="*/ 1 w 64"/>
                  <a:gd name="T13" fmla="*/ 1 h 38"/>
                  <a:gd name="T14" fmla="*/ 1 w 64"/>
                  <a:gd name="T15" fmla="*/ 1 h 38"/>
                  <a:gd name="T16" fmla="*/ 0 w 64"/>
                  <a:gd name="T17" fmla="*/ 1 h 38"/>
                  <a:gd name="T18" fmla="*/ 1 w 64"/>
                  <a:gd name="T19" fmla="*/ 1 h 38"/>
                  <a:gd name="T20" fmla="*/ 1 w 64"/>
                  <a:gd name="T21" fmla="*/ 1 h 38"/>
                  <a:gd name="T22" fmla="*/ 1 w 64"/>
                  <a:gd name="T23" fmla="*/ 1 h 38"/>
                  <a:gd name="T24" fmla="*/ 1 w 64"/>
                  <a:gd name="T25" fmla="*/ 1 h 38"/>
                  <a:gd name="T26" fmla="*/ 1 w 64"/>
                  <a:gd name="T27" fmla="*/ 1 h 38"/>
                  <a:gd name="T28" fmla="*/ 1 w 64"/>
                  <a:gd name="T29" fmla="*/ 1 h 38"/>
                  <a:gd name="T30" fmla="*/ 1 w 64"/>
                  <a:gd name="T31" fmla="*/ 1 h 38"/>
                  <a:gd name="T32" fmla="*/ 1 w 64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38"/>
                  <a:gd name="T53" fmla="*/ 64 w 64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38">
                    <a:moveTo>
                      <a:pt x="64" y="4"/>
                    </a:moveTo>
                    <a:lnTo>
                      <a:pt x="60" y="0"/>
                    </a:lnTo>
                    <a:lnTo>
                      <a:pt x="53" y="0"/>
                    </a:lnTo>
                    <a:lnTo>
                      <a:pt x="44" y="2"/>
                    </a:lnTo>
                    <a:lnTo>
                      <a:pt x="34" y="4"/>
                    </a:lnTo>
                    <a:lnTo>
                      <a:pt x="22" y="10"/>
                    </a:lnTo>
                    <a:lnTo>
                      <a:pt x="13" y="16"/>
                    </a:lnTo>
                    <a:lnTo>
                      <a:pt x="5" y="27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6" y="30"/>
                    </a:lnTo>
                    <a:lnTo>
                      <a:pt x="27" y="27"/>
                    </a:lnTo>
                    <a:lnTo>
                      <a:pt x="38" y="22"/>
                    </a:lnTo>
                    <a:lnTo>
                      <a:pt x="49" y="18"/>
                    </a:lnTo>
                    <a:lnTo>
                      <a:pt x="58" y="13"/>
                    </a:lnTo>
                    <a:lnTo>
                      <a:pt x="62" y="8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4" name="Freeform 235"/>
              <p:cNvSpPr>
                <a:spLocks/>
              </p:cNvSpPr>
              <p:nvPr/>
            </p:nvSpPr>
            <p:spPr bwMode="auto">
              <a:xfrm>
                <a:off x="2779" y="546"/>
                <a:ext cx="24" cy="15"/>
              </a:xfrm>
              <a:custGeom>
                <a:avLst/>
                <a:gdLst>
                  <a:gd name="T0" fmla="*/ 0 w 49"/>
                  <a:gd name="T1" fmla="*/ 1 h 28"/>
                  <a:gd name="T2" fmla="*/ 0 w 49"/>
                  <a:gd name="T3" fmla="*/ 0 h 28"/>
                  <a:gd name="T4" fmla="*/ 0 w 49"/>
                  <a:gd name="T5" fmla="*/ 0 h 28"/>
                  <a:gd name="T6" fmla="*/ 0 w 49"/>
                  <a:gd name="T7" fmla="*/ 1 h 28"/>
                  <a:gd name="T8" fmla="*/ 0 w 49"/>
                  <a:gd name="T9" fmla="*/ 1 h 28"/>
                  <a:gd name="T10" fmla="*/ 0 w 49"/>
                  <a:gd name="T11" fmla="*/ 1 h 28"/>
                  <a:gd name="T12" fmla="*/ 0 w 49"/>
                  <a:gd name="T13" fmla="*/ 1 h 28"/>
                  <a:gd name="T14" fmla="*/ 0 w 49"/>
                  <a:gd name="T15" fmla="*/ 1 h 28"/>
                  <a:gd name="T16" fmla="*/ 0 w 49"/>
                  <a:gd name="T17" fmla="*/ 1 h 28"/>
                  <a:gd name="T18" fmla="*/ 0 w 49"/>
                  <a:gd name="T19" fmla="*/ 1 h 28"/>
                  <a:gd name="T20" fmla="*/ 0 w 49"/>
                  <a:gd name="T21" fmla="*/ 1 h 28"/>
                  <a:gd name="T22" fmla="*/ 0 w 49"/>
                  <a:gd name="T23" fmla="*/ 1 h 28"/>
                  <a:gd name="T24" fmla="*/ 0 w 49"/>
                  <a:gd name="T25" fmla="*/ 1 h 28"/>
                  <a:gd name="T26" fmla="*/ 0 w 49"/>
                  <a:gd name="T27" fmla="*/ 1 h 28"/>
                  <a:gd name="T28" fmla="*/ 0 w 49"/>
                  <a:gd name="T29" fmla="*/ 1 h 28"/>
                  <a:gd name="T30" fmla="*/ 0 w 49"/>
                  <a:gd name="T31" fmla="*/ 1 h 28"/>
                  <a:gd name="T32" fmla="*/ 0 w 49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28"/>
                  <a:gd name="T53" fmla="*/ 49 w 49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28">
                    <a:moveTo>
                      <a:pt x="49" y="2"/>
                    </a:moveTo>
                    <a:lnTo>
                      <a:pt x="45" y="0"/>
                    </a:lnTo>
                    <a:lnTo>
                      <a:pt x="39" y="0"/>
                    </a:lnTo>
                    <a:lnTo>
                      <a:pt x="31" y="1"/>
                    </a:lnTo>
                    <a:lnTo>
                      <a:pt x="23" y="5"/>
                    </a:lnTo>
                    <a:lnTo>
                      <a:pt x="14" y="10"/>
                    </a:lnTo>
                    <a:lnTo>
                      <a:pt x="7" y="17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5" y="26"/>
                    </a:lnTo>
                    <a:lnTo>
                      <a:pt x="12" y="24"/>
                    </a:lnTo>
                    <a:lnTo>
                      <a:pt x="20" y="20"/>
                    </a:lnTo>
                    <a:lnTo>
                      <a:pt x="28" y="17"/>
                    </a:lnTo>
                    <a:lnTo>
                      <a:pt x="36" y="13"/>
                    </a:lnTo>
                    <a:lnTo>
                      <a:pt x="42" y="10"/>
                    </a:lnTo>
                    <a:lnTo>
                      <a:pt x="46" y="5"/>
                    </a:lnTo>
                    <a:lnTo>
                      <a:pt x="49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5" name="Freeform 236"/>
              <p:cNvSpPr>
                <a:spLocks/>
              </p:cNvSpPr>
              <p:nvPr/>
            </p:nvSpPr>
            <p:spPr bwMode="auto">
              <a:xfrm>
                <a:off x="2784" y="564"/>
                <a:ext cx="16" cy="11"/>
              </a:xfrm>
              <a:custGeom>
                <a:avLst/>
                <a:gdLst>
                  <a:gd name="T0" fmla="*/ 0 w 33"/>
                  <a:gd name="T1" fmla="*/ 1 h 22"/>
                  <a:gd name="T2" fmla="*/ 0 w 33"/>
                  <a:gd name="T3" fmla="*/ 0 h 22"/>
                  <a:gd name="T4" fmla="*/ 0 w 33"/>
                  <a:gd name="T5" fmla="*/ 0 h 22"/>
                  <a:gd name="T6" fmla="*/ 0 w 33"/>
                  <a:gd name="T7" fmla="*/ 1 h 22"/>
                  <a:gd name="T8" fmla="*/ 0 w 33"/>
                  <a:gd name="T9" fmla="*/ 1 h 22"/>
                  <a:gd name="T10" fmla="*/ 0 w 33"/>
                  <a:gd name="T11" fmla="*/ 1 h 22"/>
                  <a:gd name="T12" fmla="*/ 0 w 33"/>
                  <a:gd name="T13" fmla="*/ 1 h 22"/>
                  <a:gd name="T14" fmla="*/ 0 w 33"/>
                  <a:gd name="T15" fmla="*/ 1 h 22"/>
                  <a:gd name="T16" fmla="*/ 0 w 33"/>
                  <a:gd name="T17" fmla="*/ 1 h 22"/>
                  <a:gd name="T18" fmla="*/ 0 w 33"/>
                  <a:gd name="T19" fmla="*/ 1 h 22"/>
                  <a:gd name="T20" fmla="*/ 0 w 33"/>
                  <a:gd name="T21" fmla="*/ 1 h 22"/>
                  <a:gd name="T22" fmla="*/ 0 w 33"/>
                  <a:gd name="T23" fmla="*/ 1 h 22"/>
                  <a:gd name="T24" fmla="*/ 0 w 33"/>
                  <a:gd name="T25" fmla="*/ 1 h 22"/>
                  <a:gd name="T26" fmla="*/ 0 w 33"/>
                  <a:gd name="T27" fmla="*/ 1 h 22"/>
                  <a:gd name="T28" fmla="*/ 0 w 33"/>
                  <a:gd name="T29" fmla="*/ 1 h 22"/>
                  <a:gd name="T30" fmla="*/ 0 w 33"/>
                  <a:gd name="T31" fmla="*/ 1 h 22"/>
                  <a:gd name="T32" fmla="*/ 0 w 33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22"/>
                  <a:gd name="T53" fmla="*/ 33 w 33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22">
                    <a:moveTo>
                      <a:pt x="31" y="1"/>
                    </a:moveTo>
                    <a:lnTo>
                      <a:pt x="27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3"/>
                    </a:lnTo>
                    <a:lnTo>
                      <a:pt x="5" y="6"/>
                    </a:lnTo>
                    <a:lnTo>
                      <a:pt x="1" y="11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3" y="16"/>
                    </a:lnTo>
                    <a:lnTo>
                      <a:pt x="8" y="13"/>
                    </a:lnTo>
                    <a:lnTo>
                      <a:pt x="15" y="11"/>
                    </a:lnTo>
                    <a:lnTo>
                      <a:pt x="21" y="9"/>
                    </a:lnTo>
                    <a:lnTo>
                      <a:pt x="27" y="8"/>
                    </a:lnTo>
                    <a:lnTo>
                      <a:pt x="32" y="6"/>
                    </a:lnTo>
                    <a:lnTo>
                      <a:pt x="33" y="5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6" name="Freeform 237"/>
              <p:cNvSpPr>
                <a:spLocks/>
              </p:cNvSpPr>
              <p:nvPr/>
            </p:nvSpPr>
            <p:spPr bwMode="auto">
              <a:xfrm>
                <a:off x="2757" y="417"/>
                <a:ext cx="33" cy="31"/>
              </a:xfrm>
              <a:custGeom>
                <a:avLst/>
                <a:gdLst>
                  <a:gd name="T0" fmla="*/ 1 w 65"/>
                  <a:gd name="T1" fmla="*/ 0 h 64"/>
                  <a:gd name="T2" fmla="*/ 1 w 65"/>
                  <a:gd name="T3" fmla="*/ 0 h 64"/>
                  <a:gd name="T4" fmla="*/ 1 w 65"/>
                  <a:gd name="T5" fmla="*/ 0 h 64"/>
                  <a:gd name="T6" fmla="*/ 1 w 65"/>
                  <a:gd name="T7" fmla="*/ 0 h 64"/>
                  <a:gd name="T8" fmla="*/ 1 w 65"/>
                  <a:gd name="T9" fmla="*/ 0 h 64"/>
                  <a:gd name="T10" fmla="*/ 1 w 65"/>
                  <a:gd name="T11" fmla="*/ 0 h 64"/>
                  <a:gd name="T12" fmla="*/ 1 w 65"/>
                  <a:gd name="T13" fmla="*/ 0 h 64"/>
                  <a:gd name="T14" fmla="*/ 1 w 65"/>
                  <a:gd name="T15" fmla="*/ 0 h 64"/>
                  <a:gd name="T16" fmla="*/ 0 w 65"/>
                  <a:gd name="T17" fmla="*/ 0 h 64"/>
                  <a:gd name="T18" fmla="*/ 1 w 65"/>
                  <a:gd name="T19" fmla="*/ 0 h 64"/>
                  <a:gd name="T20" fmla="*/ 1 w 65"/>
                  <a:gd name="T21" fmla="*/ 0 h 64"/>
                  <a:gd name="T22" fmla="*/ 1 w 65"/>
                  <a:gd name="T23" fmla="*/ 0 h 64"/>
                  <a:gd name="T24" fmla="*/ 1 w 65"/>
                  <a:gd name="T25" fmla="*/ 0 h 64"/>
                  <a:gd name="T26" fmla="*/ 1 w 65"/>
                  <a:gd name="T27" fmla="*/ 0 h 64"/>
                  <a:gd name="T28" fmla="*/ 1 w 65"/>
                  <a:gd name="T29" fmla="*/ 0 h 64"/>
                  <a:gd name="T30" fmla="*/ 1 w 65"/>
                  <a:gd name="T31" fmla="*/ 0 h 64"/>
                  <a:gd name="T32" fmla="*/ 1 w 65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64"/>
                  <a:gd name="T53" fmla="*/ 65 w 65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64">
                    <a:moveTo>
                      <a:pt x="65" y="3"/>
                    </a:moveTo>
                    <a:lnTo>
                      <a:pt x="62" y="0"/>
                    </a:lnTo>
                    <a:lnTo>
                      <a:pt x="55" y="2"/>
                    </a:lnTo>
                    <a:lnTo>
                      <a:pt x="45" y="6"/>
                    </a:lnTo>
                    <a:lnTo>
                      <a:pt x="34" y="14"/>
                    </a:lnTo>
                    <a:lnTo>
                      <a:pt x="23" y="25"/>
                    </a:lnTo>
                    <a:lnTo>
                      <a:pt x="13" y="37"/>
                    </a:lnTo>
                    <a:lnTo>
                      <a:pt x="5" y="50"/>
                    </a:lnTo>
                    <a:lnTo>
                      <a:pt x="0" y="64"/>
                    </a:lnTo>
                    <a:lnTo>
                      <a:pt x="5" y="59"/>
                    </a:lnTo>
                    <a:lnTo>
                      <a:pt x="13" y="51"/>
                    </a:lnTo>
                    <a:lnTo>
                      <a:pt x="25" y="43"/>
                    </a:lnTo>
                    <a:lnTo>
                      <a:pt x="38" y="34"/>
                    </a:lnTo>
                    <a:lnTo>
                      <a:pt x="49" y="25"/>
                    </a:lnTo>
                    <a:lnTo>
                      <a:pt x="58" y="17"/>
                    </a:lnTo>
                    <a:lnTo>
                      <a:pt x="64" y="8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7" name="Freeform 238"/>
              <p:cNvSpPr>
                <a:spLocks/>
              </p:cNvSpPr>
              <p:nvPr/>
            </p:nvSpPr>
            <p:spPr bwMode="auto">
              <a:xfrm>
                <a:off x="2759" y="388"/>
                <a:ext cx="26" cy="25"/>
              </a:xfrm>
              <a:custGeom>
                <a:avLst/>
                <a:gdLst>
                  <a:gd name="T0" fmla="*/ 1 w 52"/>
                  <a:gd name="T1" fmla="*/ 1 h 50"/>
                  <a:gd name="T2" fmla="*/ 1 w 52"/>
                  <a:gd name="T3" fmla="*/ 0 h 50"/>
                  <a:gd name="T4" fmla="*/ 1 w 52"/>
                  <a:gd name="T5" fmla="*/ 1 h 50"/>
                  <a:gd name="T6" fmla="*/ 1 w 52"/>
                  <a:gd name="T7" fmla="*/ 1 h 50"/>
                  <a:gd name="T8" fmla="*/ 1 w 52"/>
                  <a:gd name="T9" fmla="*/ 1 h 50"/>
                  <a:gd name="T10" fmla="*/ 1 w 52"/>
                  <a:gd name="T11" fmla="*/ 1 h 50"/>
                  <a:gd name="T12" fmla="*/ 1 w 52"/>
                  <a:gd name="T13" fmla="*/ 1 h 50"/>
                  <a:gd name="T14" fmla="*/ 1 w 52"/>
                  <a:gd name="T15" fmla="*/ 1 h 50"/>
                  <a:gd name="T16" fmla="*/ 0 w 52"/>
                  <a:gd name="T17" fmla="*/ 1 h 50"/>
                  <a:gd name="T18" fmla="*/ 1 w 52"/>
                  <a:gd name="T19" fmla="*/ 1 h 50"/>
                  <a:gd name="T20" fmla="*/ 1 w 52"/>
                  <a:gd name="T21" fmla="*/ 1 h 50"/>
                  <a:gd name="T22" fmla="*/ 1 w 52"/>
                  <a:gd name="T23" fmla="*/ 1 h 50"/>
                  <a:gd name="T24" fmla="*/ 1 w 52"/>
                  <a:gd name="T25" fmla="*/ 1 h 50"/>
                  <a:gd name="T26" fmla="*/ 1 w 52"/>
                  <a:gd name="T27" fmla="*/ 1 h 50"/>
                  <a:gd name="T28" fmla="*/ 1 w 52"/>
                  <a:gd name="T29" fmla="*/ 1 h 50"/>
                  <a:gd name="T30" fmla="*/ 1 w 52"/>
                  <a:gd name="T31" fmla="*/ 1 h 50"/>
                  <a:gd name="T32" fmla="*/ 1 w 52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0"/>
                  <a:gd name="T53" fmla="*/ 52 w 52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0">
                    <a:moveTo>
                      <a:pt x="52" y="2"/>
                    </a:moveTo>
                    <a:lnTo>
                      <a:pt x="50" y="0"/>
                    </a:lnTo>
                    <a:lnTo>
                      <a:pt x="44" y="1"/>
                    </a:lnTo>
                    <a:lnTo>
                      <a:pt x="37" y="4"/>
                    </a:lnTo>
                    <a:lnTo>
                      <a:pt x="28" y="9"/>
                    </a:lnTo>
                    <a:lnTo>
                      <a:pt x="20" y="16"/>
                    </a:lnTo>
                    <a:lnTo>
                      <a:pt x="12" y="26"/>
                    </a:lnTo>
                    <a:lnTo>
                      <a:pt x="5" y="37"/>
                    </a:lnTo>
                    <a:lnTo>
                      <a:pt x="0" y="50"/>
                    </a:lnTo>
                    <a:lnTo>
                      <a:pt x="7" y="44"/>
                    </a:lnTo>
                    <a:lnTo>
                      <a:pt x="15" y="38"/>
                    </a:lnTo>
                    <a:lnTo>
                      <a:pt x="23" y="30"/>
                    </a:lnTo>
                    <a:lnTo>
                      <a:pt x="32" y="23"/>
                    </a:lnTo>
                    <a:lnTo>
                      <a:pt x="40" y="17"/>
                    </a:lnTo>
                    <a:lnTo>
                      <a:pt x="47" y="11"/>
                    </a:lnTo>
                    <a:lnTo>
                      <a:pt x="51" y="6"/>
                    </a:lnTo>
                    <a:lnTo>
                      <a:pt x="52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8" name="Freeform 239"/>
              <p:cNvSpPr>
                <a:spLocks/>
              </p:cNvSpPr>
              <p:nvPr/>
            </p:nvSpPr>
            <p:spPr bwMode="auto">
              <a:xfrm>
                <a:off x="2759" y="475"/>
                <a:ext cx="36" cy="27"/>
              </a:xfrm>
              <a:custGeom>
                <a:avLst/>
                <a:gdLst>
                  <a:gd name="T0" fmla="*/ 1 w 71"/>
                  <a:gd name="T1" fmla="*/ 1 h 53"/>
                  <a:gd name="T2" fmla="*/ 1 w 71"/>
                  <a:gd name="T3" fmla="*/ 0 h 53"/>
                  <a:gd name="T4" fmla="*/ 1 w 71"/>
                  <a:gd name="T5" fmla="*/ 1 h 53"/>
                  <a:gd name="T6" fmla="*/ 1 w 71"/>
                  <a:gd name="T7" fmla="*/ 1 h 53"/>
                  <a:gd name="T8" fmla="*/ 1 w 71"/>
                  <a:gd name="T9" fmla="*/ 1 h 53"/>
                  <a:gd name="T10" fmla="*/ 1 w 71"/>
                  <a:gd name="T11" fmla="*/ 1 h 53"/>
                  <a:gd name="T12" fmla="*/ 1 w 71"/>
                  <a:gd name="T13" fmla="*/ 1 h 53"/>
                  <a:gd name="T14" fmla="*/ 1 w 71"/>
                  <a:gd name="T15" fmla="*/ 1 h 53"/>
                  <a:gd name="T16" fmla="*/ 0 w 71"/>
                  <a:gd name="T17" fmla="*/ 1 h 53"/>
                  <a:gd name="T18" fmla="*/ 1 w 71"/>
                  <a:gd name="T19" fmla="*/ 1 h 53"/>
                  <a:gd name="T20" fmla="*/ 1 w 71"/>
                  <a:gd name="T21" fmla="*/ 1 h 53"/>
                  <a:gd name="T22" fmla="*/ 1 w 71"/>
                  <a:gd name="T23" fmla="*/ 1 h 53"/>
                  <a:gd name="T24" fmla="*/ 1 w 71"/>
                  <a:gd name="T25" fmla="*/ 1 h 53"/>
                  <a:gd name="T26" fmla="*/ 1 w 71"/>
                  <a:gd name="T27" fmla="*/ 1 h 53"/>
                  <a:gd name="T28" fmla="*/ 1 w 71"/>
                  <a:gd name="T29" fmla="*/ 1 h 53"/>
                  <a:gd name="T30" fmla="*/ 1 w 71"/>
                  <a:gd name="T31" fmla="*/ 1 h 53"/>
                  <a:gd name="T32" fmla="*/ 1 w 71"/>
                  <a:gd name="T33" fmla="*/ 1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53"/>
                  <a:gd name="T53" fmla="*/ 71 w 7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53">
                    <a:moveTo>
                      <a:pt x="71" y="1"/>
                    </a:moveTo>
                    <a:lnTo>
                      <a:pt x="68" y="0"/>
                    </a:lnTo>
                    <a:lnTo>
                      <a:pt x="59" y="2"/>
                    </a:lnTo>
                    <a:lnTo>
                      <a:pt x="48" y="7"/>
                    </a:lnTo>
                    <a:lnTo>
                      <a:pt x="36" y="15"/>
                    </a:lnTo>
                    <a:lnTo>
                      <a:pt x="23" y="23"/>
                    </a:lnTo>
                    <a:lnTo>
                      <a:pt x="13" y="33"/>
                    </a:lnTo>
                    <a:lnTo>
                      <a:pt x="4" y="44"/>
                    </a:lnTo>
                    <a:lnTo>
                      <a:pt x="0" y="53"/>
                    </a:lnTo>
                    <a:lnTo>
                      <a:pt x="7" y="49"/>
                    </a:lnTo>
                    <a:lnTo>
                      <a:pt x="17" y="44"/>
                    </a:lnTo>
                    <a:lnTo>
                      <a:pt x="30" y="37"/>
                    </a:lnTo>
                    <a:lnTo>
                      <a:pt x="43" y="30"/>
                    </a:lnTo>
                    <a:lnTo>
                      <a:pt x="54" y="23"/>
                    </a:lnTo>
                    <a:lnTo>
                      <a:pt x="65" y="15"/>
                    </a:lnTo>
                    <a:lnTo>
                      <a:pt x="70" y="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39" name="Freeform 240"/>
              <p:cNvSpPr>
                <a:spLocks/>
              </p:cNvSpPr>
              <p:nvPr/>
            </p:nvSpPr>
            <p:spPr bwMode="auto">
              <a:xfrm>
                <a:off x="2771" y="526"/>
                <a:ext cx="30" cy="20"/>
              </a:xfrm>
              <a:custGeom>
                <a:avLst/>
                <a:gdLst>
                  <a:gd name="T0" fmla="*/ 1 w 60"/>
                  <a:gd name="T1" fmla="*/ 0 h 41"/>
                  <a:gd name="T2" fmla="*/ 1 w 60"/>
                  <a:gd name="T3" fmla="*/ 0 h 41"/>
                  <a:gd name="T4" fmla="*/ 1 w 60"/>
                  <a:gd name="T5" fmla="*/ 0 h 41"/>
                  <a:gd name="T6" fmla="*/ 1 w 60"/>
                  <a:gd name="T7" fmla="*/ 0 h 41"/>
                  <a:gd name="T8" fmla="*/ 1 w 60"/>
                  <a:gd name="T9" fmla="*/ 0 h 41"/>
                  <a:gd name="T10" fmla="*/ 1 w 60"/>
                  <a:gd name="T11" fmla="*/ 0 h 41"/>
                  <a:gd name="T12" fmla="*/ 1 w 60"/>
                  <a:gd name="T13" fmla="*/ 0 h 41"/>
                  <a:gd name="T14" fmla="*/ 1 w 60"/>
                  <a:gd name="T15" fmla="*/ 0 h 41"/>
                  <a:gd name="T16" fmla="*/ 0 w 60"/>
                  <a:gd name="T17" fmla="*/ 0 h 41"/>
                  <a:gd name="T18" fmla="*/ 1 w 60"/>
                  <a:gd name="T19" fmla="*/ 0 h 41"/>
                  <a:gd name="T20" fmla="*/ 1 w 60"/>
                  <a:gd name="T21" fmla="*/ 0 h 41"/>
                  <a:gd name="T22" fmla="*/ 1 w 60"/>
                  <a:gd name="T23" fmla="*/ 0 h 41"/>
                  <a:gd name="T24" fmla="*/ 1 w 60"/>
                  <a:gd name="T25" fmla="*/ 0 h 41"/>
                  <a:gd name="T26" fmla="*/ 1 w 60"/>
                  <a:gd name="T27" fmla="*/ 0 h 41"/>
                  <a:gd name="T28" fmla="*/ 1 w 60"/>
                  <a:gd name="T29" fmla="*/ 0 h 41"/>
                  <a:gd name="T30" fmla="*/ 1 w 60"/>
                  <a:gd name="T31" fmla="*/ 0 h 41"/>
                  <a:gd name="T32" fmla="*/ 1 w 60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41"/>
                  <a:gd name="T53" fmla="*/ 60 w 60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41">
                    <a:moveTo>
                      <a:pt x="60" y="3"/>
                    </a:moveTo>
                    <a:lnTo>
                      <a:pt x="57" y="0"/>
                    </a:lnTo>
                    <a:lnTo>
                      <a:pt x="50" y="1"/>
                    </a:lnTo>
                    <a:lnTo>
                      <a:pt x="39" y="5"/>
                    </a:lnTo>
                    <a:lnTo>
                      <a:pt x="29" y="11"/>
                    </a:lnTo>
                    <a:lnTo>
                      <a:pt x="19" y="19"/>
                    </a:lnTo>
                    <a:lnTo>
                      <a:pt x="9" y="27"/>
                    </a:lnTo>
                    <a:lnTo>
                      <a:pt x="3" y="34"/>
                    </a:lnTo>
                    <a:lnTo>
                      <a:pt x="0" y="41"/>
                    </a:lnTo>
                    <a:lnTo>
                      <a:pt x="6" y="37"/>
                    </a:lnTo>
                    <a:lnTo>
                      <a:pt x="14" y="34"/>
                    </a:lnTo>
                    <a:lnTo>
                      <a:pt x="23" y="29"/>
                    </a:lnTo>
                    <a:lnTo>
                      <a:pt x="34" y="23"/>
                    </a:lnTo>
                    <a:lnTo>
                      <a:pt x="43" y="18"/>
                    </a:lnTo>
                    <a:lnTo>
                      <a:pt x="51" y="13"/>
                    </a:lnTo>
                    <a:lnTo>
                      <a:pt x="58" y="7"/>
                    </a:lnTo>
                    <a:lnTo>
                      <a:pt x="6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0" name="Freeform 241"/>
              <p:cNvSpPr>
                <a:spLocks/>
              </p:cNvSpPr>
              <p:nvPr/>
            </p:nvSpPr>
            <p:spPr bwMode="auto">
              <a:xfrm>
                <a:off x="2760" y="370"/>
                <a:ext cx="4" cy="31"/>
              </a:xfrm>
              <a:custGeom>
                <a:avLst/>
                <a:gdLst>
                  <a:gd name="T0" fmla="*/ 1 w 8"/>
                  <a:gd name="T1" fmla="*/ 1 h 61"/>
                  <a:gd name="T2" fmla="*/ 1 w 8"/>
                  <a:gd name="T3" fmla="*/ 1 h 61"/>
                  <a:gd name="T4" fmla="*/ 0 w 8"/>
                  <a:gd name="T5" fmla="*/ 1 h 61"/>
                  <a:gd name="T6" fmla="*/ 0 w 8"/>
                  <a:gd name="T7" fmla="*/ 1 h 61"/>
                  <a:gd name="T8" fmla="*/ 1 w 8"/>
                  <a:gd name="T9" fmla="*/ 0 h 61"/>
                  <a:gd name="T10" fmla="*/ 1 w 8"/>
                  <a:gd name="T11" fmla="*/ 1 h 61"/>
                  <a:gd name="T12" fmla="*/ 1 w 8"/>
                  <a:gd name="T13" fmla="*/ 1 h 61"/>
                  <a:gd name="T14" fmla="*/ 1 w 8"/>
                  <a:gd name="T15" fmla="*/ 1 h 61"/>
                  <a:gd name="T16" fmla="*/ 1 w 8"/>
                  <a:gd name="T17" fmla="*/ 1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61"/>
                  <a:gd name="T29" fmla="*/ 8 w 8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61">
                    <a:moveTo>
                      <a:pt x="4" y="61"/>
                    </a:moveTo>
                    <a:lnTo>
                      <a:pt x="3" y="48"/>
                    </a:lnTo>
                    <a:lnTo>
                      <a:pt x="0" y="27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8" y="9"/>
                    </a:lnTo>
                    <a:lnTo>
                      <a:pt x="8" y="27"/>
                    </a:lnTo>
                    <a:lnTo>
                      <a:pt x="6" y="46"/>
                    </a:lnTo>
                    <a:lnTo>
                      <a:pt x="4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1" name="Freeform 242"/>
              <p:cNvSpPr>
                <a:spLocks/>
              </p:cNvSpPr>
              <p:nvPr/>
            </p:nvSpPr>
            <p:spPr bwMode="auto">
              <a:xfrm>
                <a:off x="2726" y="392"/>
                <a:ext cx="32" cy="43"/>
              </a:xfrm>
              <a:custGeom>
                <a:avLst/>
                <a:gdLst>
                  <a:gd name="T0" fmla="*/ 0 w 65"/>
                  <a:gd name="T1" fmla="*/ 1 h 85"/>
                  <a:gd name="T2" fmla="*/ 0 w 65"/>
                  <a:gd name="T3" fmla="*/ 1 h 85"/>
                  <a:gd name="T4" fmla="*/ 0 w 65"/>
                  <a:gd name="T5" fmla="*/ 1 h 85"/>
                  <a:gd name="T6" fmla="*/ 0 w 65"/>
                  <a:gd name="T7" fmla="*/ 1 h 85"/>
                  <a:gd name="T8" fmla="*/ 0 w 65"/>
                  <a:gd name="T9" fmla="*/ 1 h 85"/>
                  <a:gd name="T10" fmla="*/ 0 w 65"/>
                  <a:gd name="T11" fmla="*/ 1 h 85"/>
                  <a:gd name="T12" fmla="*/ 0 w 65"/>
                  <a:gd name="T13" fmla="*/ 1 h 85"/>
                  <a:gd name="T14" fmla="*/ 0 w 65"/>
                  <a:gd name="T15" fmla="*/ 0 h 85"/>
                  <a:gd name="T16" fmla="*/ 0 w 65"/>
                  <a:gd name="T17" fmla="*/ 1 h 85"/>
                  <a:gd name="T18" fmla="*/ 0 w 65"/>
                  <a:gd name="T19" fmla="*/ 1 h 85"/>
                  <a:gd name="T20" fmla="*/ 0 w 65"/>
                  <a:gd name="T21" fmla="*/ 1 h 85"/>
                  <a:gd name="T22" fmla="*/ 0 w 65"/>
                  <a:gd name="T23" fmla="*/ 1 h 85"/>
                  <a:gd name="T24" fmla="*/ 0 w 65"/>
                  <a:gd name="T25" fmla="*/ 1 h 85"/>
                  <a:gd name="T26" fmla="*/ 0 w 65"/>
                  <a:gd name="T27" fmla="*/ 1 h 85"/>
                  <a:gd name="T28" fmla="*/ 0 w 65"/>
                  <a:gd name="T29" fmla="*/ 1 h 85"/>
                  <a:gd name="T30" fmla="*/ 0 w 65"/>
                  <a:gd name="T31" fmla="*/ 1 h 85"/>
                  <a:gd name="T32" fmla="*/ 0 w 65"/>
                  <a:gd name="T33" fmla="*/ 1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85"/>
                  <a:gd name="T53" fmla="*/ 65 w 65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85">
                    <a:moveTo>
                      <a:pt x="65" y="85"/>
                    </a:moveTo>
                    <a:lnTo>
                      <a:pt x="60" y="75"/>
                    </a:lnTo>
                    <a:lnTo>
                      <a:pt x="53" y="62"/>
                    </a:lnTo>
                    <a:lnTo>
                      <a:pt x="44" y="46"/>
                    </a:lnTo>
                    <a:lnTo>
                      <a:pt x="34" y="31"/>
                    </a:lnTo>
                    <a:lnTo>
                      <a:pt x="23" y="16"/>
                    </a:lnTo>
                    <a:lnTo>
                      <a:pt x="14" y="6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8"/>
                    </a:lnTo>
                    <a:lnTo>
                      <a:pt x="6" y="17"/>
                    </a:lnTo>
                    <a:lnTo>
                      <a:pt x="15" y="29"/>
                    </a:lnTo>
                    <a:lnTo>
                      <a:pt x="27" y="41"/>
                    </a:lnTo>
                    <a:lnTo>
                      <a:pt x="38" y="54"/>
                    </a:lnTo>
                    <a:lnTo>
                      <a:pt x="50" y="66"/>
                    </a:lnTo>
                    <a:lnTo>
                      <a:pt x="59" y="76"/>
                    </a:lnTo>
                    <a:lnTo>
                      <a:pt x="65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2" name="Freeform 243"/>
              <p:cNvSpPr>
                <a:spLocks/>
              </p:cNvSpPr>
              <p:nvPr/>
            </p:nvSpPr>
            <p:spPr bwMode="auto">
              <a:xfrm>
                <a:off x="2724" y="410"/>
                <a:ext cx="34" cy="38"/>
              </a:xfrm>
              <a:custGeom>
                <a:avLst/>
                <a:gdLst>
                  <a:gd name="T0" fmla="*/ 1 w 68"/>
                  <a:gd name="T1" fmla="*/ 0 h 77"/>
                  <a:gd name="T2" fmla="*/ 1 w 68"/>
                  <a:gd name="T3" fmla="*/ 0 h 77"/>
                  <a:gd name="T4" fmla="*/ 1 w 68"/>
                  <a:gd name="T5" fmla="*/ 0 h 77"/>
                  <a:gd name="T6" fmla="*/ 1 w 68"/>
                  <a:gd name="T7" fmla="*/ 0 h 77"/>
                  <a:gd name="T8" fmla="*/ 1 w 68"/>
                  <a:gd name="T9" fmla="*/ 0 h 77"/>
                  <a:gd name="T10" fmla="*/ 1 w 68"/>
                  <a:gd name="T11" fmla="*/ 0 h 77"/>
                  <a:gd name="T12" fmla="*/ 1 w 68"/>
                  <a:gd name="T13" fmla="*/ 0 h 77"/>
                  <a:gd name="T14" fmla="*/ 1 w 68"/>
                  <a:gd name="T15" fmla="*/ 0 h 77"/>
                  <a:gd name="T16" fmla="*/ 0 w 68"/>
                  <a:gd name="T17" fmla="*/ 0 h 77"/>
                  <a:gd name="T18" fmla="*/ 1 w 68"/>
                  <a:gd name="T19" fmla="*/ 0 h 77"/>
                  <a:gd name="T20" fmla="*/ 1 w 68"/>
                  <a:gd name="T21" fmla="*/ 0 h 77"/>
                  <a:gd name="T22" fmla="*/ 1 w 68"/>
                  <a:gd name="T23" fmla="*/ 0 h 77"/>
                  <a:gd name="T24" fmla="*/ 1 w 68"/>
                  <a:gd name="T25" fmla="*/ 0 h 77"/>
                  <a:gd name="T26" fmla="*/ 1 w 68"/>
                  <a:gd name="T27" fmla="*/ 0 h 77"/>
                  <a:gd name="T28" fmla="*/ 1 w 68"/>
                  <a:gd name="T29" fmla="*/ 0 h 77"/>
                  <a:gd name="T30" fmla="*/ 1 w 68"/>
                  <a:gd name="T31" fmla="*/ 0 h 77"/>
                  <a:gd name="T32" fmla="*/ 1 w 68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7"/>
                  <a:gd name="T53" fmla="*/ 68 w 68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7">
                    <a:moveTo>
                      <a:pt x="68" y="77"/>
                    </a:moveTo>
                    <a:lnTo>
                      <a:pt x="62" y="68"/>
                    </a:lnTo>
                    <a:lnTo>
                      <a:pt x="53" y="55"/>
                    </a:lnTo>
                    <a:lnTo>
                      <a:pt x="43" y="41"/>
                    </a:lnTo>
                    <a:lnTo>
                      <a:pt x="31" y="26"/>
                    </a:lnTo>
                    <a:lnTo>
                      <a:pt x="21" y="13"/>
                    </a:lnTo>
                    <a:lnTo>
                      <a:pt x="10" y="4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" y="9"/>
                    </a:lnTo>
                    <a:lnTo>
                      <a:pt x="8" y="19"/>
                    </a:lnTo>
                    <a:lnTo>
                      <a:pt x="18" y="30"/>
                    </a:lnTo>
                    <a:lnTo>
                      <a:pt x="31" y="41"/>
                    </a:lnTo>
                    <a:lnTo>
                      <a:pt x="43" y="53"/>
                    </a:lnTo>
                    <a:lnTo>
                      <a:pt x="54" y="63"/>
                    </a:lnTo>
                    <a:lnTo>
                      <a:pt x="63" y="71"/>
                    </a:lnTo>
                    <a:lnTo>
                      <a:pt x="68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3" name="Freeform 244"/>
              <p:cNvSpPr>
                <a:spLocks/>
              </p:cNvSpPr>
              <p:nvPr/>
            </p:nvSpPr>
            <p:spPr bwMode="auto">
              <a:xfrm>
                <a:off x="2722" y="431"/>
                <a:ext cx="36" cy="35"/>
              </a:xfrm>
              <a:custGeom>
                <a:avLst/>
                <a:gdLst>
                  <a:gd name="T0" fmla="*/ 0 w 73"/>
                  <a:gd name="T1" fmla="*/ 1 h 70"/>
                  <a:gd name="T2" fmla="*/ 0 w 73"/>
                  <a:gd name="T3" fmla="*/ 1 h 70"/>
                  <a:gd name="T4" fmla="*/ 0 w 73"/>
                  <a:gd name="T5" fmla="*/ 1 h 70"/>
                  <a:gd name="T6" fmla="*/ 0 w 73"/>
                  <a:gd name="T7" fmla="*/ 1 h 70"/>
                  <a:gd name="T8" fmla="*/ 0 w 73"/>
                  <a:gd name="T9" fmla="*/ 1 h 70"/>
                  <a:gd name="T10" fmla="*/ 0 w 73"/>
                  <a:gd name="T11" fmla="*/ 1 h 70"/>
                  <a:gd name="T12" fmla="*/ 0 w 73"/>
                  <a:gd name="T13" fmla="*/ 1 h 70"/>
                  <a:gd name="T14" fmla="*/ 0 w 73"/>
                  <a:gd name="T15" fmla="*/ 0 h 70"/>
                  <a:gd name="T16" fmla="*/ 0 w 73"/>
                  <a:gd name="T17" fmla="*/ 1 h 70"/>
                  <a:gd name="T18" fmla="*/ 0 w 73"/>
                  <a:gd name="T19" fmla="*/ 1 h 70"/>
                  <a:gd name="T20" fmla="*/ 0 w 73"/>
                  <a:gd name="T21" fmla="*/ 1 h 70"/>
                  <a:gd name="T22" fmla="*/ 0 w 73"/>
                  <a:gd name="T23" fmla="*/ 1 h 70"/>
                  <a:gd name="T24" fmla="*/ 0 w 73"/>
                  <a:gd name="T25" fmla="*/ 1 h 70"/>
                  <a:gd name="T26" fmla="*/ 0 w 73"/>
                  <a:gd name="T27" fmla="*/ 1 h 70"/>
                  <a:gd name="T28" fmla="*/ 0 w 73"/>
                  <a:gd name="T29" fmla="*/ 1 h 70"/>
                  <a:gd name="T30" fmla="*/ 0 w 73"/>
                  <a:gd name="T31" fmla="*/ 1 h 70"/>
                  <a:gd name="T32" fmla="*/ 0 w 73"/>
                  <a:gd name="T33" fmla="*/ 1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70"/>
                  <a:gd name="T53" fmla="*/ 73 w 73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70">
                    <a:moveTo>
                      <a:pt x="73" y="70"/>
                    </a:moveTo>
                    <a:lnTo>
                      <a:pt x="66" y="60"/>
                    </a:lnTo>
                    <a:lnTo>
                      <a:pt x="57" y="47"/>
                    </a:lnTo>
                    <a:lnTo>
                      <a:pt x="45" y="33"/>
                    </a:lnTo>
                    <a:lnTo>
                      <a:pt x="33" y="22"/>
                    </a:lnTo>
                    <a:lnTo>
                      <a:pt x="21" y="12"/>
                    </a:lnTo>
                    <a:lnTo>
                      <a:pt x="11" y="3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3" y="8"/>
                    </a:lnTo>
                    <a:lnTo>
                      <a:pt x="10" y="16"/>
                    </a:lnTo>
                    <a:lnTo>
                      <a:pt x="20" y="25"/>
                    </a:lnTo>
                    <a:lnTo>
                      <a:pt x="33" y="35"/>
                    </a:lnTo>
                    <a:lnTo>
                      <a:pt x="45" y="45"/>
                    </a:lnTo>
                    <a:lnTo>
                      <a:pt x="58" y="54"/>
                    </a:lnTo>
                    <a:lnTo>
                      <a:pt x="67" y="63"/>
                    </a:ln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4" name="Freeform 245"/>
              <p:cNvSpPr>
                <a:spLocks/>
              </p:cNvSpPr>
              <p:nvPr/>
            </p:nvSpPr>
            <p:spPr bwMode="auto">
              <a:xfrm>
                <a:off x="2727" y="456"/>
                <a:ext cx="34" cy="26"/>
              </a:xfrm>
              <a:custGeom>
                <a:avLst/>
                <a:gdLst>
                  <a:gd name="T0" fmla="*/ 0 w 69"/>
                  <a:gd name="T1" fmla="*/ 0 h 53"/>
                  <a:gd name="T2" fmla="*/ 0 w 69"/>
                  <a:gd name="T3" fmla="*/ 0 h 53"/>
                  <a:gd name="T4" fmla="*/ 0 w 69"/>
                  <a:gd name="T5" fmla="*/ 0 h 53"/>
                  <a:gd name="T6" fmla="*/ 0 w 69"/>
                  <a:gd name="T7" fmla="*/ 0 h 53"/>
                  <a:gd name="T8" fmla="*/ 0 w 69"/>
                  <a:gd name="T9" fmla="*/ 0 h 53"/>
                  <a:gd name="T10" fmla="*/ 0 w 69"/>
                  <a:gd name="T11" fmla="*/ 0 h 53"/>
                  <a:gd name="T12" fmla="*/ 0 w 69"/>
                  <a:gd name="T13" fmla="*/ 0 h 53"/>
                  <a:gd name="T14" fmla="*/ 0 w 69"/>
                  <a:gd name="T15" fmla="*/ 0 h 53"/>
                  <a:gd name="T16" fmla="*/ 0 w 69"/>
                  <a:gd name="T17" fmla="*/ 0 h 53"/>
                  <a:gd name="T18" fmla="*/ 0 w 69"/>
                  <a:gd name="T19" fmla="*/ 0 h 53"/>
                  <a:gd name="T20" fmla="*/ 0 w 69"/>
                  <a:gd name="T21" fmla="*/ 0 h 53"/>
                  <a:gd name="T22" fmla="*/ 0 w 69"/>
                  <a:gd name="T23" fmla="*/ 0 h 53"/>
                  <a:gd name="T24" fmla="*/ 0 w 69"/>
                  <a:gd name="T25" fmla="*/ 0 h 53"/>
                  <a:gd name="T26" fmla="*/ 0 w 69"/>
                  <a:gd name="T27" fmla="*/ 0 h 53"/>
                  <a:gd name="T28" fmla="*/ 0 w 69"/>
                  <a:gd name="T29" fmla="*/ 0 h 53"/>
                  <a:gd name="T30" fmla="*/ 0 w 69"/>
                  <a:gd name="T31" fmla="*/ 0 h 53"/>
                  <a:gd name="T32" fmla="*/ 0 w 6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3"/>
                  <a:gd name="T53" fmla="*/ 69 w 6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3">
                    <a:moveTo>
                      <a:pt x="69" y="53"/>
                    </a:moveTo>
                    <a:lnTo>
                      <a:pt x="62" y="45"/>
                    </a:lnTo>
                    <a:lnTo>
                      <a:pt x="53" y="35"/>
                    </a:lnTo>
                    <a:lnTo>
                      <a:pt x="41" y="24"/>
                    </a:lnTo>
                    <a:lnTo>
                      <a:pt x="30" y="15"/>
                    </a:lnTo>
                    <a:lnTo>
                      <a:pt x="19" y="6"/>
                    </a:lnTo>
                    <a:lnTo>
                      <a:pt x="9" y="1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8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1" y="35"/>
                    </a:lnTo>
                    <a:lnTo>
                      <a:pt x="53" y="41"/>
                    </a:lnTo>
                    <a:lnTo>
                      <a:pt x="62" y="47"/>
                    </a:lnTo>
                    <a:lnTo>
                      <a:pt x="69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5" name="Freeform 246"/>
              <p:cNvSpPr>
                <a:spLocks/>
              </p:cNvSpPr>
              <p:nvPr/>
            </p:nvSpPr>
            <p:spPr bwMode="auto">
              <a:xfrm>
                <a:off x="2729" y="477"/>
                <a:ext cx="33" cy="24"/>
              </a:xfrm>
              <a:custGeom>
                <a:avLst/>
                <a:gdLst>
                  <a:gd name="T0" fmla="*/ 0 w 67"/>
                  <a:gd name="T1" fmla="*/ 0 h 49"/>
                  <a:gd name="T2" fmla="*/ 0 w 67"/>
                  <a:gd name="T3" fmla="*/ 0 h 49"/>
                  <a:gd name="T4" fmla="*/ 0 w 67"/>
                  <a:gd name="T5" fmla="*/ 0 h 49"/>
                  <a:gd name="T6" fmla="*/ 0 w 67"/>
                  <a:gd name="T7" fmla="*/ 0 h 49"/>
                  <a:gd name="T8" fmla="*/ 0 w 67"/>
                  <a:gd name="T9" fmla="*/ 0 h 49"/>
                  <a:gd name="T10" fmla="*/ 0 w 67"/>
                  <a:gd name="T11" fmla="*/ 0 h 49"/>
                  <a:gd name="T12" fmla="*/ 0 w 67"/>
                  <a:gd name="T13" fmla="*/ 0 h 49"/>
                  <a:gd name="T14" fmla="*/ 0 w 67"/>
                  <a:gd name="T15" fmla="*/ 0 h 49"/>
                  <a:gd name="T16" fmla="*/ 0 w 67"/>
                  <a:gd name="T17" fmla="*/ 0 h 49"/>
                  <a:gd name="T18" fmla="*/ 0 w 67"/>
                  <a:gd name="T19" fmla="*/ 0 h 49"/>
                  <a:gd name="T20" fmla="*/ 0 w 67"/>
                  <a:gd name="T21" fmla="*/ 0 h 49"/>
                  <a:gd name="T22" fmla="*/ 0 w 67"/>
                  <a:gd name="T23" fmla="*/ 0 h 49"/>
                  <a:gd name="T24" fmla="*/ 0 w 67"/>
                  <a:gd name="T25" fmla="*/ 0 h 49"/>
                  <a:gd name="T26" fmla="*/ 0 w 67"/>
                  <a:gd name="T27" fmla="*/ 0 h 49"/>
                  <a:gd name="T28" fmla="*/ 0 w 67"/>
                  <a:gd name="T29" fmla="*/ 0 h 49"/>
                  <a:gd name="T30" fmla="*/ 0 w 67"/>
                  <a:gd name="T31" fmla="*/ 0 h 49"/>
                  <a:gd name="T32" fmla="*/ 0 w 67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9"/>
                  <a:gd name="T53" fmla="*/ 67 w 6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9">
                    <a:moveTo>
                      <a:pt x="67" y="49"/>
                    </a:moveTo>
                    <a:lnTo>
                      <a:pt x="61" y="43"/>
                    </a:lnTo>
                    <a:lnTo>
                      <a:pt x="51" y="34"/>
                    </a:lnTo>
                    <a:lnTo>
                      <a:pt x="39" y="25"/>
                    </a:lnTo>
                    <a:lnTo>
                      <a:pt x="28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4" y="12"/>
                    </a:lnTo>
                    <a:lnTo>
                      <a:pt x="11" y="19"/>
                    </a:lnTo>
                    <a:lnTo>
                      <a:pt x="20" y="26"/>
                    </a:lnTo>
                    <a:lnTo>
                      <a:pt x="31" y="31"/>
                    </a:lnTo>
                    <a:lnTo>
                      <a:pt x="43" y="37"/>
                    </a:lnTo>
                    <a:lnTo>
                      <a:pt x="53" y="42"/>
                    </a:lnTo>
                    <a:lnTo>
                      <a:pt x="62" y="45"/>
                    </a:lnTo>
                    <a:lnTo>
                      <a:pt x="67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6" name="Freeform 247"/>
              <p:cNvSpPr>
                <a:spLocks/>
              </p:cNvSpPr>
              <p:nvPr/>
            </p:nvSpPr>
            <p:spPr bwMode="auto">
              <a:xfrm>
                <a:off x="2736" y="506"/>
                <a:ext cx="29" cy="13"/>
              </a:xfrm>
              <a:custGeom>
                <a:avLst/>
                <a:gdLst>
                  <a:gd name="T0" fmla="*/ 0 w 59"/>
                  <a:gd name="T1" fmla="*/ 1 h 25"/>
                  <a:gd name="T2" fmla="*/ 0 w 59"/>
                  <a:gd name="T3" fmla="*/ 1 h 25"/>
                  <a:gd name="T4" fmla="*/ 0 w 59"/>
                  <a:gd name="T5" fmla="*/ 1 h 25"/>
                  <a:gd name="T6" fmla="*/ 0 w 59"/>
                  <a:gd name="T7" fmla="*/ 1 h 25"/>
                  <a:gd name="T8" fmla="*/ 0 w 59"/>
                  <a:gd name="T9" fmla="*/ 1 h 25"/>
                  <a:gd name="T10" fmla="*/ 0 w 59"/>
                  <a:gd name="T11" fmla="*/ 0 h 25"/>
                  <a:gd name="T12" fmla="*/ 0 w 59"/>
                  <a:gd name="T13" fmla="*/ 0 h 25"/>
                  <a:gd name="T14" fmla="*/ 0 w 59"/>
                  <a:gd name="T15" fmla="*/ 1 h 25"/>
                  <a:gd name="T16" fmla="*/ 0 w 59"/>
                  <a:gd name="T17" fmla="*/ 1 h 25"/>
                  <a:gd name="T18" fmla="*/ 0 w 59"/>
                  <a:gd name="T19" fmla="*/ 1 h 25"/>
                  <a:gd name="T20" fmla="*/ 0 w 59"/>
                  <a:gd name="T21" fmla="*/ 1 h 25"/>
                  <a:gd name="T22" fmla="*/ 0 w 59"/>
                  <a:gd name="T23" fmla="*/ 1 h 25"/>
                  <a:gd name="T24" fmla="*/ 0 w 59"/>
                  <a:gd name="T25" fmla="*/ 1 h 25"/>
                  <a:gd name="T26" fmla="*/ 0 w 59"/>
                  <a:gd name="T27" fmla="*/ 1 h 25"/>
                  <a:gd name="T28" fmla="*/ 0 w 59"/>
                  <a:gd name="T29" fmla="*/ 1 h 25"/>
                  <a:gd name="T30" fmla="*/ 0 w 59"/>
                  <a:gd name="T31" fmla="*/ 1 h 25"/>
                  <a:gd name="T32" fmla="*/ 0 w 59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25"/>
                  <a:gd name="T53" fmla="*/ 59 w 59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25">
                    <a:moveTo>
                      <a:pt x="59" y="25"/>
                    </a:moveTo>
                    <a:lnTo>
                      <a:pt x="52" y="20"/>
                    </a:lnTo>
                    <a:lnTo>
                      <a:pt x="43" y="14"/>
                    </a:lnTo>
                    <a:lnTo>
                      <a:pt x="32" y="8"/>
                    </a:lnTo>
                    <a:lnTo>
                      <a:pt x="23" y="3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8" y="17"/>
                    </a:lnTo>
                    <a:lnTo>
                      <a:pt x="16" y="20"/>
                    </a:lnTo>
                    <a:lnTo>
                      <a:pt x="25" y="21"/>
                    </a:lnTo>
                    <a:lnTo>
                      <a:pt x="35" y="21"/>
                    </a:lnTo>
                    <a:lnTo>
                      <a:pt x="45" y="22"/>
                    </a:lnTo>
                    <a:lnTo>
                      <a:pt x="53" y="23"/>
                    </a:lnTo>
                    <a:lnTo>
                      <a:pt x="59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7" name="Freeform 248"/>
              <p:cNvSpPr>
                <a:spLocks/>
              </p:cNvSpPr>
              <p:nvPr/>
            </p:nvSpPr>
            <p:spPr bwMode="auto">
              <a:xfrm>
                <a:off x="2743" y="526"/>
                <a:ext cx="26" cy="6"/>
              </a:xfrm>
              <a:custGeom>
                <a:avLst/>
                <a:gdLst>
                  <a:gd name="T0" fmla="*/ 1 w 52"/>
                  <a:gd name="T1" fmla="*/ 0 h 13"/>
                  <a:gd name="T2" fmla="*/ 1 w 52"/>
                  <a:gd name="T3" fmla="*/ 0 h 13"/>
                  <a:gd name="T4" fmla="*/ 1 w 52"/>
                  <a:gd name="T5" fmla="*/ 0 h 13"/>
                  <a:gd name="T6" fmla="*/ 1 w 52"/>
                  <a:gd name="T7" fmla="*/ 0 h 13"/>
                  <a:gd name="T8" fmla="*/ 1 w 52"/>
                  <a:gd name="T9" fmla="*/ 0 h 13"/>
                  <a:gd name="T10" fmla="*/ 1 w 52"/>
                  <a:gd name="T11" fmla="*/ 0 h 13"/>
                  <a:gd name="T12" fmla="*/ 1 w 52"/>
                  <a:gd name="T13" fmla="*/ 0 h 13"/>
                  <a:gd name="T14" fmla="*/ 1 w 52"/>
                  <a:gd name="T15" fmla="*/ 0 h 13"/>
                  <a:gd name="T16" fmla="*/ 0 w 52"/>
                  <a:gd name="T17" fmla="*/ 0 h 13"/>
                  <a:gd name="T18" fmla="*/ 1 w 52"/>
                  <a:gd name="T19" fmla="*/ 0 h 13"/>
                  <a:gd name="T20" fmla="*/ 1 w 52"/>
                  <a:gd name="T21" fmla="*/ 0 h 13"/>
                  <a:gd name="T22" fmla="*/ 1 w 52"/>
                  <a:gd name="T23" fmla="*/ 0 h 13"/>
                  <a:gd name="T24" fmla="*/ 1 w 52"/>
                  <a:gd name="T25" fmla="*/ 0 h 13"/>
                  <a:gd name="T26" fmla="*/ 1 w 52"/>
                  <a:gd name="T27" fmla="*/ 0 h 13"/>
                  <a:gd name="T28" fmla="*/ 1 w 52"/>
                  <a:gd name="T29" fmla="*/ 0 h 13"/>
                  <a:gd name="T30" fmla="*/ 1 w 52"/>
                  <a:gd name="T31" fmla="*/ 0 h 13"/>
                  <a:gd name="T32" fmla="*/ 1 w 52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3"/>
                  <a:gd name="T53" fmla="*/ 52 w 52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3">
                    <a:moveTo>
                      <a:pt x="52" y="13"/>
                    </a:moveTo>
                    <a:lnTo>
                      <a:pt x="46" y="11"/>
                    </a:lnTo>
                    <a:lnTo>
                      <a:pt x="38" y="7"/>
                    </a:lnTo>
                    <a:lnTo>
                      <a:pt x="30" y="4"/>
                    </a:lnTo>
                    <a:lnTo>
                      <a:pt x="21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21" y="13"/>
                    </a:lnTo>
                    <a:lnTo>
                      <a:pt x="29" y="12"/>
                    </a:lnTo>
                    <a:lnTo>
                      <a:pt x="37" y="12"/>
                    </a:lnTo>
                    <a:lnTo>
                      <a:pt x="45" y="12"/>
                    </a:lnTo>
                    <a:lnTo>
                      <a:pt x="52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8" name="Freeform 249"/>
              <p:cNvSpPr>
                <a:spLocks/>
              </p:cNvSpPr>
              <p:nvPr/>
            </p:nvSpPr>
            <p:spPr bwMode="auto">
              <a:xfrm>
                <a:off x="2747" y="542"/>
                <a:ext cx="25" cy="7"/>
              </a:xfrm>
              <a:custGeom>
                <a:avLst/>
                <a:gdLst>
                  <a:gd name="T0" fmla="*/ 0 w 51"/>
                  <a:gd name="T1" fmla="*/ 1 h 14"/>
                  <a:gd name="T2" fmla="*/ 0 w 51"/>
                  <a:gd name="T3" fmla="*/ 1 h 14"/>
                  <a:gd name="T4" fmla="*/ 0 w 51"/>
                  <a:gd name="T5" fmla="*/ 1 h 14"/>
                  <a:gd name="T6" fmla="*/ 0 w 51"/>
                  <a:gd name="T7" fmla="*/ 1 h 14"/>
                  <a:gd name="T8" fmla="*/ 0 w 51"/>
                  <a:gd name="T9" fmla="*/ 0 h 14"/>
                  <a:gd name="T10" fmla="*/ 0 w 51"/>
                  <a:gd name="T11" fmla="*/ 0 h 14"/>
                  <a:gd name="T12" fmla="*/ 0 w 51"/>
                  <a:gd name="T13" fmla="*/ 1 h 14"/>
                  <a:gd name="T14" fmla="*/ 0 w 51"/>
                  <a:gd name="T15" fmla="*/ 1 h 14"/>
                  <a:gd name="T16" fmla="*/ 0 w 51"/>
                  <a:gd name="T17" fmla="*/ 1 h 14"/>
                  <a:gd name="T18" fmla="*/ 0 w 51"/>
                  <a:gd name="T19" fmla="*/ 1 h 14"/>
                  <a:gd name="T20" fmla="*/ 0 w 51"/>
                  <a:gd name="T21" fmla="*/ 1 h 14"/>
                  <a:gd name="T22" fmla="*/ 0 w 51"/>
                  <a:gd name="T23" fmla="*/ 1 h 14"/>
                  <a:gd name="T24" fmla="*/ 0 w 51"/>
                  <a:gd name="T25" fmla="*/ 1 h 14"/>
                  <a:gd name="T26" fmla="*/ 0 w 51"/>
                  <a:gd name="T27" fmla="*/ 1 h 14"/>
                  <a:gd name="T28" fmla="*/ 0 w 51"/>
                  <a:gd name="T29" fmla="*/ 1 h 14"/>
                  <a:gd name="T30" fmla="*/ 0 w 51"/>
                  <a:gd name="T31" fmla="*/ 1 h 14"/>
                  <a:gd name="T32" fmla="*/ 0 w 51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4"/>
                  <a:gd name="T53" fmla="*/ 51 w 51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4">
                    <a:moveTo>
                      <a:pt x="51" y="7"/>
                    </a:moveTo>
                    <a:lnTo>
                      <a:pt x="46" y="5"/>
                    </a:lnTo>
                    <a:lnTo>
                      <a:pt x="39" y="3"/>
                    </a:lnTo>
                    <a:lnTo>
                      <a:pt x="31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7" y="2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4"/>
                    </a:lnTo>
                    <a:lnTo>
                      <a:pt x="10" y="14"/>
                    </a:lnTo>
                    <a:lnTo>
                      <a:pt x="17" y="13"/>
                    </a:lnTo>
                    <a:lnTo>
                      <a:pt x="25" y="11"/>
                    </a:lnTo>
                    <a:lnTo>
                      <a:pt x="34" y="8"/>
                    </a:lnTo>
                    <a:lnTo>
                      <a:pt x="42" y="7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49" name="Freeform 250"/>
              <p:cNvSpPr>
                <a:spLocks/>
              </p:cNvSpPr>
              <p:nvPr/>
            </p:nvSpPr>
            <p:spPr bwMode="auto">
              <a:xfrm>
                <a:off x="2755" y="554"/>
                <a:ext cx="25" cy="8"/>
              </a:xfrm>
              <a:custGeom>
                <a:avLst/>
                <a:gdLst>
                  <a:gd name="T0" fmla="*/ 1 w 50"/>
                  <a:gd name="T1" fmla="*/ 1 h 16"/>
                  <a:gd name="T2" fmla="*/ 1 w 50"/>
                  <a:gd name="T3" fmla="*/ 1 h 16"/>
                  <a:gd name="T4" fmla="*/ 1 w 50"/>
                  <a:gd name="T5" fmla="*/ 1 h 16"/>
                  <a:gd name="T6" fmla="*/ 1 w 50"/>
                  <a:gd name="T7" fmla="*/ 1 h 16"/>
                  <a:gd name="T8" fmla="*/ 1 w 50"/>
                  <a:gd name="T9" fmla="*/ 1 h 16"/>
                  <a:gd name="T10" fmla="*/ 1 w 50"/>
                  <a:gd name="T11" fmla="*/ 0 h 16"/>
                  <a:gd name="T12" fmla="*/ 1 w 50"/>
                  <a:gd name="T13" fmla="*/ 0 h 16"/>
                  <a:gd name="T14" fmla="*/ 1 w 50"/>
                  <a:gd name="T15" fmla="*/ 1 h 16"/>
                  <a:gd name="T16" fmla="*/ 0 w 50"/>
                  <a:gd name="T17" fmla="*/ 1 h 16"/>
                  <a:gd name="T18" fmla="*/ 0 w 50"/>
                  <a:gd name="T19" fmla="*/ 1 h 16"/>
                  <a:gd name="T20" fmla="*/ 1 w 50"/>
                  <a:gd name="T21" fmla="*/ 1 h 16"/>
                  <a:gd name="T22" fmla="*/ 1 w 50"/>
                  <a:gd name="T23" fmla="*/ 1 h 16"/>
                  <a:gd name="T24" fmla="*/ 1 w 50"/>
                  <a:gd name="T25" fmla="*/ 1 h 16"/>
                  <a:gd name="T26" fmla="*/ 1 w 50"/>
                  <a:gd name="T27" fmla="*/ 1 h 16"/>
                  <a:gd name="T28" fmla="*/ 1 w 50"/>
                  <a:gd name="T29" fmla="*/ 1 h 16"/>
                  <a:gd name="T30" fmla="*/ 1 w 50"/>
                  <a:gd name="T31" fmla="*/ 1 h 16"/>
                  <a:gd name="T32" fmla="*/ 1 w 50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6"/>
                  <a:gd name="T53" fmla="*/ 50 w 5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6">
                    <a:moveTo>
                      <a:pt x="50" y="16"/>
                    </a:moveTo>
                    <a:lnTo>
                      <a:pt x="47" y="11"/>
                    </a:lnTo>
                    <a:lnTo>
                      <a:pt x="43" y="8"/>
                    </a:lnTo>
                    <a:lnTo>
                      <a:pt x="36" y="4"/>
                    </a:lnTo>
                    <a:lnTo>
                      <a:pt x="28" y="1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5" y="2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5"/>
                    </a:lnTo>
                    <a:lnTo>
                      <a:pt x="9" y="16"/>
                    </a:lnTo>
                    <a:lnTo>
                      <a:pt x="17" y="16"/>
                    </a:lnTo>
                    <a:lnTo>
                      <a:pt x="26" y="15"/>
                    </a:lnTo>
                    <a:lnTo>
                      <a:pt x="35" y="15"/>
                    </a:lnTo>
                    <a:lnTo>
                      <a:pt x="43" y="15"/>
                    </a:lnTo>
                    <a:lnTo>
                      <a:pt x="50" y="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0" name="Freeform 251"/>
              <p:cNvSpPr>
                <a:spLocks/>
              </p:cNvSpPr>
              <p:nvPr/>
            </p:nvSpPr>
            <p:spPr bwMode="auto">
              <a:xfrm>
                <a:off x="2757" y="564"/>
                <a:ext cx="27" cy="8"/>
              </a:xfrm>
              <a:custGeom>
                <a:avLst/>
                <a:gdLst>
                  <a:gd name="T0" fmla="*/ 0 w 56"/>
                  <a:gd name="T1" fmla="*/ 1 h 15"/>
                  <a:gd name="T2" fmla="*/ 0 w 56"/>
                  <a:gd name="T3" fmla="*/ 1 h 15"/>
                  <a:gd name="T4" fmla="*/ 0 w 56"/>
                  <a:gd name="T5" fmla="*/ 1 h 15"/>
                  <a:gd name="T6" fmla="*/ 0 w 56"/>
                  <a:gd name="T7" fmla="*/ 1 h 15"/>
                  <a:gd name="T8" fmla="*/ 0 w 56"/>
                  <a:gd name="T9" fmla="*/ 1 h 15"/>
                  <a:gd name="T10" fmla="*/ 0 w 56"/>
                  <a:gd name="T11" fmla="*/ 0 h 15"/>
                  <a:gd name="T12" fmla="*/ 0 w 56"/>
                  <a:gd name="T13" fmla="*/ 0 h 15"/>
                  <a:gd name="T14" fmla="*/ 0 w 56"/>
                  <a:gd name="T15" fmla="*/ 1 h 15"/>
                  <a:gd name="T16" fmla="*/ 0 w 56"/>
                  <a:gd name="T17" fmla="*/ 1 h 15"/>
                  <a:gd name="T18" fmla="*/ 0 w 56"/>
                  <a:gd name="T19" fmla="*/ 1 h 15"/>
                  <a:gd name="T20" fmla="*/ 0 w 56"/>
                  <a:gd name="T21" fmla="*/ 1 h 15"/>
                  <a:gd name="T22" fmla="*/ 0 w 56"/>
                  <a:gd name="T23" fmla="*/ 1 h 15"/>
                  <a:gd name="T24" fmla="*/ 0 w 56"/>
                  <a:gd name="T25" fmla="*/ 1 h 15"/>
                  <a:gd name="T26" fmla="*/ 0 w 56"/>
                  <a:gd name="T27" fmla="*/ 1 h 15"/>
                  <a:gd name="T28" fmla="*/ 0 w 56"/>
                  <a:gd name="T29" fmla="*/ 1 h 15"/>
                  <a:gd name="T30" fmla="*/ 0 w 56"/>
                  <a:gd name="T31" fmla="*/ 1 h 15"/>
                  <a:gd name="T32" fmla="*/ 0 w 5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15"/>
                  <a:gd name="T53" fmla="*/ 56 w 5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15">
                    <a:moveTo>
                      <a:pt x="56" y="13"/>
                    </a:moveTo>
                    <a:lnTo>
                      <a:pt x="51" y="11"/>
                    </a:lnTo>
                    <a:lnTo>
                      <a:pt x="44" y="8"/>
                    </a:lnTo>
                    <a:lnTo>
                      <a:pt x="37" y="5"/>
                    </a:lnTo>
                    <a:lnTo>
                      <a:pt x="29" y="3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1"/>
                    </a:lnTo>
                    <a:lnTo>
                      <a:pt x="5" y="13"/>
                    </a:lnTo>
                    <a:lnTo>
                      <a:pt x="12" y="15"/>
                    </a:lnTo>
                    <a:lnTo>
                      <a:pt x="22" y="15"/>
                    </a:lnTo>
                    <a:lnTo>
                      <a:pt x="33" y="15"/>
                    </a:lnTo>
                    <a:lnTo>
                      <a:pt x="42" y="15"/>
                    </a:lnTo>
                    <a:lnTo>
                      <a:pt x="51" y="14"/>
                    </a:lnTo>
                    <a:lnTo>
                      <a:pt x="56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1" name="Freeform 252"/>
              <p:cNvSpPr>
                <a:spLocks/>
              </p:cNvSpPr>
              <p:nvPr/>
            </p:nvSpPr>
            <p:spPr bwMode="auto">
              <a:xfrm>
                <a:off x="2733" y="375"/>
                <a:ext cx="26" cy="43"/>
              </a:xfrm>
              <a:custGeom>
                <a:avLst/>
                <a:gdLst>
                  <a:gd name="T0" fmla="*/ 0 w 52"/>
                  <a:gd name="T1" fmla="*/ 1 h 86"/>
                  <a:gd name="T2" fmla="*/ 1 w 52"/>
                  <a:gd name="T3" fmla="*/ 1 h 86"/>
                  <a:gd name="T4" fmla="*/ 1 w 52"/>
                  <a:gd name="T5" fmla="*/ 1 h 86"/>
                  <a:gd name="T6" fmla="*/ 1 w 52"/>
                  <a:gd name="T7" fmla="*/ 1 h 86"/>
                  <a:gd name="T8" fmla="*/ 1 w 52"/>
                  <a:gd name="T9" fmla="*/ 1 h 86"/>
                  <a:gd name="T10" fmla="*/ 1 w 52"/>
                  <a:gd name="T11" fmla="*/ 1 h 86"/>
                  <a:gd name="T12" fmla="*/ 1 w 52"/>
                  <a:gd name="T13" fmla="*/ 1 h 86"/>
                  <a:gd name="T14" fmla="*/ 1 w 52"/>
                  <a:gd name="T15" fmla="*/ 1 h 86"/>
                  <a:gd name="T16" fmla="*/ 1 w 52"/>
                  <a:gd name="T17" fmla="*/ 1 h 86"/>
                  <a:gd name="T18" fmla="*/ 1 w 52"/>
                  <a:gd name="T19" fmla="*/ 1 h 86"/>
                  <a:gd name="T20" fmla="*/ 1 w 52"/>
                  <a:gd name="T21" fmla="*/ 1 h 86"/>
                  <a:gd name="T22" fmla="*/ 1 w 52"/>
                  <a:gd name="T23" fmla="*/ 1 h 86"/>
                  <a:gd name="T24" fmla="*/ 1 w 52"/>
                  <a:gd name="T25" fmla="*/ 1 h 86"/>
                  <a:gd name="T26" fmla="*/ 1 w 52"/>
                  <a:gd name="T27" fmla="*/ 1 h 86"/>
                  <a:gd name="T28" fmla="*/ 1 w 52"/>
                  <a:gd name="T29" fmla="*/ 1 h 86"/>
                  <a:gd name="T30" fmla="*/ 1 w 52"/>
                  <a:gd name="T31" fmla="*/ 0 h 86"/>
                  <a:gd name="T32" fmla="*/ 0 w 52"/>
                  <a:gd name="T33" fmla="*/ 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6"/>
                  <a:gd name="T53" fmla="*/ 52 w 52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6">
                    <a:moveTo>
                      <a:pt x="0" y="3"/>
                    </a:moveTo>
                    <a:lnTo>
                      <a:pt x="3" y="7"/>
                    </a:lnTo>
                    <a:lnTo>
                      <a:pt x="7" y="15"/>
                    </a:lnTo>
                    <a:lnTo>
                      <a:pt x="15" y="26"/>
                    </a:lnTo>
                    <a:lnTo>
                      <a:pt x="24" y="37"/>
                    </a:lnTo>
                    <a:lnTo>
                      <a:pt x="35" y="50"/>
                    </a:lnTo>
                    <a:lnTo>
                      <a:pt x="43" y="63"/>
                    </a:lnTo>
                    <a:lnTo>
                      <a:pt x="49" y="75"/>
                    </a:lnTo>
                    <a:lnTo>
                      <a:pt x="52" y="86"/>
                    </a:lnTo>
                    <a:lnTo>
                      <a:pt x="49" y="72"/>
                    </a:lnTo>
                    <a:lnTo>
                      <a:pt x="43" y="57"/>
                    </a:lnTo>
                    <a:lnTo>
                      <a:pt x="36" y="41"/>
                    </a:lnTo>
                    <a:lnTo>
                      <a:pt x="28" y="26"/>
                    </a:lnTo>
                    <a:lnTo>
                      <a:pt x="20" y="13"/>
                    </a:lnTo>
                    <a:lnTo>
                      <a:pt x="12" y="4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2" name="Freeform 253"/>
              <p:cNvSpPr>
                <a:spLocks/>
              </p:cNvSpPr>
              <p:nvPr/>
            </p:nvSpPr>
            <p:spPr bwMode="auto">
              <a:xfrm>
                <a:off x="2745" y="369"/>
                <a:ext cx="17" cy="31"/>
              </a:xfrm>
              <a:custGeom>
                <a:avLst/>
                <a:gdLst>
                  <a:gd name="T0" fmla="*/ 1 w 34"/>
                  <a:gd name="T1" fmla="*/ 1 h 62"/>
                  <a:gd name="T2" fmla="*/ 1 w 34"/>
                  <a:gd name="T3" fmla="*/ 1 h 62"/>
                  <a:gd name="T4" fmla="*/ 1 w 34"/>
                  <a:gd name="T5" fmla="*/ 1 h 62"/>
                  <a:gd name="T6" fmla="*/ 1 w 34"/>
                  <a:gd name="T7" fmla="*/ 1 h 62"/>
                  <a:gd name="T8" fmla="*/ 0 w 34"/>
                  <a:gd name="T9" fmla="*/ 0 h 62"/>
                  <a:gd name="T10" fmla="*/ 0 w 34"/>
                  <a:gd name="T11" fmla="*/ 1 h 62"/>
                  <a:gd name="T12" fmla="*/ 1 w 34"/>
                  <a:gd name="T13" fmla="*/ 1 h 62"/>
                  <a:gd name="T14" fmla="*/ 1 w 34"/>
                  <a:gd name="T15" fmla="*/ 1 h 62"/>
                  <a:gd name="T16" fmla="*/ 1 w 34"/>
                  <a:gd name="T17" fmla="*/ 1 h 62"/>
                  <a:gd name="T18" fmla="*/ 1 w 34"/>
                  <a:gd name="T19" fmla="*/ 1 h 62"/>
                  <a:gd name="T20" fmla="*/ 1 w 34"/>
                  <a:gd name="T21" fmla="*/ 1 h 62"/>
                  <a:gd name="T22" fmla="*/ 1 w 34"/>
                  <a:gd name="T23" fmla="*/ 1 h 62"/>
                  <a:gd name="T24" fmla="*/ 1 w 34"/>
                  <a:gd name="T25" fmla="*/ 1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62"/>
                  <a:gd name="T41" fmla="*/ 34 w 34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62">
                    <a:moveTo>
                      <a:pt x="34" y="62"/>
                    </a:moveTo>
                    <a:lnTo>
                      <a:pt x="27" y="42"/>
                    </a:lnTo>
                    <a:lnTo>
                      <a:pt x="17" y="2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8" y="20"/>
                    </a:lnTo>
                    <a:lnTo>
                      <a:pt x="14" y="30"/>
                    </a:lnTo>
                    <a:lnTo>
                      <a:pt x="20" y="40"/>
                    </a:lnTo>
                    <a:lnTo>
                      <a:pt x="26" y="49"/>
                    </a:lnTo>
                    <a:lnTo>
                      <a:pt x="30" y="56"/>
                    </a:lnTo>
                    <a:lnTo>
                      <a:pt x="34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3" name="Freeform 254"/>
              <p:cNvSpPr>
                <a:spLocks/>
              </p:cNvSpPr>
              <p:nvPr/>
            </p:nvSpPr>
            <p:spPr bwMode="auto">
              <a:xfrm>
                <a:off x="2834" y="486"/>
                <a:ext cx="48" cy="165"/>
              </a:xfrm>
              <a:custGeom>
                <a:avLst/>
                <a:gdLst>
                  <a:gd name="T0" fmla="*/ 1 w 95"/>
                  <a:gd name="T1" fmla="*/ 1 h 330"/>
                  <a:gd name="T2" fmla="*/ 1 w 95"/>
                  <a:gd name="T3" fmla="*/ 1 h 330"/>
                  <a:gd name="T4" fmla="*/ 1 w 95"/>
                  <a:gd name="T5" fmla="*/ 1 h 330"/>
                  <a:gd name="T6" fmla="*/ 1 w 95"/>
                  <a:gd name="T7" fmla="*/ 1 h 330"/>
                  <a:gd name="T8" fmla="*/ 0 w 95"/>
                  <a:gd name="T9" fmla="*/ 1 h 330"/>
                  <a:gd name="T10" fmla="*/ 1 w 95"/>
                  <a:gd name="T11" fmla="*/ 1 h 330"/>
                  <a:gd name="T12" fmla="*/ 1 w 95"/>
                  <a:gd name="T13" fmla="*/ 1 h 330"/>
                  <a:gd name="T14" fmla="*/ 1 w 95"/>
                  <a:gd name="T15" fmla="*/ 1 h 330"/>
                  <a:gd name="T16" fmla="*/ 1 w 95"/>
                  <a:gd name="T17" fmla="*/ 1 h 330"/>
                  <a:gd name="T18" fmla="*/ 1 w 95"/>
                  <a:gd name="T19" fmla="*/ 1 h 330"/>
                  <a:gd name="T20" fmla="*/ 1 w 95"/>
                  <a:gd name="T21" fmla="*/ 1 h 330"/>
                  <a:gd name="T22" fmla="*/ 1 w 95"/>
                  <a:gd name="T23" fmla="*/ 1 h 330"/>
                  <a:gd name="T24" fmla="*/ 1 w 95"/>
                  <a:gd name="T25" fmla="*/ 0 h 330"/>
                  <a:gd name="T26" fmla="*/ 1 w 95"/>
                  <a:gd name="T27" fmla="*/ 1 h 330"/>
                  <a:gd name="T28" fmla="*/ 1 w 95"/>
                  <a:gd name="T29" fmla="*/ 1 h 330"/>
                  <a:gd name="T30" fmla="*/ 1 w 95"/>
                  <a:gd name="T31" fmla="*/ 1 h 330"/>
                  <a:gd name="T32" fmla="*/ 1 w 95"/>
                  <a:gd name="T33" fmla="*/ 1 h 330"/>
                  <a:gd name="T34" fmla="*/ 1 w 95"/>
                  <a:gd name="T35" fmla="*/ 1 h 330"/>
                  <a:gd name="T36" fmla="*/ 1 w 95"/>
                  <a:gd name="T37" fmla="*/ 1 h 330"/>
                  <a:gd name="T38" fmla="*/ 1 w 95"/>
                  <a:gd name="T39" fmla="*/ 1 h 330"/>
                  <a:gd name="T40" fmla="*/ 1 w 95"/>
                  <a:gd name="T41" fmla="*/ 1 h 3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5"/>
                  <a:gd name="T64" fmla="*/ 0 h 330"/>
                  <a:gd name="T65" fmla="*/ 95 w 95"/>
                  <a:gd name="T66" fmla="*/ 330 h 3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5" h="330">
                    <a:moveTo>
                      <a:pt x="14" y="329"/>
                    </a:moveTo>
                    <a:lnTo>
                      <a:pt x="10" y="330"/>
                    </a:lnTo>
                    <a:lnTo>
                      <a:pt x="7" y="329"/>
                    </a:lnTo>
                    <a:lnTo>
                      <a:pt x="3" y="328"/>
                    </a:lnTo>
                    <a:lnTo>
                      <a:pt x="0" y="328"/>
                    </a:lnTo>
                    <a:lnTo>
                      <a:pt x="35" y="288"/>
                    </a:lnTo>
                    <a:lnTo>
                      <a:pt x="60" y="245"/>
                    </a:lnTo>
                    <a:lnTo>
                      <a:pt x="76" y="200"/>
                    </a:lnTo>
                    <a:lnTo>
                      <a:pt x="83" y="154"/>
                    </a:lnTo>
                    <a:lnTo>
                      <a:pt x="85" y="110"/>
                    </a:lnTo>
                    <a:lnTo>
                      <a:pt x="83" y="69"/>
                    </a:lnTo>
                    <a:lnTo>
                      <a:pt x="79" y="32"/>
                    </a:lnTo>
                    <a:lnTo>
                      <a:pt x="75" y="0"/>
                    </a:lnTo>
                    <a:lnTo>
                      <a:pt x="86" y="25"/>
                    </a:lnTo>
                    <a:lnTo>
                      <a:pt x="94" y="64"/>
                    </a:lnTo>
                    <a:lnTo>
                      <a:pt x="95" y="111"/>
                    </a:lnTo>
                    <a:lnTo>
                      <a:pt x="92" y="162"/>
                    </a:lnTo>
                    <a:lnTo>
                      <a:pt x="83" y="214"/>
                    </a:lnTo>
                    <a:lnTo>
                      <a:pt x="67" y="262"/>
                    </a:lnTo>
                    <a:lnTo>
                      <a:pt x="43" y="302"/>
                    </a:lnTo>
                    <a:lnTo>
                      <a:pt x="14" y="3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4" name="Freeform 255"/>
              <p:cNvSpPr>
                <a:spLocks/>
              </p:cNvSpPr>
              <p:nvPr/>
            </p:nvSpPr>
            <p:spPr bwMode="auto">
              <a:xfrm>
                <a:off x="2845" y="490"/>
                <a:ext cx="33" cy="23"/>
              </a:xfrm>
              <a:custGeom>
                <a:avLst/>
                <a:gdLst>
                  <a:gd name="T0" fmla="*/ 1 w 64"/>
                  <a:gd name="T1" fmla="*/ 1 h 46"/>
                  <a:gd name="T2" fmla="*/ 1 w 64"/>
                  <a:gd name="T3" fmla="*/ 1 h 46"/>
                  <a:gd name="T4" fmla="*/ 1 w 64"/>
                  <a:gd name="T5" fmla="*/ 1 h 46"/>
                  <a:gd name="T6" fmla="*/ 1 w 64"/>
                  <a:gd name="T7" fmla="*/ 1 h 46"/>
                  <a:gd name="T8" fmla="*/ 1 w 64"/>
                  <a:gd name="T9" fmla="*/ 1 h 46"/>
                  <a:gd name="T10" fmla="*/ 1 w 64"/>
                  <a:gd name="T11" fmla="*/ 1 h 46"/>
                  <a:gd name="T12" fmla="*/ 1 w 64"/>
                  <a:gd name="T13" fmla="*/ 1 h 46"/>
                  <a:gd name="T14" fmla="*/ 1 w 64"/>
                  <a:gd name="T15" fmla="*/ 0 h 46"/>
                  <a:gd name="T16" fmla="*/ 0 w 64"/>
                  <a:gd name="T17" fmla="*/ 1 h 46"/>
                  <a:gd name="T18" fmla="*/ 0 w 64"/>
                  <a:gd name="T19" fmla="*/ 1 h 46"/>
                  <a:gd name="T20" fmla="*/ 1 w 64"/>
                  <a:gd name="T21" fmla="*/ 1 h 46"/>
                  <a:gd name="T22" fmla="*/ 1 w 64"/>
                  <a:gd name="T23" fmla="*/ 1 h 46"/>
                  <a:gd name="T24" fmla="*/ 1 w 64"/>
                  <a:gd name="T25" fmla="*/ 1 h 46"/>
                  <a:gd name="T26" fmla="*/ 1 w 64"/>
                  <a:gd name="T27" fmla="*/ 1 h 46"/>
                  <a:gd name="T28" fmla="*/ 1 w 64"/>
                  <a:gd name="T29" fmla="*/ 1 h 46"/>
                  <a:gd name="T30" fmla="*/ 1 w 64"/>
                  <a:gd name="T31" fmla="*/ 1 h 46"/>
                  <a:gd name="T32" fmla="*/ 1 w 6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6"/>
                  <a:gd name="T53" fmla="*/ 64 w 6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6">
                    <a:moveTo>
                      <a:pt x="64" y="46"/>
                    </a:moveTo>
                    <a:lnTo>
                      <a:pt x="58" y="37"/>
                    </a:lnTo>
                    <a:lnTo>
                      <a:pt x="49" y="27"/>
                    </a:lnTo>
                    <a:lnTo>
                      <a:pt x="40" y="19"/>
                    </a:lnTo>
                    <a:lnTo>
                      <a:pt x="29" y="11"/>
                    </a:lnTo>
                    <a:lnTo>
                      <a:pt x="19" y="5"/>
                    </a:lnTo>
                    <a:lnTo>
                      <a:pt x="10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12" y="14"/>
                    </a:lnTo>
                    <a:lnTo>
                      <a:pt x="22" y="19"/>
                    </a:lnTo>
                    <a:lnTo>
                      <a:pt x="33" y="25"/>
                    </a:lnTo>
                    <a:lnTo>
                      <a:pt x="45" y="31"/>
                    </a:lnTo>
                    <a:lnTo>
                      <a:pt x="55" y="38"/>
                    </a:lnTo>
                    <a:lnTo>
                      <a:pt x="64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5" name="Freeform 256"/>
              <p:cNvSpPr>
                <a:spLocks/>
              </p:cNvSpPr>
              <p:nvPr/>
            </p:nvSpPr>
            <p:spPr bwMode="auto">
              <a:xfrm>
                <a:off x="2840" y="495"/>
                <a:ext cx="39" cy="34"/>
              </a:xfrm>
              <a:custGeom>
                <a:avLst/>
                <a:gdLst>
                  <a:gd name="T0" fmla="*/ 0 w 78"/>
                  <a:gd name="T1" fmla="*/ 1 h 68"/>
                  <a:gd name="T2" fmla="*/ 1 w 78"/>
                  <a:gd name="T3" fmla="*/ 0 h 68"/>
                  <a:gd name="T4" fmla="*/ 1 w 78"/>
                  <a:gd name="T5" fmla="*/ 1 h 68"/>
                  <a:gd name="T6" fmla="*/ 1 w 78"/>
                  <a:gd name="T7" fmla="*/ 1 h 68"/>
                  <a:gd name="T8" fmla="*/ 1 w 78"/>
                  <a:gd name="T9" fmla="*/ 1 h 68"/>
                  <a:gd name="T10" fmla="*/ 1 w 78"/>
                  <a:gd name="T11" fmla="*/ 1 h 68"/>
                  <a:gd name="T12" fmla="*/ 1 w 78"/>
                  <a:gd name="T13" fmla="*/ 1 h 68"/>
                  <a:gd name="T14" fmla="*/ 1 w 78"/>
                  <a:gd name="T15" fmla="*/ 1 h 68"/>
                  <a:gd name="T16" fmla="*/ 1 w 78"/>
                  <a:gd name="T17" fmla="*/ 1 h 68"/>
                  <a:gd name="T18" fmla="*/ 1 w 78"/>
                  <a:gd name="T19" fmla="*/ 1 h 68"/>
                  <a:gd name="T20" fmla="*/ 1 w 78"/>
                  <a:gd name="T21" fmla="*/ 1 h 68"/>
                  <a:gd name="T22" fmla="*/ 1 w 78"/>
                  <a:gd name="T23" fmla="*/ 1 h 68"/>
                  <a:gd name="T24" fmla="*/ 1 w 78"/>
                  <a:gd name="T25" fmla="*/ 1 h 68"/>
                  <a:gd name="T26" fmla="*/ 1 w 78"/>
                  <a:gd name="T27" fmla="*/ 1 h 68"/>
                  <a:gd name="T28" fmla="*/ 1 w 78"/>
                  <a:gd name="T29" fmla="*/ 1 h 68"/>
                  <a:gd name="T30" fmla="*/ 1 w 78"/>
                  <a:gd name="T31" fmla="*/ 1 h 68"/>
                  <a:gd name="T32" fmla="*/ 0 w 78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8"/>
                  <a:gd name="T53" fmla="*/ 78 w 78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8">
                    <a:moveTo>
                      <a:pt x="0" y="1"/>
                    </a:moveTo>
                    <a:lnTo>
                      <a:pt x="4" y="0"/>
                    </a:lnTo>
                    <a:lnTo>
                      <a:pt x="13" y="4"/>
                    </a:lnTo>
                    <a:lnTo>
                      <a:pt x="23" y="9"/>
                    </a:lnTo>
                    <a:lnTo>
                      <a:pt x="37" y="19"/>
                    </a:lnTo>
                    <a:lnTo>
                      <a:pt x="50" y="29"/>
                    </a:lnTo>
                    <a:lnTo>
                      <a:pt x="63" y="42"/>
                    </a:lnTo>
                    <a:lnTo>
                      <a:pt x="72" y="54"/>
                    </a:lnTo>
                    <a:lnTo>
                      <a:pt x="78" y="68"/>
                    </a:lnTo>
                    <a:lnTo>
                      <a:pt x="69" y="60"/>
                    </a:lnTo>
                    <a:lnTo>
                      <a:pt x="58" y="51"/>
                    </a:lnTo>
                    <a:lnTo>
                      <a:pt x="44" y="40"/>
                    </a:lnTo>
                    <a:lnTo>
                      <a:pt x="30" y="30"/>
                    </a:lnTo>
                    <a:lnTo>
                      <a:pt x="18" y="20"/>
                    </a:lnTo>
                    <a:lnTo>
                      <a:pt x="8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6" name="Freeform 257"/>
              <p:cNvSpPr>
                <a:spLocks/>
              </p:cNvSpPr>
              <p:nvPr/>
            </p:nvSpPr>
            <p:spPr bwMode="auto">
              <a:xfrm>
                <a:off x="2834" y="517"/>
                <a:ext cx="45" cy="43"/>
              </a:xfrm>
              <a:custGeom>
                <a:avLst/>
                <a:gdLst>
                  <a:gd name="T0" fmla="*/ 0 w 91"/>
                  <a:gd name="T1" fmla="*/ 0 h 85"/>
                  <a:gd name="T2" fmla="*/ 0 w 91"/>
                  <a:gd name="T3" fmla="*/ 0 h 85"/>
                  <a:gd name="T4" fmla="*/ 0 w 91"/>
                  <a:gd name="T5" fmla="*/ 1 h 85"/>
                  <a:gd name="T6" fmla="*/ 0 w 91"/>
                  <a:gd name="T7" fmla="*/ 1 h 85"/>
                  <a:gd name="T8" fmla="*/ 0 w 91"/>
                  <a:gd name="T9" fmla="*/ 1 h 85"/>
                  <a:gd name="T10" fmla="*/ 0 w 91"/>
                  <a:gd name="T11" fmla="*/ 1 h 85"/>
                  <a:gd name="T12" fmla="*/ 0 w 91"/>
                  <a:gd name="T13" fmla="*/ 1 h 85"/>
                  <a:gd name="T14" fmla="*/ 0 w 91"/>
                  <a:gd name="T15" fmla="*/ 1 h 85"/>
                  <a:gd name="T16" fmla="*/ 0 w 91"/>
                  <a:gd name="T17" fmla="*/ 1 h 85"/>
                  <a:gd name="T18" fmla="*/ 0 w 91"/>
                  <a:gd name="T19" fmla="*/ 1 h 85"/>
                  <a:gd name="T20" fmla="*/ 0 w 91"/>
                  <a:gd name="T21" fmla="*/ 1 h 85"/>
                  <a:gd name="T22" fmla="*/ 0 w 91"/>
                  <a:gd name="T23" fmla="*/ 1 h 85"/>
                  <a:gd name="T24" fmla="*/ 0 w 91"/>
                  <a:gd name="T25" fmla="*/ 1 h 85"/>
                  <a:gd name="T26" fmla="*/ 0 w 91"/>
                  <a:gd name="T27" fmla="*/ 1 h 85"/>
                  <a:gd name="T28" fmla="*/ 0 w 91"/>
                  <a:gd name="T29" fmla="*/ 1 h 85"/>
                  <a:gd name="T30" fmla="*/ 0 w 91"/>
                  <a:gd name="T31" fmla="*/ 1 h 85"/>
                  <a:gd name="T32" fmla="*/ 0 w 91"/>
                  <a:gd name="T33" fmla="*/ 0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85"/>
                  <a:gd name="T53" fmla="*/ 91 w 91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85">
                    <a:moveTo>
                      <a:pt x="0" y="0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9" y="14"/>
                    </a:lnTo>
                    <a:lnTo>
                      <a:pt x="43" y="26"/>
                    </a:lnTo>
                    <a:lnTo>
                      <a:pt x="58" y="40"/>
                    </a:lnTo>
                    <a:lnTo>
                      <a:pt x="72" y="56"/>
                    </a:lnTo>
                    <a:lnTo>
                      <a:pt x="84" y="71"/>
                    </a:lnTo>
                    <a:lnTo>
                      <a:pt x="91" y="85"/>
                    </a:lnTo>
                    <a:lnTo>
                      <a:pt x="84" y="78"/>
                    </a:lnTo>
                    <a:lnTo>
                      <a:pt x="71" y="68"/>
                    </a:lnTo>
                    <a:lnTo>
                      <a:pt x="56" y="56"/>
                    </a:lnTo>
                    <a:lnTo>
                      <a:pt x="39" y="43"/>
                    </a:lnTo>
                    <a:lnTo>
                      <a:pt x="23" y="29"/>
                    </a:lnTo>
                    <a:lnTo>
                      <a:pt x="10" y="16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7" name="Freeform 258"/>
              <p:cNvSpPr>
                <a:spLocks/>
              </p:cNvSpPr>
              <p:nvPr/>
            </p:nvSpPr>
            <p:spPr bwMode="auto">
              <a:xfrm>
                <a:off x="2825" y="550"/>
                <a:ext cx="50" cy="40"/>
              </a:xfrm>
              <a:custGeom>
                <a:avLst/>
                <a:gdLst>
                  <a:gd name="T0" fmla="*/ 0 w 101"/>
                  <a:gd name="T1" fmla="*/ 1 h 78"/>
                  <a:gd name="T2" fmla="*/ 0 w 101"/>
                  <a:gd name="T3" fmla="*/ 0 h 78"/>
                  <a:gd name="T4" fmla="*/ 0 w 101"/>
                  <a:gd name="T5" fmla="*/ 1 h 78"/>
                  <a:gd name="T6" fmla="*/ 0 w 101"/>
                  <a:gd name="T7" fmla="*/ 1 h 78"/>
                  <a:gd name="T8" fmla="*/ 0 w 101"/>
                  <a:gd name="T9" fmla="*/ 1 h 78"/>
                  <a:gd name="T10" fmla="*/ 0 w 101"/>
                  <a:gd name="T11" fmla="*/ 1 h 78"/>
                  <a:gd name="T12" fmla="*/ 0 w 101"/>
                  <a:gd name="T13" fmla="*/ 1 h 78"/>
                  <a:gd name="T14" fmla="*/ 0 w 101"/>
                  <a:gd name="T15" fmla="*/ 1 h 78"/>
                  <a:gd name="T16" fmla="*/ 0 w 101"/>
                  <a:gd name="T17" fmla="*/ 1 h 78"/>
                  <a:gd name="T18" fmla="*/ 0 w 101"/>
                  <a:gd name="T19" fmla="*/ 1 h 78"/>
                  <a:gd name="T20" fmla="*/ 0 w 101"/>
                  <a:gd name="T21" fmla="*/ 1 h 78"/>
                  <a:gd name="T22" fmla="*/ 0 w 101"/>
                  <a:gd name="T23" fmla="*/ 1 h 78"/>
                  <a:gd name="T24" fmla="*/ 0 w 101"/>
                  <a:gd name="T25" fmla="*/ 1 h 78"/>
                  <a:gd name="T26" fmla="*/ 0 w 101"/>
                  <a:gd name="T27" fmla="*/ 1 h 78"/>
                  <a:gd name="T28" fmla="*/ 0 w 101"/>
                  <a:gd name="T29" fmla="*/ 1 h 78"/>
                  <a:gd name="T30" fmla="*/ 0 w 101"/>
                  <a:gd name="T31" fmla="*/ 1 h 78"/>
                  <a:gd name="T32" fmla="*/ 0 w 101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78"/>
                  <a:gd name="T53" fmla="*/ 101 w 101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78">
                    <a:moveTo>
                      <a:pt x="0" y="1"/>
                    </a:moveTo>
                    <a:lnTo>
                      <a:pt x="6" y="0"/>
                    </a:lnTo>
                    <a:lnTo>
                      <a:pt x="19" y="4"/>
                    </a:lnTo>
                    <a:lnTo>
                      <a:pt x="34" y="12"/>
                    </a:lnTo>
                    <a:lnTo>
                      <a:pt x="51" y="24"/>
                    </a:lnTo>
                    <a:lnTo>
                      <a:pt x="67" y="38"/>
                    </a:lnTo>
                    <a:lnTo>
                      <a:pt x="82" y="52"/>
                    </a:lnTo>
                    <a:lnTo>
                      <a:pt x="95" y="65"/>
                    </a:lnTo>
                    <a:lnTo>
                      <a:pt x="101" y="78"/>
                    </a:lnTo>
                    <a:lnTo>
                      <a:pt x="93" y="73"/>
                    </a:lnTo>
                    <a:lnTo>
                      <a:pt x="80" y="64"/>
                    </a:lnTo>
                    <a:lnTo>
                      <a:pt x="63" y="53"/>
                    </a:lnTo>
                    <a:lnTo>
                      <a:pt x="44" y="39"/>
                    </a:lnTo>
                    <a:lnTo>
                      <a:pt x="27" y="26"/>
                    </a:lnTo>
                    <a:lnTo>
                      <a:pt x="13" y="15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8" name="Freeform 259"/>
              <p:cNvSpPr>
                <a:spLocks/>
              </p:cNvSpPr>
              <p:nvPr/>
            </p:nvSpPr>
            <p:spPr bwMode="auto">
              <a:xfrm>
                <a:off x="2824" y="567"/>
                <a:ext cx="45" cy="35"/>
              </a:xfrm>
              <a:custGeom>
                <a:avLst/>
                <a:gdLst>
                  <a:gd name="T0" fmla="*/ 0 w 91"/>
                  <a:gd name="T1" fmla="*/ 1 h 69"/>
                  <a:gd name="T2" fmla="*/ 0 w 91"/>
                  <a:gd name="T3" fmla="*/ 0 h 69"/>
                  <a:gd name="T4" fmla="*/ 0 w 91"/>
                  <a:gd name="T5" fmla="*/ 1 h 69"/>
                  <a:gd name="T6" fmla="*/ 0 w 91"/>
                  <a:gd name="T7" fmla="*/ 1 h 69"/>
                  <a:gd name="T8" fmla="*/ 0 w 91"/>
                  <a:gd name="T9" fmla="*/ 1 h 69"/>
                  <a:gd name="T10" fmla="*/ 0 w 91"/>
                  <a:gd name="T11" fmla="*/ 1 h 69"/>
                  <a:gd name="T12" fmla="*/ 0 w 91"/>
                  <a:gd name="T13" fmla="*/ 1 h 69"/>
                  <a:gd name="T14" fmla="*/ 0 w 91"/>
                  <a:gd name="T15" fmla="*/ 1 h 69"/>
                  <a:gd name="T16" fmla="*/ 0 w 91"/>
                  <a:gd name="T17" fmla="*/ 1 h 69"/>
                  <a:gd name="T18" fmla="*/ 0 w 91"/>
                  <a:gd name="T19" fmla="*/ 1 h 69"/>
                  <a:gd name="T20" fmla="*/ 0 w 91"/>
                  <a:gd name="T21" fmla="*/ 1 h 69"/>
                  <a:gd name="T22" fmla="*/ 0 w 91"/>
                  <a:gd name="T23" fmla="*/ 1 h 69"/>
                  <a:gd name="T24" fmla="*/ 0 w 91"/>
                  <a:gd name="T25" fmla="*/ 1 h 69"/>
                  <a:gd name="T26" fmla="*/ 0 w 91"/>
                  <a:gd name="T27" fmla="*/ 1 h 69"/>
                  <a:gd name="T28" fmla="*/ 0 w 91"/>
                  <a:gd name="T29" fmla="*/ 1 h 69"/>
                  <a:gd name="T30" fmla="*/ 0 w 91"/>
                  <a:gd name="T31" fmla="*/ 1 h 69"/>
                  <a:gd name="T32" fmla="*/ 0 w 91"/>
                  <a:gd name="T33" fmla="*/ 1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9"/>
                  <a:gd name="T53" fmla="*/ 91 w 91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9">
                    <a:moveTo>
                      <a:pt x="0" y="1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30" y="13"/>
                    </a:lnTo>
                    <a:lnTo>
                      <a:pt x="46" y="23"/>
                    </a:lnTo>
                    <a:lnTo>
                      <a:pt x="61" y="35"/>
                    </a:lnTo>
                    <a:lnTo>
                      <a:pt x="76" y="47"/>
                    </a:lnTo>
                    <a:lnTo>
                      <a:pt x="86" y="59"/>
                    </a:lnTo>
                    <a:lnTo>
                      <a:pt x="91" y="69"/>
                    </a:lnTo>
                    <a:lnTo>
                      <a:pt x="83" y="64"/>
                    </a:lnTo>
                    <a:lnTo>
                      <a:pt x="69" y="55"/>
                    </a:lnTo>
                    <a:lnTo>
                      <a:pt x="53" y="46"/>
                    </a:lnTo>
                    <a:lnTo>
                      <a:pt x="37" y="35"/>
                    </a:lnTo>
                    <a:lnTo>
                      <a:pt x="21" y="24"/>
                    </a:lnTo>
                    <a:lnTo>
                      <a:pt x="9" y="15"/>
                    </a:lnTo>
                    <a:lnTo>
                      <a:pt x="1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59" name="Freeform 260"/>
              <p:cNvSpPr>
                <a:spLocks/>
              </p:cNvSpPr>
              <p:nvPr/>
            </p:nvSpPr>
            <p:spPr bwMode="auto">
              <a:xfrm>
                <a:off x="2824" y="596"/>
                <a:ext cx="38" cy="29"/>
              </a:xfrm>
              <a:custGeom>
                <a:avLst/>
                <a:gdLst>
                  <a:gd name="T0" fmla="*/ 0 w 75"/>
                  <a:gd name="T1" fmla="*/ 1 h 58"/>
                  <a:gd name="T2" fmla="*/ 1 w 75"/>
                  <a:gd name="T3" fmla="*/ 0 h 58"/>
                  <a:gd name="T4" fmla="*/ 1 w 75"/>
                  <a:gd name="T5" fmla="*/ 1 h 58"/>
                  <a:gd name="T6" fmla="*/ 1 w 75"/>
                  <a:gd name="T7" fmla="*/ 1 h 58"/>
                  <a:gd name="T8" fmla="*/ 1 w 75"/>
                  <a:gd name="T9" fmla="*/ 1 h 58"/>
                  <a:gd name="T10" fmla="*/ 1 w 75"/>
                  <a:gd name="T11" fmla="*/ 1 h 58"/>
                  <a:gd name="T12" fmla="*/ 1 w 75"/>
                  <a:gd name="T13" fmla="*/ 1 h 58"/>
                  <a:gd name="T14" fmla="*/ 1 w 75"/>
                  <a:gd name="T15" fmla="*/ 1 h 58"/>
                  <a:gd name="T16" fmla="*/ 1 w 75"/>
                  <a:gd name="T17" fmla="*/ 1 h 58"/>
                  <a:gd name="T18" fmla="*/ 1 w 75"/>
                  <a:gd name="T19" fmla="*/ 1 h 58"/>
                  <a:gd name="T20" fmla="*/ 1 w 75"/>
                  <a:gd name="T21" fmla="*/ 1 h 58"/>
                  <a:gd name="T22" fmla="*/ 1 w 75"/>
                  <a:gd name="T23" fmla="*/ 1 h 58"/>
                  <a:gd name="T24" fmla="*/ 1 w 75"/>
                  <a:gd name="T25" fmla="*/ 1 h 58"/>
                  <a:gd name="T26" fmla="*/ 1 w 75"/>
                  <a:gd name="T27" fmla="*/ 1 h 58"/>
                  <a:gd name="T28" fmla="*/ 1 w 75"/>
                  <a:gd name="T29" fmla="*/ 1 h 58"/>
                  <a:gd name="T30" fmla="*/ 1 w 75"/>
                  <a:gd name="T31" fmla="*/ 1 h 58"/>
                  <a:gd name="T32" fmla="*/ 0 w 75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58"/>
                  <a:gd name="T53" fmla="*/ 75 w 75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58">
                    <a:moveTo>
                      <a:pt x="0" y="1"/>
                    </a:moveTo>
                    <a:lnTo>
                      <a:pt x="5" y="0"/>
                    </a:lnTo>
                    <a:lnTo>
                      <a:pt x="13" y="1"/>
                    </a:lnTo>
                    <a:lnTo>
                      <a:pt x="24" y="6"/>
                    </a:lnTo>
                    <a:lnTo>
                      <a:pt x="37" y="13"/>
                    </a:lnTo>
                    <a:lnTo>
                      <a:pt x="50" y="22"/>
                    </a:lnTo>
                    <a:lnTo>
                      <a:pt x="61" y="33"/>
                    </a:lnTo>
                    <a:lnTo>
                      <a:pt x="70" y="45"/>
                    </a:lnTo>
                    <a:lnTo>
                      <a:pt x="75" y="58"/>
                    </a:lnTo>
                    <a:lnTo>
                      <a:pt x="67" y="52"/>
                    </a:lnTo>
                    <a:lnTo>
                      <a:pt x="57" y="44"/>
                    </a:lnTo>
                    <a:lnTo>
                      <a:pt x="43" y="36"/>
                    </a:lnTo>
                    <a:lnTo>
                      <a:pt x="29" y="28"/>
                    </a:lnTo>
                    <a:lnTo>
                      <a:pt x="17" y="18"/>
                    </a:lnTo>
                    <a:lnTo>
                      <a:pt x="7" y="11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0" name="Freeform 261"/>
              <p:cNvSpPr>
                <a:spLocks/>
              </p:cNvSpPr>
              <p:nvPr/>
            </p:nvSpPr>
            <p:spPr bwMode="auto">
              <a:xfrm>
                <a:off x="2815" y="637"/>
                <a:ext cx="23" cy="8"/>
              </a:xfrm>
              <a:custGeom>
                <a:avLst/>
                <a:gdLst>
                  <a:gd name="T0" fmla="*/ 0 w 46"/>
                  <a:gd name="T1" fmla="*/ 1 h 15"/>
                  <a:gd name="T2" fmla="*/ 1 w 46"/>
                  <a:gd name="T3" fmla="*/ 1 h 15"/>
                  <a:gd name="T4" fmla="*/ 1 w 46"/>
                  <a:gd name="T5" fmla="*/ 0 h 15"/>
                  <a:gd name="T6" fmla="*/ 1 w 46"/>
                  <a:gd name="T7" fmla="*/ 0 h 15"/>
                  <a:gd name="T8" fmla="*/ 1 w 46"/>
                  <a:gd name="T9" fmla="*/ 0 h 15"/>
                  <a:gd name="T10" fmla="*/ 1 w 46"/>
                  <a:gd name="T11" fmla="*/ 1 h 15"/>
                  <a:gd name="T12" fmla="*/ 1 w 46"/>
                  <a:gd name="T13" fmla="*/ 1 h 15"/>
                  <a:gd name="T14" fmla="*/ 1 w 46"/>
                  <a:gd name="T15" fmla="*/ 1 h 15"/>
                  <a:gd name="T16" fmla="*/ 1 w 46"/>
                  <a:gd name="T17" fmla="*/ 1 h 15"/>
                  <a:gd name="T18" fmla="*/ 1 w 46"/>
                  <a:gd name="T19" fmla="*/ 1 h 15"/>
                  <a:gd name="T20" fmla="*/ 1 w 46"/>
                  <a:gd name="T21" fmla="*/ 1 h 15"/>
                  <a:gd name="T22" fmla="*/ 1 w 46"/>
                  <a:gd name="T23" fmla="*/ 1 h 15"/>
                  <a:gd name="T24" fmla="*/ 1 w 46"/>
                  <a:gd name="T25" fmla="*/ 1 h 15"/>
                  <a:gd name="T26" fmla="*/ 1 w 46"/>
                  <a:gd name="T27" fmla="*/ 1 h 15"/>
                  <a:gd name="T28" fmla="*/ 1 w 46"/>
                  <a:gd name="T29" fmla="*/ 1 h 15"/>
                  <a:gd name="T30" fmla="*/ 0 w 46"/>
                  <a:gd name="T31" fmla="*/ 1 h 15"/>
                  <a:gd name="T32" fmla="*/ 0 w 4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5"/>
                  <a:gd name="T53" fmla="*/ 46 w 4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5">
                    <a:moveTo>
                      <a:pt x="0" y="3"/>
                    </a:moveTo>
                    <a:lnTo>
                      <a:pt x="3" y="1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2"/>
                    </a:lnTo>
                    <a:lnTo>
                      <a:pt x="39" y="4"/>
                    </a:lnTo>
                    <a:lnTo>
                      <a:pt x="44" y="9"/>
                    </a:lnTo>
                    <a:lnTo>
                      <a:pt x="46" y="15"/>
                    </a:lnTo>
                    <a:lnTo>
                      <a:pt x="40" y="10"/>
                    </a:lnTo>
                    <a:lnTo>
                      <a:pt x="33" y="8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1" name="Freeform 262"/>
              <p:cNvSpPr>
                <a:spLocks/>
              </p:cNvSpPr>
              <p:nvPr/>
            </p:nvSpPr>
            <p:spPr bwMode="auto">
              <a:xfrm>
                <a:off x="2838" y="508"/>
                <a:ext cx="42" cy="38"/>
              </a:xfrm>
              <a:custGeom>
                <a:avLst/>
                <a:gdLst>
                  <a:gd name="T0" fmla="*/ 0 w 84"/>
                  <a:gd name="T1" fmla="*/ 1 h 76"/>
                  <a:gd name="T2" fmla="*/ 1 w 84"/>
                  <a:gd name="T3" fmla="*/ 0 h 76"/>
                  <a:gd name="T4" fmla="*/ 1 w 84"/>
                  <a:gd name="T5" fmla="*/ 1 h 76"/>
                  <a:gd name="T6" fmla="*/ 1 w 84"/>
                  <a:gd name="T7" fmla="*/ 1 h 76"/>
                  <a:gd name="T8" fmla="*/ 1 w 84"/>
                  <a:gd name="T9" fmla="*/ 1 h 76"/>
                  <a:gd name="T10" fmla="*/ 1 w 84"/>
                  <a:gd name="T11" fmla="*/ 1 h 76"/>
                  <a:gd name="T12" fmla="*/ 1 w 84"/>
                  <a:gd name="T13" fmla="*/ 1 h 76"/>
                  <a:gd name="T14" fmla="*/ 1 w 84"/>
                  <a:gd name="T15" fmla="*/ 1 h 76"/>
                  <a:gd name="T16" fmla="*/ 1 w 84"/>
                  <a:gd name="T17" fmla="*/ 1 h 76"/>
                  <a:gd name="T18" fmla="*/ 1 w 84"/>
                  <a:gd name="T19" fmla="*/ 1 h 76"/>
                  <a:gd name="T20" fmla="*/ 1 w 84"/>
                  <a:gd name="T21" fmla="*/ 1 h 76"/>
                  <a:gd name="T22" fmla="*/ 1 w 84"/>
                  <a:gd name="T23" fmla="*/ 1 h 76"/>
                  <a:gd name="T24" fmla="*/ 1 w 84"/>
                  <a:gd name="T25" fmla="*/ 1 h 76"/>
                  <a:gd name="T26" fmla="*/ 1 w 84"/>
                  <a:gd name="T27" fmla="*/ 1 h 76"/>
                  <a:gd name="T28" fmla="*/ 1 w 84"/>
                  <a:gd name="T29" fmla="*/ 1 h 76"/>
                  <a:gd name="T30" fmla="*/ 1 w 84"/>
                  <a:gd name="T31" fmla="*/ 1 h 76"/>
                  <a:gd name="T32" fmla="*/ 0 w 84"/>
                  <a:gd name="T33" fmla="*/ 1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76"/>
                  <a:gd name="T53" fmla="*/ 84 w 84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76">
                    <a:moveTo>
                      <a:pt x="0" y="2"/>
                    </a:moveTo>
                    <a:lnTo>
                      <a:pt x="4" y="0"/>
                    </a:lnTo>
                    <a:lnTo>
                      <a:pt x="15" y="4"/>
                    </a:lnTo>
                    <a:lnTo>
                      <a:pt x="26" y="12"/>
                    </a:lnTo>
                    <a:lnTo>
                      <a:pt x="40" y="22"/>
                    </a:lnTo>
                    <a:lnTo>
                      <a:pt x="54" y="35"/>
                    </a:lnTo>
                    <a:lnTo>
                      <a:pt x="67" y="49"/>
                    </a:lnTo>
                    <a:lnTo>
                      <a:pt x="77" y="63"/>
                    </a:lnTo>
                    <a:lnTo>
                      <a:pt x="84" y="76"/>
                    </a:lnTo>
                    <a:lnTo>
                      <a:pt x="77" y="71"/>
                    </a:lnTo>
                    <a:lnTo>
                      <a:pt x="67" y="62"/>
                    </a:lnTo>
                    <a:lnTo>
                      <a:pt x="52" y="50"/>
                    </a:lnTo>
                    <a:lnTo>
                      <a:pt x="37" y="38"/>
                    </a:lnTo>
                    <a:lnTo>
                      <a:pt x="22" y="27"/>
                    </a:lnTo>
                    <a:lnTo>
                      <a:pt x="9" y="17"/>
                    </a:lnTo>
                    <a:lnTo>
                      <a:pt x="1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2" name="Freeform 263"/>
              <p:cNvSpPr>
                <a:spLocks/>
              </p:cNvSpPr>
              <p:nvPr/>
            </p:nvSpPr>
            <p:spPr bwMode="auto">
              <a:xfrm>
                <a:off x="2830" y="535"/>
                <a:ext cx="48" cy="39"/>
              </a:xfrm>
              <a:custGeom>
                <a:avLst/>
                <a:gdLst>
                  <a:gd name="T0" fmla="*/ 0 w 96"/>
                  <a:gd name="T1" fmla="*/ 1 h 77"/>
                  <a:gd name="T2" fmla="*/ 1 w 96"/>
                  <a:gd name="T3" fmla="*/ 0 h 77"/>
                  <a:gd name="T4" fmla="*/ 1 w 96"/>
                  <a:gd name="T5" fmla="*/ 1 h 77"/>
                  <a:gd name="T6" fmla="*/ 1 w 96"/>
                  <a:gd name="T7" fmla="*/ 1 h 77"/>
                  <a:gd name="T8" fmla="*/ 1 w 96"/>
                  <a:gd name="T9" fmla="*/ 1 h 77"/>
                  <a:gd name="T10" fmla="*/ 1 w 96"/>
                  <a:gd name="T11" fmla="*/ 1 h 77"/>
                  <a:gd name="T12" fmla="*/ 1 w 96"/>
                  <a:gd name="T13" fmla="*/ 1 h 77"/>
                  <a:gd name="T14" fmla="*/ 1 w 96"/>
                  <a:gd name="T15" fmla="*/ 1 h 77"/>
                  <a:gd name="T16" fmla="*/ 1 w 96"/>
                  <a:gd name="T17" fmla="*/ 1 h 77"/>
                  <a:gd name="T18" fmla="*/ 1 w 96"/>
                  <a:gd name="T19" fmla="*/ 1 h 77"/>
                  <a:gd name="T20" fmla="*/ 1 w 96"/>
                  <a:gd name="T21" fmla="*/ 1 h 77"/>
                  <a:gd name="T22" fmla="*/ 1 w 96"/>
                  <a:gd name="T23" fmla="*/ 1 h 77"/>
                  <a:gd name="T24" fmla="*/ 1 w 96"/>
                  <a:gd name="T25" fmla="*/ 1 h 77"/>
                  <a:gd name="T26" fmla="*/ 1 w 96"/>
                  <a:gd name="T27" fmla="*/ 1 h 77"/>
                  <a:gd name="T28" fmla="*/ 1 w 96"/>
                  <a:gd name="T29" fmla="*/ 1 h 77"/>
                  <a:gd name="T30" fmla="*/ 1 w 96"/>
                  <a:gd name="T31" fmla="*/ 1 h 77"/>
                  <a:gd name="T32" fmla="*/ 0 w 96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77"/>
                  <a:gd name="T53" fmla="*/ 96 w 96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77">
                    <a:moveTo>
                      <a:pt x="0" y="1"/>
                    </a:moveTo>
                    <a:lnTo>
                      <a:pt x="5" y="0"/>
                    </a:lnTo>
                    <a:lnTo>
                      <a:pt x="17" y="4"/>
                    </a:lnTo>
                    <a:lnTo>
                      <a:pt x="32" y="12"/>
                    </a:lnTo>
                    <a:lnTo>
                      <a:pt x="48" y="23"/>
                    </a:lnTo>
                    <a:lnTo>
                      <a:pt x="64" y="37"/>
                    </a:lnTo>
                    <a:lnTo>
                      <a:pt x="79" y="50"/>
                    </a:lnTo>
                    <a:lnTo>
                      <a:pt x="91" y="64"/>
                    </a:lnTo>
                    <a:lnTo>
                      <a:pt x="96" y="77"/>
                    </a:lnTo>
                    <a:lnTo>
                      <a:pt x="89" y="72"/>
                    </a:lnTo>
                    <a:lnTo>
                      <a:pt x="77" y="63"/>
                    </a:lnTo>
                    <a:lnTo>
                      <a:pt x="60" y="52"/>
                    </a:lnTo>
                    <a:lnTo>
                      <a:pt x="42" y="39"/>
                    </a:lnTo>
                    <a:lnTo>
                      <a:pt x="25" y="26"/>
                    </a:lnTo>
                    <a:lnTo>
                      <a:pt x="11" y="15"/>
                    </a:lnTo>
                    <a:lnTo>
                      <a:pt x="2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3" name="Freeform 264"/>
              <p:cNvSpPr>
                <a:spLocks/>
              </p:cNvSpPr>
              <p:nvPr/>
            </p:nvSpPr>
            <p:spPr bwMode="auto">
              <a:xfrm>
                <a:off x="2822" y="585"/>
                <a:ext cx="46" cy="29"/>
              </a:xfrm>
              <a:custGeom>
                <a:avLst/>
                <a:gdLst>
                  <a:gd name="T0" fmla="*/ 0 w 93"/>
                  <a:gd name="T1" fmla="*/ 1 h 57"/>
                  <a:gd name="T2" fmla="*/ 0 w 93"/>
                  <a:gd name="T3" fmla="*/ 0 h 57"/>
                  <a:gd name="T4" fmla="*/ 0 w 93"/>
                  <a:gd name="T5" fmla="*/ 1 h 57"/>
                  <a:gd name="T6" fmla="*/ 0 w 93"/>
                  <a:gd name="T7" fmla="*/ 1 h 57"/>
                  <a:gd name="T8" fmla="*/ 0 w 93"/>
                  <a:gd name="T9" fmla="*/ 1 h 57"/>
                  <a:gd name="T10" fmla="*/ 0 w 93"/>
                  <a:gd name="T11" fmla="*/ 1 h 57"/>
                  <a:gd name="T12" fmla="*/ 0 w 93"/>
                  <a:gd name="T13" fmla="*/ 1 h 57"/>
                  <a:gd name="T14" fmla="*/ 0 w 93"/>
                  <a:gd name="T15" fmla="*/ 1 h 57"/>
                  <a:gd name="T16" fmla="*/ 0 w 93"/>
                  <a:gd name="T17" fmla="*/ 1 h 57"/>
                  <a:gd name="T18" fmla="*/ 0 w 93"/>
                  <a:gd name="T19" fmla="*/ 1 h 57"/>
                  <a:gd name="T20" fmla="*/ 0 w 93"/>
                  <a:gd name="T21" fmla="*/ 1 h 57"/>
                  <a:gd name="T22" fmla="*/ 0 w 93"/>
                  <a:gd name="T23" fmla="*/ 1 h 57"/>
                  <a:gd name="T24" fmla="*/ 0 w 93"/>
                  <a:gd name="T25" fmla="*/ 1 h 57"/>
                  <a:gd name="T26" fmla="*/ 0 w 93"/>
                  <a:gd name="T27" fmla="*/ 1 h 57"/>
                  <a:gd name="T28" fmla="*/ 0 w 93"/>
                  <a:gd name="T29" fmla="*/ 1 h 57"/>
                  <a:gd name="T30" fmla="*/ 0 w 93"/>
                  <a:gd name="T31" fmla="*/ 1 h 57"/>
                  <a:gd name="T32" fmla="*/ 0 w 93"/>
                  <a:gd name="T33" fmla="*/ 1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57"/>
                  <a:gd name="T53" fmla="*/ 93 w 93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57">
                    <a:moveTo>
                      <a:pt x="0" y="1"/>
                    </a:moveTo>
                    <a:lnTo>
                      <a:pt x="4" y="0"/>
                    </a:lnTo>
                    <a:lnTo>
                      <a:pt x="15" y="2"/>
                    </a:lnTo>
                    <a:lnTo>
                      <a:pt x="28" y="7"/>
                    </a:lnTo>
                    <a:lnTo>
                      <a:pt x="44" y="14"/>
                    </a:lnTo>
                    <a:lnTo>
                      <a:pt x="59" y="23"/>
                    </a:lnTo>
                    <a:lnTo>
                      <a:pt x="74" y="33"/>
                    </a:lnTo>
                    <a:lnTo>
                      <a:pt x="86" y="45"/>
                    </a:lnTo>
                    <a:lnTo>
                      <a:pt x="93" y="57"/>
                    </a:lnTo>
                    <a:lnTo>
                      <a:pt x="84" y="52"/>
                    </a:lnTo>
                    <a:lnTo>
                      <a:pt x="71" y="45"/>
                    </a:lnTo>
                    <a:lnTo>
                      <a:pt x="55" y="37"/>
                    </a:lnTo>
                    <a:lnTo>
                      <a:pt x="38" y="28"/>
                    </a:lnTo>
                    <a:lnTo>
                      <a:pt x="23" y="19"/>
                    </a:lnTo>
                    <a:lnTo>
                      <a:pt x="10" y="11"/>
                    </a:lnTo>
                    <a:lnTo>
                      <a:pt x="1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4" name="Freeform 265"/>
              <p:cNvSpPr>
                <a:spLocks/>
              </p:cNvSpPr>
              <p:nvPr/>
            </p:nvSpPr>
            <p:spPr bwMode="auto">
              <a:xfrm>
                <a:off x="2821" y="605"/>
                <a:ext cx="34" cy="29"/>
              </a:xfrm>
              <a:custGeom>
                <a:avLst/>
                <a:gdLst>
                  <a:gd name="T0" fmla="*/ 0 w 68"/>
                  <a:gd name="T1" fmla="*/ 0 h 58"/>
                  <a:gd name="T2" fmla="*/ 1 w 68"/>
                  <a:gd name="T3" fmla="*/ 0 h 58"/>
                  <a:gd name="T4" fmla="*/ 1 w 68"/>
                  <a:gd name="T5" fmla="*/ 1 h 58"/>
                  <a:gd name="T6" fmla="*/ 1 w 68"/>
                  <a:gd name="T7" fmla="*/ 1 h 58"/>
                  <a:gd name="T8" fmla="*/ 1 w 68"/>
                  <a:gd name="T9" fmla="*/ 1 h 58"/>
                  <a:gd name="T10" fmla="*/ 1 w 68"/>
                  <a:gd name="T11" fmla="*/ 1 h 58"/>
                  <a:gd name="T12" fmla="*/ 1 w 68"/>
                  <a:gd name="T13" fmla="*/ 1 h 58"/>
                  <a:gd name="T14" fmla="*/ 1 w 68"/>
                  <a:gd name="T15" fmla="*/ 1 h 58"/>
                  <a:gd name="T16" fmla="*/ 1 w 68"/>
                  <a:gd name="T17" fmla="*/ 1 h 58"/>
                  <a:gd name="T18" fmla="*/ 1 w 68"/>
                  <a:gd name="T19" fmla="*/ 1 h 58"/>
                  <a:gd name="T20" fmla="*/ 1 w 68"/>
                  <a:gd name="T21" fmla="*/ 1 h 58"/>
                  <a:gd name="T22" fmla="*/ 1 w 68"/>
                  <a:gd name="T23" fmla="*/ 1 h 58"/>
                  <a:gd name="T24" fmla="*/ 1 w 68"/>
                  <a:gd name="T25" fmla="*/ 1 h 58"/>
                  <a:gd name="T26" fmla="*/ 1 w 68"/>
                  <a:gd name="T27" fmla="*/ 1 h 58"/>
                  <a:gd name="T28" fmla="*/ 1 w 68"/>
                  <a:gd name="T29" fmla="*/ 1 h 58"/>
                  <a:gd name="T30" fmla="*/ 1 w 68"/>
                  <a:gd name="T31" fmla="*/ 1 h 58"/>
                  <a:gd name="T32" fmla="*/ 0 w 6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8"/>
                  <a:gd name="T53" fmla="*/ 68 w 6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8">
                    <a:moveTo>
                      <a:pt x="0" y="0"/>
                    </a:moveTo>
                    <a:lnTo>
                      <a:pt x="5" y="0"/>
                    </a:lnTo>
                    <a:lnTo>
                      <a:pt x="14" y="4"/>
                    </a:lnTo>
                    <a:lnTo>
                      <a:pt x="25" y="12"/>
                    </a:lnTo>
                    <a:lnTo>
                      <a:pt x="37" y="21"/>
                    </a:lnTo>
                    <a:lnTo>
                      <a:pt x="50" y="31"/>
                    </a:lnTo>
                    <a:lnTo>
                      <a:pt x="59" y="43"/>
                    </a:lnTo>
                    <a:lnTo>
                      <a:pt x="66" y="51"/>
                    </a:lnTo>
                    <a:lnTo>
                      <a:pt x="68" y="58"/>
                    </a:lnTo>
                    <a:lnTo>
                      <a:pt x="63" y="53"/>
                    </a:lnTo>
                    <a:lnTo>
                      <a:pt x="53" y="46"/>
                    </a:lnTo>
                    <a:lnTo>
                      <a:pt x="42" y="38"/>
                    </a:lnTo>
                    <a:lnTo>
                      <a:pt x="30" y="29"/>
                    </a:lnTo>
                    <a:lnTo>
                      <a:pt x="19" y="21"/>
                    </a:lnTo>
                    <a:lnTo>
                      <a:pt x="10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5" name="Freeform 266"/>
              <p:cNvSpPr>
                <a:spLocks/>
              </p:cNvSpPr>
              <p:nvPr/>
            </p:nvSpPr>
            <p:spPr bwMode="auto">
              <a:xfrm>
                <a:off x="2825" y="627"/>
                <a:ext cx="26" cy="12"/>
              </a:xfrm>
              <a:custGeom>
                <a:avLst/>
                <a:gdLst>
                  <a:gd name="T0" fmla="*/ 0 w 51"/>
                  <a:gd name="T1" fmla="*/ 1 h 23"/>
                  <a:gd name="T2" fmla="*/ 1 w 51"/>
                  <a:gd name="T3" fmla="*/ 0 h 23"/>
                  <a:gd name="T4" fmla="*/ 1 w 51"/>
                  <a:gd name="T5" fmla="*/ 0 h 23"/>
                  <a:gd name="T6" fmla="*/ 1 w 51"/>
                  <a:gd name="T7" fmla="*/ 1 h 23"/>
                  <a:gd name="T8" fmla="*/ 1 w 51"/>
                  <a:gd name="T9" fmla="*/ 1 h 23"/>
                  <a:gd name="T10" fmla="*/ 1 w 51"/>
                  <a:gd name="T11" fmla="*/ 1 h 23"/>
                  <a:gd name="T12" fmla="*/ 1 w 51"/>
                  <a:gd name="T13" fmla="*/ 1 h 23"/>
                  <a:gd name="T14" fmla="*/ 1 w 51"/>
                  <a:gd name="T15" fmla="*/ 1 h 23"/>
                  <a:gd name="T16" fmla="*/ 1 w 51"/>
                  <a:gd name="T17" fmla="*/ 1 h 23"/>
                  <a:gd name="T18" fmla="*/ 1 w 51"/>
                  <a:gd name="T19" fmla="*/ 1 h 23"/>
                  <a:gd name="T20" fmla="*/ 1 w 51"/>
                  <a:gd name="T21" fmla="*/ 1 h 23"/>
                  <a:gd name="T22" fmla="*/ 1 w 51"/>
                  <a:gd name="T23" fmla="*/ 1 h 23"/>
                  <a:gd name="T24" fmla="*/ 1 w 51"/>
                  <a:gd name="T25" fmla="*/ 1 h 23"/>
                  <a:gd name="T26" fmla="*/ 1 w 51"/>
                  <a:gd name="T27" fmla="*/ 1 h 23"/>
                  <a:gd name="T28" fmla="*/ 1 w 51"/>
                  <a:gd name="T29" fmla="*/ 1 h 23"/>
                  <a:gd name="T30" fmla="*/ 0 w 51"/>
                  <a:gd name="T31" fmla="*/ 1 h 23"/>
                  <a:gd name="T32" fmla="*/ 0 w 51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23"/>
                  <a:gd name="T53" fmla="*/ 51 w 51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23">
                    <a:moveTo>
                      <a:pt x="0" y="2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8" y="1"/>
                    </a:lnTo>
                    <a:lnTo>
                      <a:pt x="27" y="3"/>
                    </a:lnTo>
                    <a:lnTo>
                      <a:pt x="36" y="7"/>
                    </a:lnTo>
                    <a:lnTo>
                      <a:pt x="43" y="11"/>
                    </a:lnTo>
                    <a:lnTo>
                      <a:pt x="49" y="17"/>
                    </a:lnTo>
                    <a:lnTo>
                      <a:pt x="51" y="23"/>
                    </a:lnTo>
                    <a:lnTo>
                      <a:pt x="45" y="18"/>
                    </a:lnTo>
                    <a:lnTo>
                      <a:pt x="37" y="15"/>
                    </a:lnTo>
                    <a:lnTo>
                      <a:pt x="28" y="13"/>
                    </a:lnTo>
                    <a:lnTo>
                      <a:pt x="19" y="10"/>
                    </a:lnTo>
                    <a:lnTo>
                      <a:pt x="10" y="9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6" name="Freeform 267"/>
              <p:cNvSpPr>
                <a:spLocks/>
              </p:cNvSpPr>
              <p:nvPr/>
            </p:nvSpPr>
            <p:spPr bwMode="auto">
              <a:xfrm>
                <a:off x="2854" y="477"/>
                <a:ext cx="20" cy="23"/>
              </a:xfrm>
              <a:custGeom>
                <a:avLst/>
                <a:gdLst>
                  <a:gd name="T0" fmla="*/ 1 w 40"/>
                  <a:gd name="T1" fmla="*/ 1 h 46"/>
                  <a:gd name="T2" fmla="*/ 1 w 40"/>
                  <a:gd name="T3" fmla="*/ 1 h 46"/>
                  <a:gd name="T4" fmla="*/ 1 w 40"/>
                  <a:gd name="T5" fmla="*/ 1 h 46"/>
                  <a:gd name="T6" fmla="*/ 1 w 40"/>
                  <a:gd name="T7" fmla="*/ 1 h 46"/>
                  <a:gd name="T8" fmla="*/ 1 w 40"/>
                  <a:gd name="T9" fmla="*/ 1 h 46"/>
                  <a:gd name="T10" fmla="*/ 1 w 40"/>
                  <a:gd name="T11" fmla="*/ 1 h 46"/>
                  <a:gd name="T12" fmla="*/ 1 w 40"/>
                  <a:gd name="T13" fmla="*/ 1 h 46"/>
                  <a:gd name="T14" fmla="*/ 0 w 40"/>
                  <a:gd name="T15" fmla="*/ 1 h 46"/>
                  <a:gd name="T16" fmla="*/ 1 w 40"/>
                  <a:gd name="T17" fmla="*/ 1 h 46"/>
                  <a:gd name="T18" fmla="*/ 1 w 40"/>
                  <a:gd name="T19" fmla="*/ 0 h 46"/>
                  <a:gd name="T20" fmla="*/ 1 w 40"/>
                  <a:gd name="T21" fmla="*/ 1 h 46"/>
                  <a:gd name="T22" fmla="*/ 1 w 40"/>
                  <a:gd name="T23" fmla="*/ 1 h 46"/>
                  <a:gd name="T24" fmla="*/ 1 w 40"/>
                  <a:gd name="T25" fmla="*/ 1 h 46"/>
                  <a:gd name="T26" fmla="*/ 1 w 40"/>
                  <a:gd name="T27" fmla="*/ 1 h 46"/>
                  <a:gd name="T28" fmla="*/ 1 w 40"/>
                  <a:gd name="T29" fmla="*/ 1 h 46"/>
                  <a:gd name="T30" fmla="*/ 1 w 40"/>
                  <a:gd name="T31" fmla="*/ 1 h 46"/>
                  <a:gd name="T32" fmla="*/ 1 w 40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46"/>
                  <a:gd name="T53" fmla="*/ 40 w 4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46">
                    <a:moveTo>
                      <a:pt x="40" y="46"/>
                    </a:moveTo>
                    <a:lnTo>
                      <a:pt x="37" y="44"/>
                    </a:lnTo>
                    <a:lnTo>
                      <a:pt x="31" y="38"/>
                    </a:lnTo>
                    <a:lnTo>
                      <a:pt x="23" y="32"/>
                    </a:lnTo>
                    <a:lnTo>
                      <a:pt x="15" y="26"/>
                    </a:lnTo>
                    <a:lnTo>
                      <a:pt x="8" y="19"/>
                    </a:lnTo>
                    <a:lnTo>
                      <a:pt x="2" y="12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2" y="4"/>
                    </a:lnTo>
                    <a:lnTo>
                      <a:pt x="17" y="9"/>
                    </a:lnTo>
                    <a:lnTo>
                      <a:pt x="23" y="16"/>
                    </a:lnTo>
                    <a:lnTo>
                      <a:pt x="28" y="26"/>
                    </a:lnTo>
                    <a:lnTo>
                      <a:pt x="33" y="34"/>
                    </a:lnTo>
                    <a:lnTo>
                      <a:pt x="37" y="42"/>
                    </a:lnTo>
                    <a:lnTo>
                      <a:pt x="4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7" name="Freeform 268"/>
              <p:cNvSpPr>
                <a:spLocks/>
              </p:cNvSpPr>
              <p:nvPr/>
            </p:nvSpPr>
            <p:spPr bwMode="auto">
              <a:xfrm>
                <a:off x="2870" y="468"/>
                <a:ext cx="5" cy="27"/>
              </a:xfrm>
              <a:custGeom>
                <a:avLst/>
                <a:gdLst>
                  <a:gd name="T0" fmla="*/ 0 w 11"/>
                  <a:gd name="T1" fmla="*/ 1 h 54"/>
                  <a:gd name="T2" fmla="*/ 0 w 11"/>
                  <a:gd name="T3" fmla="*/ 1 h 54"/>
                  <a:gd name="T4" fmla="*/ 0 w 11"/>
                  <a:gd name="T5" fmla="*/ 1 h 54"/>
                  <a:gd name="T6" fmla="*/ 0 w 11"/>
                  <a:gd name="T7" fmla="*/ 1 h 54"/>
                  <a:gd name="T8" fmla="*/ 0 w 11"/>
                  <a:gd name="T9" fmla="*/ 0 h 54"/>
                  <a:gd name="T10" fmla="*/ 0 w 11"/>
                  <a:gd name="T11" fmla="*/ 1 h 54"/>
                  <a:gd name="T12" fmla="*/ 0 w 11"/>
                  <a:gd name="T13" fmla="*/ 1 h 54"/>
                  <a:gd name="T14" fmla="*/ 0 w 11"/>
                  <a:gd name="T15" fmla="*/ 1 h 54"/>
                  <a:gd name="T16" fmla="*/ 0 w 11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4"/>
                  <a:gd name="T29" fmla="*/ 11 w 11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4">
                    <a:moveTo>
                      <a:pt x="7" y="54"/>
                    </a:moveTo>
                    <a:lnTo>
                      <a:pt x="8" y="44"/>
                    </a:lnTo>
                    <a:lnTo>
                      <a:pt x="11" y="25"/>
                    </a:lnTo>
                    <a:lnTo>
                      <a:pt x="11" y="8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1" y="22"/>
                    </a:lnTo>
                    <a:lnTo>
                      <a:pt x="4" y="40"/>
                    </a:lnTo>
                    <a:lnTo>
                      <a:pt x="7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8" name="Freeform 269"/>
              <p:cNvSpPr>
                <a:spLocks/>
              </p:cNvSpPr>
              <p:nvPr/>
            </p:nvSpPr>
            <p:spPr bwMode="auto">
              <a:xfrm>
                <a:off x="2874" y="475"/>
                <a:ext cx="23" cy="25"/>
              </a:xfrm>
              <a:custGeom>
                <a:avLst/>
                <a:gdLst>
                  <a:gd name="T0" fmla="*/ 0 w 46"/>
                  <a:gd name="T1" fmla="*/ 1 h 50"/>
                  <a:gd name="T2" fmla="*/ 1 w 46"/>
                  <a:gd name="T3" fmla="*/ 1 h 50"/>
                  <a:gd name="T4" fmla="*/ 1 w 46"/>
                  <a:gd name="T5" fmla="*/ 1 h 50"/>
                  <a:gd name="T6" fmla="*/ 1 w 46"/>
                  <a:gd name="T7" fmla="*/ 1 h 50"/>
                  <a:gd name="T8" fmla="*/ 1 w 46"/>
                  <a:gd name="T9" fmla="*/ 1 h 50"/>
                  <a:gd name="T10" fmla="*/ 1 w 46"/>
                  <a:gd name="T11" fmla="*/ 1 h 50"/>
                  <a:gd name="T12" fmla="*/ 1 w 46"/>
                  <a:gd name="T13" fmla="*/ 1 h 50"/>
                  <a:gd name="T14" fmla="*/ 1 w 46"/>
                  <a:gd name="T15" fmla="*/ 0 h 50"/>
                  <a:gd name="T16" fmla="*/ 1 w 46"/>
                  <a:gd name="T17" fmla="*/ 1 h 50"/>
                  <a:gd name="T18" fmla="*/ 1 w 46"/>
                  <a:gd name="T19" fmla="*/ 1 h 50"/>
                  <a:gd name="T20" fmla="*/ 1 w 46"/>
                  <a:gd name="T21" fmla="*/ 1 h 50"/>
                  <a:gd name="T22" fmla="*/ 1 w 46"/>
                  <a:gd name="T23" fmla="*/ 1 h 50"/>
                  <a:gd name="T24" fmla="*/ 1 w 46"/>
                  <a:gd name="T25" fmla="*/ 1 h 50"/>
                  <a:gd name="T26" fmla="*/ 1 w 46"/>
                  <a:gd name="T27" fmla="*/ 1 h 50"/>
                  <a:gd name="T28" fmla="*/ 1 w 46"/>
                  <a:gd name="T29" fmla="*/ 1 h 50"/>
                  <a:gd name="T30" fmla="*/ 1 w 46"/>
                  <a:gd name="T31" fmla="*/ 1 h 50"/>
                  <a:gd name="T32" fmla="*/ 0 w 46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0"/>
                  <a:gd name="T53" fmla="*/ 46 w 46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0">
                    <a:moveTo>
                      <a:pt x="0" y="50"/>
                    </a:moveTo>
                    <a:lnTo>
                      <a:pt x="5" y="44"/>
                    </a:lnTo>
                    <a:lnTo>
                      <a:pt x="11" y="35"/>
                    </a:lnTo>
                    <a:lnTo>
                      <a:pt x="17" y="26"/>
                    </a:lnTo>
                    <a:lnTo>
                      <a:pt x="24" y="17"/>
                    </a:lnTo>
                    <a:lnTo>
                      <a:pt x="31" y="9"/>
                    </a:lnTo>
                    <a:lnTo>
                      <a:pt x="38" y="3"/>
                    </a:lnTo>
                    <a:lnTo>
                      <a:pt x="43" y="0"/>
                    </a:lnTo>
                    <a:lnTo>
                      <a:pt x="46" y="1"/>
                    </a:lnTo>
                    <a:lnTo>
                      <a:pt x="46" y="6"/>
                    </a:lnTo>
                    <a:lnTo>
                      <a:pt x="43" y="11"/>
                    </a:lnTo>
                    <a:lnTo>
                      <a:pt x="36" y="18"/>
                    </a:lnTo>
                    <a:lnTo>
                      <a:pt x="29" y="26"/>
                    </a:lnTo>
                    <a:lnTo>
                      <a:pt x="20" y="33"/>
                    </a:lnTo>
                    <a:lnTo>
                      <a:pt x="12" y="40"/>
                    </a:lnTo>
                    <a:lnTo>
                      <a:pt x="5" y="46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69" name="Freeform 270"/>
              <p:cNvSpPr>
                <a:spLocks/>
              </p:cNvSpPr>
              <p:nvPr/>
            </p:nvSpPr>
            <p:spPr bwMode="auto">
              <a:xfrm>
                <a:off x="2855" y="632"/>
                <a:ext cx="33" cy="8"/>
              </a:xfrm>
              <a:custGeom>
                <a:avLst/>
                <a:gdLst>
                  <a:gd name="T0" fmla="*/ 0 w 67"/>
                  <a:gd name="T1" fmla="*/ 1 h 16"/>
                  <a:gd name="T2" fmla="*/ 0 w 67"/>
                  <a:gd name="T3" fmla="*/ 1 h 16"/>
                  <a:gd name="T4" fmla="*/ 0 w 67"/>
                  <a:gd name="T5" fmla="*/ 1 h 16"/>
                  <a:gd name="T6" fmla="*/ 0 w 67"/>
                  <a:gd name="T7" fmla="*/ 0 h 16"/>
                  <a:gd name="T8" fmla="*/ 0 w 67"/>
                  <a:gd name="T9" fmla="*/ 0 h 16"/>
                  <a:gd name="T10" fmla="*/ 0 w 67"/>
                  <a:gd name="T11" fmla="*/ 0 h 16"/>
                  <a:gd name="T12" fmla="*/ 0 w 67"/>
                  <a:gd name="T13" fmla="*/ 1 h 16"/>
                  <a:gd name="T14" fmla="*/ 0 w 67"/>
                  <a:gd name="T15" fmla="*/ 1 h 16"/>
                  <a:gd name="T16" fmla="*/ 0 w 67"/>
                  <a:gd name="T17" fmla="*/ 1 h 16"/>
                  <a:gd name="T18" fmla="*/ 0 w 67"/>
                  <a:gd name="T19" fmla="*/ 1 h 16"/>
                  <a:gd name="T20" fmla="*/ 0 w 67"/>
                  <a:gd name="T21" fmla="*/ 1 h 16"/>
                  <a:gd name="T22" fmla="*/ 0 w 67"/>
                  <a:gd name="T23" fmla="*/ 1 h 16"/>
                  <a:gd name="T24" fmla="*/ 0 w 67"/>
                  <a:gd name="T25" fmla="*/ 1 h 16"/>
                  <a:gd name="T26" fmla="*/ 0 w 67"/>
                  <a:gd name="T27" fmla="*/ 1 h 16"/>
                  <a:gd name="T28" fmla="*/ 0 w 67"/>
                  <a:gd name="T29" fmla="*/ 1 h 16"/>
                  <a:gd name="T30" fmla="*/ 0 w 67"/>
                  <a:gd name="T31" fmla="*/ 1 h 16"/>
                  <a:gd name="T32" fmla="*/ 0 w 67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6"/>
                  <a:gd name="T53" fmla="*/ 67 w 67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6">
                    <a:moveTo>
                      <a:pt x="0" y="2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59" y="2"/>
                    </a:lnTo>
                    <a:lnTo>
                      <a:pt x="65" y="6"/>
                    </a:lnTo>
                    <a:lnTo>
                      <a:pt x="67" y="11"/>
                    </a:lnTo>
                    <a:lnTo>
                      <a:pt x="65" y="15"/>
                    </a:lnTo>
                    <a:lnTo>
                      <a:pt x="59" y="16"/>
                    </a:lnTo>
                    <a:lnTo>
                      <a:pt x="51" y="15"/>
                    </a:lnTo>
                    <a:lnTo>
                      <a:pt x="40" y="13"/>
                    </a:lnTo>
                    <a:lnTo>
                      <a:pt x="29" y="11"/>
                    </a:lnTo>
                    <a:lnTo>
                      <a:pt x="19" y="7"/>
                    </a:lnTo>
                    <a:lnTo>
                      <a:pt x="8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0" name="Freeform 271"/>
              <p:cNvSpPr>
                <a:spLocks/>
              </p:cNvSpPr>
              <p:nvPr/>
            </p:nvSpPr>
            <p:spPr bwMode="auto">
              <a:xfrm>
                <a:off x="2848" y="639"/>
                <a:ext cx="33" cy="16"/>
              </a:xfrm>
              <a:custGeom>
                <a:avLst/>
                <a:gdLst>
                  <a:gd name="T0" fmla="*/ 0 w 64"/>
                  <a:gd name="T1" fmla="*/ 0 h 32"/>
                  <a:gd name="T2" fmla="*/ 1 w 64"/>
                  <a:gd name="T3" fmla="*/ 1 h 32"/>
                  <a:gd name="T4" fmla="*/ 1 w 64"/>
                  <a:gd name="T5" fmla="*/ 1 h 32"/>
                  <a:gd name="T6" fmla="*/ 1 w 64"/>
                  <a:gd name="T7" fmla="*/ 1 h 32"/>
                  <a:gd name="T8" fmla="*/ 1 w 64"/>
                  <a:gd name="T9" fmla="*/ 1 h 32"/>
                  <a:gd name="T10" fmla="*/ 1 w 64"/>
                  <a:gd name="T11" fmla="*/ 1 h 32"/>
                  <a:gd name="T12" fmla="*/ 1 w 64"/>
                  <a:gd name="T13" fmla="*/ 1 h 32"/>
                  <a:gd name="T14" fmla="*/ 1 w 64"/>
                  <a:gd name="T15" fmla="*/ 1 h 32"/>
                  <a:gd name="T16" fmla="*/ 1 w 64"/>
                  <a:gd name="T17" fmla="*/ 1 h 32"/>
                  <a:gd name="T18" fmla="*/ 1 w 64"/>
                  <a:gd name="T19" fmla="*/ 1 h 32"/>
                  <a:gd name="T20" fmla="*/ 1 w 64"/>
                  <a:gd name="T21" fmla="*/ 1 h 32"/>
                  <a:gd name="T22" fmla="*/ 1 w 64"/>
                  <a:gd name="T23" fmla="*/ 1 h 32"/>
                  <a:gd name="T24" fmla="*/ 1 w 64"/>
                  <a:gd name="T25" fmla="*/ 1 h 32"/>
                  <a:gd name="T26" fmla="*/ 1 w 64"/>
                  <a:gd name="T27" fmla="*/ 1 h 32"/>
                  <a:gd name="T28" fmla="*/ 1 w 64"/>
                  <a:gd name="T29" fmla="*/ 1 h 32"/>
                  <a:gd name="T30" fmla="*/ 1 w 64"/>
                  <a:gd name="T31" fmla="*/ 1 h 32"/>
                  <a:gd name="T32" fmla="*/ 0 w 64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32"/>
                  <a:gd name="T53" fmla="*/ 64 w 64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32">
                    <a:moveTo>
                      <a:pt x="0" y="0"/>
                    </a:moveTo>
                    <a:lnTo>
                      <a:pt x="6" y="1"/>
                    </a:lnTo>
                    <a:lnTo>
                      <a:pt x="16" y="2"/>
                    </a:lnTo>
                    <a:lnTo>
                      <a:pt x="26" y="6"/>
                    </a:lnTo>
                    <a:lnTo>
                      <a:pt x="36" y="9"/>
                    </a:lnTo>
                    <a:lnTo>
                      <a:pt x="47" y="14"/>
                    </a:lnTo>
                    <a:lnTo>
                      <a:pt x="56" y="18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2" y="32"/>
                    </a:lnTo>
                    <a:lnTo>
                      <a:pt x="55" y="31"/>
                    </a:lnTo>
                    <a:lnTo>
                      <a:pt x="46" y="28"/>
                    </a:lnTo>
                    <a:lnTo>
                      <a:pt x="35" y="22"/>
                    </a:lnTo>
                    <a:lnTo>
                      <a:pt x="24" y="16"/>
                    </a:lnTo>
                    <a:lnTo>
                      <a:pt x="13" y="9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1" name="Freeform 272"/>
              <p:cNvSpPr>
                <a:spLocks/>
              </p:cNvSpPr>
              <p:nvPr/>
            </p:nvSpPr>
            <p:spPr bwMode="auto">
              <a:xfrm>
                <a:off x="2856" y="618"/>
                <a:ext cx="33" cy="8"/>
              </a:xfrm>
              <a:custGeom>
                <a:avLst/>
                <a:gdLst>
                  <a:gd name="T0" fmla="*/ 0 w 64"/>
                  <a:gd name="T1" fmla="*/ 1 h 16"/>
                  <a:gd name="T2" fmla="*/ 1 w 64"/>
                  <a:gd name="T3" fmla="*/ 1 h 16"/>
                  <a:gd name="T4" fmla="*/ 1 w 64"/>
                  <a:gd name="T5" fmla="*/ 1 h 16"/>
                  <a:gd name="T6" fmla="*/ 1 w 64"/>
                  <a:gd name="T7" fmla="*/ 1 h 16"/>
                  <a:gd name="T8" fmla="*/ 1 w 64"/>
                  <a:gd name="T9" fmla="*/ 0 h 16"/>
                  <a:gd name="T10" fmla="*/ 1 w 64"/>
                  <a:gd name="T11" fmla="*/ 0 h 16"/>
                  <a:gd name="T12" fmla="*/ 1 w 64"/>
                  <a:gd name="T13" fmla="*/ 1 h 16"/>
                  <a:gd name="T14" fmla="*/ 1 w 64"/>
                  <a:gd name="T15" fmla="*/ 1 h 16"/>
                  <a:gd name="T16" fmla="*/ 1 w 64"/>
                  <a:gd name="T17" fmla="*/ 1 h 16"/>
                  <a:gd name="T18" fmla="*/ 1 w 64"/>
                  <a:gd name="T19" fmla="*/ 1 h 16"/>
                  <a:gd name="T20" fmla="*/ 1 w 64"/>
                  <a:gd name="T21" fmla="*/ 1 h 16"/>
                  <a:gd name="T22" fmla="*/ 1 w 64"/>
                  <a:gd name="T23" fmla="*/ 1 h 16"/>
                  <a:gd name="T24" fmla="*/ 1 w 64"/>
                  <a:gd name="T25" fmla="*/ 1 h 16"/>
                  <a:gd name="T26" fmla="*/ 1 w 64"/>
                  <a:gd name="T27" fmla="*/ 1 h 16"/>
                  <a:gd name="T28" fmla="*/ 1 w 64"/>
                  <a:gd name="T29" fmla="*/ 1 h 16"/>
                  <a:gd name="T30" fmla="*/ 1 w 64"/>
                  <a:gd name="T31" fmla="*/ 1 h 16"/>
                  <a:gd name="T32" fmla="*/ 0 w 64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16"/>
                  <a:gd name="T53" fmla="*/ 64 w 64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16">
                    <a:moveTo>
                      <a:pt x="0" y="8"/>
                    </a:moveTo>
                    <a:lnTo>
                      <a:pt x="3" y="5"/>
                    </a:lnTo>
                    <a:lnTo>
                      <a:pt x="10" y="2"/>
                    </a:lnTo>
                    <a:lnTo>
                      <a:pt x="19" y="1"/>
                    </a:lnTo>
                    <a:lnTo>
                      <a:pt x="31" y="0"/>
                    </a:lnTo>
                    <a:lnTo>
                      <a:pt x="42" y="0"/>
                    </a:lnTo>
                    <a:lnTo>
                      <a:pt x="51" y="2"/>
                    </a:lnTo>
                    <a:lnTo>
                      <a:pt x="60" y="5"/>
                    </a:lnTo>
                    <a:lnTo>
                      <a:pt x="64" y="10"/>
                    </a:lnTo>
                    <a:lnTo>
                      <a:pt x="64" y="15"/>
                    </a:lnTo>
                    <a:lnTo>
                      <a:pt x="60" y="16"/>
                    </a:lnTo>
                    <a:lnTo>
                      <a:pt x="51" y="16"/>
                    </a:lnTo>
                    <a:lnTo>
                      <a:pt x="41" y="13"/>
                    </a:lnTo>
                    <a:lnTo>
                      <a:pt x="30" y="12"/>
                    </a:lnTo>
                    <a:lnTo>
                      <a:pt x="18" y="1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2" name="Freeform 273"/>
              <p:cNvSpPr>
                <a:spLocks/>
              </p:cNvSpPr>
              <p:nvPr/>
            </p:nvSpPr>
            <p:spPr bwMode="auto">
              <a:xfrm>
                <a:off x="2863" y="606"/>
                <a:ext cx="34" cy="6"/>
              </a:xfrm>
              <a:custGeom>
                <a:avLst/>
                <a:gdLst>
                  <a:gd name="T0" fmla="*/ 0 w 68"/>
                  <a:gd name="T1" fmla="*/ 1 h 12"/>
                  <a:gd name="T2" fmla="*/ 1 w 68"/>
                  <a:gd name="T3" fmla="*/ 1 h 12"/>
                  <a:gd name="T4" fmla="*/ 1 w 68"/>
                  <a:gd name="T5" fmla="*/ 1 h 12"/>
                  <a:gd name="T6" fmla="*/ 1 w 68"/>
                  <a:gd name="T7" fmla="*/ 1 h 12"/>
                  <a:gd name="T8" fmla="*/ 1 w 68"/>
                  <a:gd name="T9" fmla="*/ 1 h 12"/>
                  <a:gd name="T10" fmla="*/ 1 w 68"/>
                  <a:gd name="T11" fmla="*/ 0 h 12"/>
                  <a:gd name="T12" fmla="*/ 1 w 68"/>
                  <a:gd name="T13" fmla="*/ 0 h 12"/>
                  <a:gd name="T14" fmla="*/ 1 w 68"/>
                  <a:gd name="T15" fmla="*/ 1 h 12"/>
                  <a:gd name="T16" fmla="*/ 1 w 68"/>
                  <a:gd name="T17" fmla="*/ 1 h 12"/>
                  <a:gd name="T18" fmla="*/ 1 w 68"/>
                  <a:gd name="T19" fmla="*/ 1 h 12"/>
                  <a:gd name="T20" fmla="*/ 1 w 68"/>
                  <a:gd name="T21" fmla="*/ 1 h 12"/>
                  <a:gd name="T22" fmla="*/ 1 w 68"/>
                  <a:gd name="T23" fmla="*/ 1 h 12"/>
                  <a:gd name="T24" fmla="*/ 1 w 68"/>
                  <a:gd name="T25" fmla="*/ 1 h 12"/>
                  <a:gd name="T26" fmla="*/ 1 w 68"/>
                  <a:gd name="T27" fmla="*/ 1 h 12"/>
                  <a:gd name="T28" fmla="*/ 1 w 68"/>
                  <a:gd name="T29" fmla="*/ 1 h 12"/>
                  <a:gd name="T30" fmla="*/ 1 w 68"/>
                  <a:gd name="T31" fmla="*/ 1 h 12"/>
                  <a:gd name="T32" fmla="*/ 0 w 68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2"/>
                  <a:gd name="T53" fmla="*/ 68 w 68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2">
                    <a:moveTo>
                      <a:pt x="0" y="11"/>
                    </a:moveTo>
                    <a:lnTo>
                      <a:pt x="5" y="9"/>
                    </a:lnTo>
                    <a:lnTo>
                      <a:pt x="14" y="5"/>
                    </a:lnTo>
                    <a:lnTo>
                      <a:pt x="25" y="3"/>
                    </a:lnTo>
                    <a:lnTo>
                      <a:pt x="36" y="2"/>
                    </a:lnTo>
                    <a:lnTo>
                      <a:pt x="47" y="0"/>
                    </a:lnTo>
                    <a:lnTo>
                      <a:pt x="57" y="0"/>
                    </a:lnTo>
                    <a:lnTo>
                      <a:pt x="65" y="3"/>
                    </a:lnTo>
                    <a:lnTo>
                      <a:pt x="68" y="6"/>
                    </a:lnTo>
                    <a:lnTo>
                      <a:pt x="68" y="10"/>
                    </a:lnTo>
                    <a:lnTo>
                      <a:pt x="64" y="11"/>
                    </a:lnTo>
                    <a:lnTo>
                      <a:pt x="56" y="12"/>
                    </a:lnTo>
                    <a:lnTo>
                      <a:pt x="45" y="12"/>
                    </a:lnTo>
                    <a:lnTo>
                      <a:pt x="34" y="11"/>
                    </a:lnTo>
                    <a:lnTo>
                      <a:pt x="22" y="11"/>
                    </a:lnTo>
                    <a:lnTo>
                      <a:pt x="11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3" name="Freeform 274"/>
              <p:cNvSpPr>
                <a:spLocks/>
              </p:cNvSpPr>
              <p:nvPr/>
            </p:nvSpPr>
            <p:spPr bwMode="auto">
              <a:xfrm>
                <a:off x="2870" y="594"/>
                <a:ext cx="34" cy="6"/>
              </a:xfrm>
              <a:custGeom>
                <a:avLst/>
                <a:gdLst>
                  <a:gd name="T0" fmla="*/ 0 w 68"/>
                  <a:gd name="T1" fmla="*/ 0 h 13"/>
                  <a:gd name="T2" fmla="*/ 1 w 68"/>
                  <a:gd name="T3" fmla="*/ 0 h 13"/>
                  <a:gd name="T4" fmla="*/ 1 w 68"/>
                  <a:gd name="T5" fmla="*/ 0 h 13"/>
                  <a:gd name="T6" fmla="*/ 1 w 68"/>
                  <a:gd name="T7" fmla="*/ 0 h 13"/>
                  <a:gd name="T8" fmla="*/ 1 w 68"/>
                  <a:gd name="T9" fmla="*/ 0 h 13"/>
                  <a:gd name="T10" fmla="*/ 1 w 68"/>
                  <a:gd name="T11" fmla="*/ 0 h 13"/>
                  <a:gd name="T12" fmla="*/ 1 w 68"/>
                  <a:gd name="T13" fmla="*/ 0 h 13"/>
                  <a:gd name="T14" fmla="*/ 1 w 68"/>
                  <a:gd name="T15" fmla="*/ 0 h 13"/>
                  <a:gd name="T16" fmla="*/ 1 w 68"/>
                  <a:gd name="T17" fmla="*/ 0 h 13"/>
                  <a:gd name="T18" fmla="*/ 1 w 68"/>
                  <a:gd name="T19" fmla="*/ 0 h 13"/>
                  <a:gd name="T20" fmla="*/ 1 w 68"/>
                  <a:gd name="T21" fmla="*/ 0 h 13"/>
                  <a:gd name="T22" fmla="*/ 1 w 68"/>
                  <a:gd name="T23" fmla="*/ 0 h 13"/>
                  <a:gd name="T24" fmla="*/ 1 w 68"/>
                  <a:gd name="T25" fmla="*/ 0 h 13"/>
                  <a:gd name="T26" fmla="*/ 1 w 68"/>
                  <a:gd name="T27" fmla="*/ 0 h 13"/>
                  <a:gd name="T28" fmla="*/ 1 w 68"/>
                  <a:gd name="T29" fmla="*/ 0 h 13"/>
                  <a:gd name="T30" fmla="*/ 1 w 68"/>
                  <a:gd name="T31" fmla="*/ 0 h 13"/>
                  <a:gd name="T32" fmla="*/ 0 w 68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3"/>
                  <a:gd name="T53" fmla="*/ 68 w 68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3">
                    <a:moveTo>
                      <a:pt x="0" y="13"/>
                    </a:moveTo>
                    <a:lnTo>
                      <a:pt x="7" y="11"/>
                    </a:lnTo>
                    <a:lnTo>
                      <a:pt x="16" y="8"/>
                    </a:lnTo>
                    <a:lnTo>
                      <a:pt x="28" y="5"/>
                    </a:lnTo>
                    <a:lnTo>
                      <a:pt x="39" y="2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1"/>
                    </a:lnTo>
                    <a:lnTo>
                      <a:pt x="68" y="5"/>
                    </a:lnTo>
                    <a:lnTo>
                      <a:pt x="66" y="8"/>
                    </a:lnTo>
                    <a:lnTo>
                      <a:pt x="60" y="11"/>
                    </a:lnTo>
                    <a:lnTo>
                      <a:pt x="52" y="12"/>
                    </a:lnTo>
                    <a:lnTo>
                      <a:pt x="42" y="12"/>
                    </a:lnTo>
                    <a:lnTo>
                      <a:pt x="30" y="12"/>
                    </a:lnTo>
                    <a:lnTo>
                      <a:pt x="19" y="12"/>
                    </a:lnTo>
                    <a:lnTo>
                      <a:pt x="8" y="1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4" name="Freeform 275"/>
              <p:cNvSpPr>
                <a:spLocks/>
              </p:cNvSpPr>
              <p:nvPr/>
            </p:nvSpPr>
            <p:spPr bwMode="auto">
              <a:xfrm>
                <a:off x="2872" y="580"/>
                <a:ext cx="39" cy="8"/>
              </a:xfrm>
              <a:custGeom>
                <a:avLst/>
                <a:gdLst>
                  <a:gd name="T0" fmla="*/ 0 w 77"/>
                  <a:gd name="T1" fmla="*/ 0 h 17"/>
                  <a:gd name="T2" fmla="*/ 1 w 77"/>
                  <a:gd name="T3" fmla="*/ 0 h 17"/>
                  <a:gd name="T4" fmla="*/ 1 w 77"/>
                  <a:gd name="T5" fmla="*/ 0 h 17"/>
                  <a:gd name="T6" fmla="*/ 1 w 77"/>
                  <a:gd name="T7" fmla="*/ 0 h 17"/>
                  <a:gd name="T8" fmla="*/ 1 w 77"/>
                  <a:gd name="T9" fmla="*/ 0 h 17"/>
                  <a:gd name="T10" fmla="*/ 1 w 77"/>
                  <a:gd name="T11" fmla="*/ 0 h 17"/>
                  <a:gd name="T12" fmla="*/ 1 w 77"/>
                  <a:gd name="T13" fmla="*/ 0 h 17"/>
                  <a:gd name="T14" fmla="*/ 1 w 77"/>
                  <a:gd name="T15" fmla="*/ 0 h 17"/>
                  <a:gd name="T16" fmla="*/ 1 w 77"/>
                  <a:gd name="T17" fmla="*/ 0 h 17"/>
                  <a:gd name="T18" fmla="*/ 1 w 77"/>
                  <a:gd name="T19" fmla="*/ 0 h 17"/>
                  <a:gd name="T20" fmla="*/ 1 w 77"/>
                  <a:gd name="T21" fmla="*/ 0 h 17"/>
                  <a:gd name="T22" fmla="*/ 1 w 77"/>
                  <a:gd name="T23" fmla="*/ 0 h 17"/>
                  <a:gd name="T24" fmla="*/ 1 w 77"/>
                  <a:gd name="T25" fmla="*/ 0 h 17"/>
                  <a:gd name="T26" fmla="*/ 1 w 77"/>
                  <a:gd name="T27" fmla="*/ 0 h 17"/>
                  <a:gd name="T28" fmla="*/ 1 w 77"/>
                  <a:gd name="T29" fmla="*/ 0 h 17"/>
                  <a:gd name="T30" fmla="*/ 1 w 77"/>
                  <a:gd name="T31" fmla="*/ 0 h 17"/>
                  <a:gd name="T32" fmla="*/ 0 w 77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17"/>
                  <a:gd name="T53" fmla="*/ 77 w 7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17">
                    <a:moveTo>
                      <a:pt x="0" y="17"/>
                    </a:moveTo>
                    <a:lnTo>
                      <a:pt x="9" y="13"/>
                    </a:lnTo>
                    <a:lnTo>
                      <a:pt x="21" y="9"/>
                    </a:lnTo>
                    <a:lnTo>
                      <a:pt x="32" y="5"/>
                    </a:lnTo>
                    <a:lnTo>
                      <a:pt x="46" y="2"/>
                    </a:lnTo>
                    <a:lnTo>
                      <a:pt x="57" y="0"/>
                    </a:lnTo>
                    <a:lnTo>
                      <a:pt x="68" y="0"/>
                    </a:lnTo>
                    <a:lnTo>
                      <a:pt x="75" y="3"/>
                    </a:lnTo>
                    <a:lnTo>
                      <a:pt x="77" y="7"/>
                    </a:lnTo>
                    <a:lnTo>
                      <a:pt x="75" y="12"/>
                    </a:lnTo>
                    <a:lnTo>
                      <a:pt x="68" y="15"/>
                    </a:lnTo>
                    <a:lnTo>
                      <a:pt x="57" y="17"/>
                    </a:lnTo>
                    <a:lnTo>
                      <a:pt x="45" y="17"/>
                    </a:lnTo>
                    <a:lnTo>
                      <a:pt x="32" y="15"/>
                    </a:lnTo>
                    <a:lnTo>
                      <a:pt x="19" y="15"/>
                    </a:lnTo>
                    <a:lnTo>
                      <a:pt x="8" y="1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5" name="Freeform 276"/>
              <p:cNvSpPr>
                <a:spLocks/>
              </p:cNvSpPr>
              <p:nvPr/>
            </p:nvSpPr>
            <p:spPr bwMode="auto">
              <a:xfrm>
                <a:off x="2875" y="562"/>
                <a:ext cx="42" cy="12"/>
              </a:xfrm>
              <a:custGeom>
                <a:avLst/>
                <a:gdLst>
                  <a:gd name="T0" fmla="*/ 0 w 84"/>
                  <a:gd name="T1" fmla="*/ 1 h 24"/>
                  <a:gd name="T2" fmla="*/ 1 w 84"/>
                  <a:gd name="T3" fmla="*/ 1 h 24"/>
                  <a:gd name="T4" fmla="*/ 1 w 84"/>
                  <a:gd name="T5" fmla="*/ 1 h 24"/>
                  <a:gd name="T6" fmla="*/ 1 w 84"/>
                  <a:gd name="T7" fmla="*/ 1 h 24"/>
                  <a:gd name="T8" fmla="*/ 1 w 84"/>
                  <a:gd name="T9" fmla="*/ 1 h 24"/>
                  <a:gd name="T10" fmla="*/ 1 w 84"/>
                  <a:gd name="T11" fmla="*/ 1 h 24"/>
                  <a:gd name="T12" fmla="*/ 1 w 84"/>
                  <a:gd name="T13" fmla="*/ 0 h 24"/>
                  <a:gd name="T14" fmla="*/ 1 w 84"/>
                  <a:gd name="T15" fmla="*/ 0 h 24"/>
                  <a:gd name="T16" fmla="*/ 1 w 84"/>
                  <a:gd name="T17" fmla="*/ 1 h 24"/>
                  <a:gd name="T18" fmla="*/ 1 w 84"/>
                  <a:gd name="T19" fmla="*/ 1 h 24"/>
                  <a:gd name="T20" fmla="*/ 1 w 84"/>
                  <a:gd name="T21" fmla="*/ 1 h 24"/>
                  <a:gd name="T22" fmla="*/ 1 w 84"/>
                  <a:gd name="T23" fmla="*/ 1 h 24"/>
                  <a:gd name="T24" fmla="*/ 1 w 84"/>
                  <a:gd name="T25" fmla="*/ 1 h 24"/>
                  <a:gd name="T26" fmla="*/ 1 w 84"/>
                  <a:gd name="T27" fmla="*/ 1 h 24"/>
                  <a:gd name="T28" fmla="*/ 1 w 84"/>
                  <a:gd name="T29" fmla="*/ 1 h 24"/>
                  <a:gd name="T30" fmla="*/ 1 w 84"/>
                  <a:gd name="T31" fmla="*/ 1 h 24"/>
                  <a:gd name="T32" fmla="*/ 0 w 84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24"/>
                  <a:gd name="T53" fmla="*/ 84 w 84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24">
                    <a:moveTo>
                      <a:pt x="0" y="24"/>
                    </a:moveTo>
                    <a:lnTo>
                      <a:pt x="8" y="20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9" y="6"/>
                    </a:lnTo>
                    <a:lnTo>
                      <a:pt x="63" y="2"/>
                    </a:lnTo>
                    <a:lnTo>
                      <a:pt x="74" y="0"/>
                    </a:lnTo>
                    <a:lnTo>
                      <a:pt x="83" y="0"/>
                    </a:lnTo>
                    <a:lnTo>
                      <a:pt x="84" y="4"/>
                    </a:lnTo>
                    <a:lnTo>
                      <a:pt x="79" y="10"/>
                    </a:lnTo>
                    <a:lnTo>
                      <a:pt x="71" y="15"/>
                    </a:lnTo>
                    <a:lnTo>
                      <a:pt x="58" y="17"/>
                    </a:lnTo>
                    <a:lnTo>
                      <a:pt x="45" y="19"/>
                    </a:lnTo>
                    <a:lnTo>
                      <a:pt x="30" y="20"/>
                    </a:lnTo>
                    <a:lnTo>
                      <a:pt x="17" y="22"/>
                    </a:lnTo>
                    <a:lnTo>
                      <a:pt x="7" y="2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6" name="Freeform 277"/>
              <p:cNvSpPr>
                <a:spLocks/>
              </p:cNvSpPr>
              <p:nvPr/>
            </p:nvSpPr>
            <p:spPr bwMode="auto">
              <a:xfrm>
                <a:off x="2876" y="547"/>
                <a:ext cx="46" cy="17"/>
              </a:xfrm>
              <a:custGeom>
                <a:avLst/>
                <a:gdLst>
                  <a:gd name="T0" fmla="*/ 0 w 92"/>
                  <a:gd name="T1" fmla="*/ 1 h 33"/>
                  <a:gd name="T2" fmla="*/ 1 w 92"/>
                  <a:gd name="T3" fmla="*/ 1 h 33"/>
                  <a:gd name="T4" fmla="*/ 1 w 92"/>
                  <a:gd name="T5" fmla="*/ 1 h 33"/>
                  <a:gd name="T6" fmla="*/ 1 w 92"/>
                  <a:gd name="T7" fmla="*/ 1 h 33"/>
                  <a:gd name="T8" fmla="*/ 1 w 92"/>
                  <a:gd name="T9" fmla="*/ 1 h 33"/>
                  <a:gd name="T10" fmla="*/ 1 w 92"/>
                  <a:gd name="T11" fmla="*/ 1 h 33"/>
                  <a:gd name="T12" fmla="*/ 1 w 92"/>
                  <a:gd name="T13" fmla="*/ 0 h 33"/>
                  <a:gd name="T14" fmla="*/ 1 w 92"/>
                  <a:gd name="T15" fmla="*/ 1 h 33"/>
                  <a:gd name="T16" fmla="*/ 1 w 92"/>
                  <a:gd name="T17" fmla="*/ 1 h 33"/>
                  <a:gd name="T18" fmla="*/ 1 w 92"/>
                  <a:gd name="T19" fmla="*/ 1 h 33"/>
                  <a:gd name="T20" fmla="*/ 1 w 92"/>
                  <a:gd name="T21" fmla="*/ 1 h 33"/>
                  <a:gd name="T22" fmla="*/ 1 w 92"/>
                  <a:gd name="T23" fmla="*/ 1 h 33"/>
                  <a:gd name="T24" fmla="*/ 1 w 92"/>
                  <a:gd name="T25" fmla="*/ 1 h 33"/>
                  <a:gd name="T26" fmla="*/ 1 w 92"/>
                  <a:gd name="T27" fmla="*/ 1 h 33"/>
                  <a:gd name="T28" fmla="*/ 1 w 92"/>
                  <a:gd name="T29" fmla="*/ 1 h 33"/>
                  <a:gd name="T30" fmla="*/ 1 w 92"/>
                  <a:gd name="T31" fmla="*/ 1 h 33"/>
                  <a:gd name="T32" fmla="*/ 0 w 9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33"/>
                  <a:gd name="T53" fmla="*/ 92 w 92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33">
                    <a:moveTo>
                      <a:pt x="0" y="33"/>
                    </a:moveTo>
                    <a:lnTo>
                      <a:pt x="8" y="25"/>
                    </a:lnTo>
                    <a:lnTo>
                      <a:pt x="21" y="18"/>
                    </a:lnTo>
                    <a:lnTo>
                      <a:pt x="35" y="11"/>
                    </a:lnTo>
                    <a:lnTo>
                      <a:pt x="52" y="6"/>
                    </a:lnTo>
                    <a:lnTo>
                      <a:pt x="67" y="1"/>
                    </a:lnTo>
                    <a:lnTo>
                      <a:pt x="79" y="0"/>
                    </a:lnTo>
                    <a:lnTo>
                      <a:pt x="88" y="2"/>
                    </a:lnTo>
                    <a:lnTo>
                      <a:pt x="92" y="7"/>
                    </a:lnTo>
                    <a:lnTo>
                      <a:pt x="90" y="12"/>
                    </a:lnTo>
                    <a:lnTo>
                      <a:pt x="80" y="18"/>
                    </a:lnTo>
                    <a:lnTo>
                      <a:pt x="69" y="22"/>
                    </a:lnTo>
                    <a:lnTo>
                      <a:pt x="54" y="25"/>
                    </a:lnTo>
                    <a:lnTo>
                      <a:pt x="38" y="29"/>
                    </a:lnTo>
                    <a:lnTo>
                      <a:pt x="23" y="31"/>
                    </a:lnTo>
                    <a:lnTo>
                      <a:pt x="10" y="3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7" name="Freeform 278"/>
              <p:cNvSpPr>
                <a:spLocks/>
              </p:cNvSpPr>
              <p:nvPr/>
            </p:nvSpPr>
            <p:spPr bwMode="auto">
              <a:xfrm>
                <a:off x="2876" y="519"/>
                <a:ext cx="42" cy="27"/>
              </a:xfrm>
              <a:custGeom>
                <a:avLst/>
                <a:gdLst>
                  <a:gd name="T0" fmla="*/ 0 w 85"/>
                  <a:gd name="T1" fmla="*/ 0 h 55"/>
                  <a:gd name="T2" fmla="*/ 0 w 85"/>
                  <a:gd name="T3" fmla="*/ 0 h 55"/>
                  <a:gd name="T4" fmla="*/ 0 w 85"/>
                  <a:gd name="T5" fmla="*/ 0 h 55"/>
                  <a:gd name="T6" fmla="*/ 0 w 85"/>
                  <a:gd name="T7" fmla="*/ 0 h 55"/>
                  <a:gd name="T8" fmla="*/ 0 w 85"/>
                  <a:gd name="T9" fmla="*/ 0 h 55"/>
                  <a:gd name="T10" fmla="*/ 0 w 85"/>
                  <a:gd name="T11" fmla="*/ 0 h 55"/>
                  <a:gd name="T12" fmla="*/ 0 w 85"/>
                  <a:gd name="T13" fmla="*/ 0 h 55"/>
                  <a:gd name="T14" fmla="*/ 0 w 85"/>
                  <a:gd name="T15" fmla="*/ 0 h 55"/>
                  <a:gd name="T16" fmla="*/ 0 w 85"/>
                  <a:gd name="T17" fmla="*/ 0 h 55"/>
                  <a:gd name="T18" fmla="*/ 0 w 85"/>
                  <a:gd name="T19" fmla="*/ 0 h 55"/>
                  <a:gd name="T20" fmla="*/ 0 w 85"/>
                  <a:gd name="T21" fmla="*/ 0 h 55"/>
                  <a:gd name="T22" fmla="*/ 0 w 85"/>
                  <a:gd name="T23" fmla="*/ 0 h 55"/>
                  <a:gd name="T24" fmla="*/ 0 w 85"/>
                  <a:gd name="T25" fmla="*/ 0 h 55"/>
                  <a:gd name="T26" fmla="*/ 0 w 85"/>
                  <a:gd name="T27" fmla="*/ 0 h 55"/>
                  <a:gd name="T28" fmla="*/ 0 w 85"/>
                  <a:gd name="T29" fmla="*/ 0 h 55"/>
                  <a:gd name="T30" fmla="*/ 0 w 85"/>
                  <a:gd name="T31" fmla="*/ 0 h 55"/>
                  <a:gd name="T32" fmla="*/ 0 w 85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55"/>
                  <a:gd name="T53" fmla="*/ 85 w 8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55">
                    <a:moveTo>
                      <a:pt x="0" y="55"/>
                    </a:moveTo>
                    <a:lnTo>
                      <a:pt x="8" y="47"/>
                    </a:lnTo>
                    <a:lnTo>
                      <a:pt x="18" y="36"/>
                    </a:lnTo>
                    <a:lnTo>
                      <a:pt x="32" y="26"/>
                    </a:lnTo>
                    <a:lnTo>
                      <a:pt x="46" y="17"/>
                    </a:lnTo>
                    <a:lnTo>
                      <a:pt x="60" y="9"/>
                    </a:lnTo>
                    <a:lnTo>
                      <a:pt x="71" y="3"/>
                    </a:lnTo>
                    <a:lnTo>
                      <a:pt x="80" y="0"/>
                    </a:lnTo>
                    <a:lnTo>
                      <a:pt x="85" y="3"/>
                    </a:lnTo>
                    <a:lnTo>
                      <a:pt x="85" y="9"/>
                    </a:lnTo>
                    <a:lnTo>
                      <a:pt x="78" y="15"/>
                    </a:lnTo>
                    <a:lnTo>
                      <a:pt x="69" y="24"/>
                    </a:lnTo>
                    <a:lnTo>
                      <a:pt x="55" y="32"/>
                    </a:lnTo>
                    <a:lnTo>
                      <a:pt x="41" y="40"/>
                    </a:lnTo>
                    <a:lnTo>
                      <a:pt x="26" y="47"/>
                    </a:lnTo>
                    <a:lnTo>
                      <a:pt x="11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8" name="Freeform 279"/>
              <p:cNvSpPr>
                <a:spLocks/>
              </p:cNvSpPr>
              <p:nvPr/>
            </p:nvSpPr>
            <p:spPr bwMode="auto">
              <a:xfrm>
                <a:off x="2876" y="496"/>
                <a:ext cx="36" cy="34"/>
              </a:xfrm>
              <a:custGeom>
                <a:avLst/>
                <a:gdLst>
                  <a:gd name="T0" fmla="*/ 0 w 72"/>
                  <a:gd name="T1" fmla="*/ 0 h 69"/>
                  <a:gd name="T2" fmla="*/ 1 w 72"/>
                  <a:gd name="T3" fmla="*/ 0 h 69"/>
                  <a:gd name="T4" fmla="*/ 1 w 72"/>
                  <a:gd name="T5" fmla="*/ 0 h 69"/>
                  <a:gd name="T6" fmla="*/ 1 w 72"/>
                  <a:gd name="T7" fmla="*/ 0 h 69"/>
                  <a:gd name="T8" fmla="*/ 1 w 72"/>
                  <a:gd name="T9" fmla="*/ 0 h 69"/>
                  <a:gd name="T10" fmla="*/ 1 w 72"/>
                  <a:gd name="T11" fmla="*/ 0 h 69"/>
                  <a:gd name="T12" fmla="*/ 1 w 72"/>
                  <a:gd name="T13" fmla="*/ 0 h 69"/>
                  <a:gd name="T14" fmla="*/ 1 w 72"/>
                  <a:gd name="T15" fmla="*/ 0 h 69"/>
                  <a:gd name="T16" fmla="*/ 1 w 72"/>
                  <a:gd name="T17" fmla="*/ 0 h 69"/>
                  <a:gd name="T18" fmla="*/ 1 w 72"/>
                  <a:gd name="T19" fmla="*/ 0 h 69"/>
                  <a:gd name="T20" fmla="*/ 1 w 72"/>
                  <a:gd name="T21" fmla="*/ 0 h 69"/>
                  <a:gd name="T22" fmla="*/ 1 w 72"/>
                  <a:gd name="T23" fmla="*/ 0 h 69"/>
                  <a:gd name="T24" fmla="*/ 1 w 72"/>
                  <a:gd name="T25" fmla="*/ 0 h 69"/>
                  <a:gd name="T26" fmla="*/ 1 w 72"/>
                  <a:gd name="T27" fmla="*/ 0 h 69"/>
                  <a:gd name="T28" fmla="*/ 1 w 72"/>
                  <a:gd name="T29" fmla="*/ 0 h 69"/>
                  <a:gd name="T30" fmla="*/ 1 w 72"/>
                  <a:gd name="T31" fmla="*/ 0 h 69"/>
                  <a:gd name="T32" fmla="*/ 0 w 72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69"/>
                  <a:gd name="T53" fmla="*/ 72 w 72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69">
                    <a:moveTo>
                      <a:pt x="0" y="69"/>
                    </a:moveTo>
                    <a:lnTo>
                      <a:pt x="6" y="61"/>
                    </a:lnTo>
                    <a:lnTo>
                      <a:pt x="15" y="50"/>
                    </a:lnTo>
                    <a:lnTo>
                      <a:pt x="25" y="37"/>
                    </a:lnTo>
                    <a:lnTo>
                      <a:pt x="37" y="24"/>
                    </a:lnTo>
                    <a:lnTo>
                      <a:pt x="48" y="13"/>
                    </a:lnTo>
                    <a:lnTo>
                      <a:pt x="59" y="4"/>
                    </a:lnTo>
                    <a:lnTo>
                      <a:pt x="68" y="0"/>
                    </a:lnTo>
                    <a:lnTo>
                      <a:pt x="72" y="1"/>
                    </a:lnTo>
                    <a:lnTo>
                      <a:pt x="72" y="8"/>
                    </a:lnTo>
                    <a:lnTo>
                      <a:pt x="67" y="18"/>
                    </a:lnTo>
                    <a:lnTo>
                      <a:pt x="56" y="29"/>
                    </a:lnTo>
                    <a:lnTo>
                      <a:pt x="45" y="41"/>
                    </a:lnTo>
                    <a:lnTo>
                      <a:pt x="31" y="52"/>
                    </a:lnTo>
                    <a:lnTo>
                      <a:pt x="18" y="61"/>
                    </a:lnTo>
                    <a:lnTo>
                      <a:pt x="7" y="67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79" name="Freeform 280"/>
              <p:cNvSpPr>
                <a:spLocks/>
              </p:cNvSpPr>
              <p:nvPr/>
            </p:nvSpPr>
            <p:spPr bwMode="auto">
              <a:xfrm>
                <a:off x="2875" y="484"/>
                <a:ext cx="33" cy="31"/>
              </a:xfrm>
              <a:custGeom>
                <a:avLst/>
                <a:gdLst>
                  <a:gd name="T0" fmla="*/ 0 w 67"/>
                  <a:gd name="T1" fmla="*/ 1 h 62"/>
                  <a:gd name="T2" fmla="*/ 0 w 67"/>
                  <a:gd name="T3" fmla="*/ 1 h 62"/>
                  <a:gd name="T4" fmla="*/ 0 w 67"/>
                  <a:gd name="T5" fmla="*/ 1 h 62"/>
                  <a:gd name="T6" fmla="*/ 0 w 67"/>
                  <a:gd name="T7" fmla="*/ 1 h 62"/>
                  <a:gd name="T8" fmla="*/ 0 w 67"/>
                  <a:gd name="T9" fmla="*/ 1 h 62"/>
                  <a:gd name="T10" fmla="*/ 0 w 67"/>
                  <a:gd name="T11" fmla="*/ 1 h 62"/>
                  <a:gd name="T12" fmla="*/ 0 w 67"/>
                  <a:gd name="T13" fmla="*/ 1 h 62"/>
                  <a:gd name="T14" fmla="*/ 0 w 67"/>
                  <a:gd name="T15" fmla="*/ 1 h 62"/>
                  <a:gd name="T16" fmla="*/ 0 w 67"/>
                  <a:gd name="T17" fmla="*/ 1 h 62"/>
                  <a:gd name="T18" fmla="*/ 0 w 67"/>
                  <a:gd name="T19" fmla="*/ 1 h 62"/>
                  <a:gd name="T20" fmla="*/ 0 w 67"/>
                  <a:gd name="T21" fmla="*/ 1 h 62"/>
                  <a:gd name="T22" fmla="*/ 0 w 67"/>
                  <a:gd name="T23" fmla="*/ 1 h 62"/>
                  <a:gd name="T24" fmla="*/ 0 w 67"/>
                  <a:gd name="T25" fmla="*/ 1 h 62"/>
                  <a:gd name="T26" fmla="*/ 0 w 67"/>
                  <a:gd name="T27" fmla="*/ 1 h 62"/>
                  <a:gd name="T28" fmla="*/ 0 w 67"/>
                  <a:gd name="T29" fmla="*/ 1 h 62"/>
                  <a:gd name="T30" fmla="*/ 0 w 67"/>
                  <a:gd name="T31" fmla="*/ 0 h 62"/>
                  <a:gd name="T32" fmla="*/ 0 w 67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2"/>
                  <a:gd name="T53" fmla="*/ 67 w 67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2">
                    <a:moveTo>
                      <a:pt x="67" y="4"/>
                    </a:moveTo>
                    <a:lnTo>
                      <a:pt x="66" y="7"/>
                    </a:lnTo>
                    <a:lnTo>
                      <a:pt x="59" y="13"/>
                    </a:lnTo>
                    <a:lnTo>
                      <a:pt x="50" y="20"/>
                    </a:lnTo>
                    <a:lnTo>
                      <a:pt x="40" y="28"/>
                    </a:lnTo>
                    <a:lnTo>
                      <a:pt x="28" y="37"/>
                    </a:lnTo>
                    <a:lnTo>
                      <a:pt x="17" y="46"/>
                    </a:lnTo>
                    <a:lnTo>
                      <a:pt x="7" y="54"/>
                    </a:lnTo>
                    <a:lnTo>
                      <a:pt x="0" y="62"/>
                    </a:lnTo>
                    <a:lnTo>
                      <a:pt x="5" y="51"/>
                    </a:lnTo>
                    <a:lnTo>
                      <a:pt x="12" y="39"/>
                    </a:lnTo>
                    <a:lnTo>
                      <a:pt x="21" y="27"/>
                    </a:lnTo>
                    <a:lnTo>
                      <a:pt x="32" y="15"/>
                    </a:lnTo>
                    <a:lnTo>
                      <a:pt x="43" y="7"/>
                    </a:lnTo>
                    <a:lnTo>
                      <a:pt x="52" y="1"/>
                    </a:lnTo>
                    <a:lnTo>
                      <a:pt x="62" y="0"/>
                    </a:lnTo>
                    <a:lnTo>
                      <a:pt x="67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0" name="Freeform 281"/>
              <p:cNvSpPr>
                <a:spLocks/>
              </p:cNvSpPr>
              <p:nvPr/>
            </p:nvSpPr>
            <p:spPr bwMode="auto">
              <a:xfrm>
                <a:off x="2807" y="325"/>
                <a:ext cx="40" cy="155"/>
              </a:xfrm>
              <a:custGeom>
                <a:avLst/>
                <a:gdLst>
                  <a:gd name="T0" fmla="*/ 1 w 79"/>
                  <a:gd name="T1" fmla="*/ 0 h 311"/>
                  <a:gd name="T2" fmla="*/ 1 w 79"/>
                  <a:gd name="T3" fmla="*/ 0 h 311"/>
                  <a:gd name="T4" fmla="*/ 1 w 79"/>
                  <a:gd name="T5" fmla="*/ 0 h 311"/>
                  <a:gd name="T6" fmla="*/ 1 w 79"/>
                  <a:gd name="T7" fmla="*/ 0 h 311"/>
                  <a:gd name="T8" fmla="*/ 0 w 79"/>
                  <a:gd name="T9" fmla="*/ 0 h 311"/>
                  <a:gd name="T10" fmla="*/ 1 w 79"/>
                  <a:gd name="T11" fmla="*/ 0 h 311"/>
                  <a:gd name="T12" fmla="*/ 1 w 79"/>
                  <a:gd name="T13" fmla="*/ 0 h 311"/>
                  <a:gd name="T14" fmla="*/ 1 w 79"/>
                  <a:gd name="T15" fmla="*/ 0 h 311"/>
                  <a:gd name="T16" fmla="*/ 1 w 79"/>
                  <a:gd name="T17" fmla="*/ 0 h 311"/>
                  <a:gd name="T18" fmla="*/ 1 w 79"/>
                  <a:gd name="T19" fmla="*/ 0 h 311"/>
                  <a:gd name="T20" fmla="*/ 1 w 79"/>
                  <a:gd name="T21" fmla="*/ 0 h 311"/>
                  <a:gd name="T22" fmla="*/ 1 w 79"/>
                  <a:gd name="T23" fmla="*/ 0 h 311"/>
                  <a:gd name="T24" fmla="*/ 1 w 79"/>
                  <a:gd name="T25" fmla="*/ 0 h 311"/>
                  <a:gd name="T26" fmla="*/ 1 w 79"/>
                  <a:gd name="T27" fmla="*/ 0 h 311"/>
                  <a:gd name="T28" fmla="*/ 1 w 79"/>
                  <a:gd name="T29" fmla="*/ 0 h 311"/>
                  <a:gd name="T30" fmla="*/ 1 w 79"/>
                  <a:gd name="T31" fmla="*/ 0 h 311"/>
                  <a:gd name="T32" fmla="*/ 1 w 79"/>
                  <a:gd name="T33" fmla="*/ 0 h 311"/>
                  <a:gd name="T34" fmla="*/ 1 w 79"/>
                  <a:gd name="T35" fmla="*/ 0 h 311"/>
                  <a:gd name="T36" fmla="*/ 1 w 79"/>
                  <a:gd name="T37" fmla="*/ 0 h 311"/>
                  <a:gd name="T38" fmla="*/ 1 w 79"/>
                  <a:gd name="T39" fmla="*/ 0 h 311"/>
                  <a:gd name="T40" fmla="*/ 1 w 79"/>
                  <a:gd name="T41" fmla="*/ 0 h 3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9"/>
                  <a:gd name="T64" fmla="*/ 0 h 311"/>
                  <a:gd name="T65" fmla="*/ 79 w 79"/>
                  <a:gd name="T66" fmla="*/ 311 h 3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9" h="311">
                    <a:moveTo>
                      <a:pt x="8" y="311"/>
                    </a:moveTo>
                    <a:lnTo>
                      <a:pt x="4" y="311"/>
                    </a:lnTo>
                    <a:lnTo>
                      <a:pt x="2" y="309"/>
                    </a:lnTo>
                    <a:lnTo>
                      <a:pt x="1" y="307"/>
                    </a:lnTo>
                    <a:lnTo>
                      <a:pt x="0" y="303"/>
                    </a:lnTo>
                    <a:lnTo>
                      <a:pt x="32" y="265"/>
                    </a:lnTo>
                    <a:lnTo>
                      <a:pt x="51" y="225"/>
                    </a:lnTo>
                    <a:lnTo>
                      <a:pt x="63" y="183"/>
                    </a:lnTo>
                    <a:lnTo>
                      <a:pt x="66" y="142"/>
                    </a:lnTo>
                    <a:lnTo>
                      <a:pt x="64" y="101"/>
                    </a:lnTo>
                    <a:lnTo>
                      <a:pt x="58" y="63"/>
                    </a:lnTo>
                    <a:lnTo>
                      <a:pt x="51" y="29"/>
                    </a:lnTo>
                    <a:lnTo>
                      <a:pt x="45" y="0"/>
                    </a:lnTo>
                    <a:lnTo>
                      <a:pt x="61" y="20"/>
                    </a:lnTo>
                    <a:lnTo>
                      <a:pt x="72" y="53"/>
                    </a:lnTo>
                    <a:lnTo>
                      <a:pt x="79" y="97"/>
                    </a:lnTo>
                    <a:lnTo>
                      <a:pt x="79" y="146"/>
                    </a:lnTo>
                    <a:lnTo>
                      <a:pt x="73" y="196"/>
                    </a:lnTo>
                    <a:lnTo>
                      <a:pt x="59" y="243"/>
                    </a:lnTo>
                    <a:lnTo>
                      <a:pt x="38" y="283"/>
                    </a:lnTo>
                    <a:lnTo>
                      <a:pt x="8" y="3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1" name="Freeform 282"/>
              <p:cNvSpPr>
                <a:spLocks/>
              </p:cNvSpPr>
              <p:nvPr/>
            </p:nvSpPr>
            <p:spPr bwMode="auto">
              <a:xfrm>
                <a:off x="2806" y="326"/>
                <a:ext cx="33" cy="20"/>
              </a:xfrm>
              <a:custGeom>
                <a:avLst/>
                <a:gdLst>
                  <a:gd name="T0" fmla="*/ 0 w 67"/>
                  <a:gd name="T1" fmla="*/ 0 h 41"/>
                  <a:gd name="T2" fmla="*/ 0 w 67"/>
                  <a:gd name="T3" fmla="*/ 0 h 41"/>
                  <a:gd name="T4" fmla="*/ 0 w 67"/>
                  <a:gd name="T5" fmla="*/ 0 h 41"/>
                  <a:gd name="T6" fmla="*/ 0 w 67"/>
                  <a:gd name="T7" fmla="*/ 0 h 41"/>
                  <a:gd name="T8" fmla="*/ 0 w 67"/>
                  <a:gd name="T9" fmla="*/ 0 h 41"/>
                  <a:gd name="T10" fmla="*/ 0 w 67"/>
                  <a:gd name="T11" fmla="*/ 0 h 41"/>
                  <a:gd name="T12" fmla="*/ 0 w 67"/>
                  <a:gd name="T13" fmla="*/ 0 h 41"/>
                  <a:gd name="T14" fmla="*/ 0 w 67"/>
                  <a:gd name="T15" fmla="*/ 0 h 41"/>
                  <a:gd name="T16" fmla="*/ 0 w 67"/>
                  <a:gd name="T17" fmla="*/ 0 h 41"/>
                  <a:gd name="T18" fmla="*/ 0 w 67"/>
                  <a:gd name="T19" fmla="*/ 0 h 41"/>
                  <a:gd name="T20" fmla="*/ 0 w 67"/>
                  <a:gd name="T21" fmla="*/ 0 h 41"/>
                  <a:gd name="T22" fmla="*/ 0 w 67"/>
                  <a:gd name="T23" fmla="*/ 0 h 41"/>
                  <a:gd name="T24" fmla="*/ 0 w 67"/>
                  <a:gd name="T25" fmla="*/ 0 h 41"/>
                  <a:gd name="T26" fmla="*/ 0 w 67"/>
                  <a:gd name="T27" fmla="*/ 0 h 41"/>
                  <a:gd name="T28" fmla="*/ 0 w 67"/>
                  <a:gd name="T29" fmla="*/ 0 h 41"/>
                  <a:gd name="T30" fmla="*/ 0 w 67"/>
                  <a:gd name="T31" fmla="*/ 0 h 41"/>
                  <a:gd name="T32" fmla="*/ 0 w 67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1"/>
                  <a:gd name="T53" fmla="*/ 67 w 67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1">
                    <a:moveTo>
                      <a:pt x="67" y="41"/>
                    </a:moveTo>
                    <a:lnTo>
                      <a:pt x="60" y="33"/>
                    </a:lnTo>
                    <a:lnTo>
                      <a:pt x="51" y="25"/>
                    </a:lnTo>
                    <a:lnTo>
                      <a:pt x="41" y="18"/>
                    </a:lnTo>
                    <a:lnTo>
                      <a:pt x="30" y="11"/>
                    </a:lnTo>
                    <a:lnTo>
                      <a:pt x="20" y="5"/>
                    </a:lnTo>
                    <a:lnTo>
                      <a:pt x="11" y="2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6" y="10"/>
                    </a:lnTo>
                    <a:lnTo>
                      <a:pt x="14" y="13"/>
                    </a:lnTo>
                    <a:lnTo>
                      <a:pt x="23" y="18"/>
                    </a:lnTo>
                    <a:lnTo>
                      <a:pt x="35" y="22"/>
                    </a:lnTo>
                    <a:lnTo>
                      <a:pt x="46" y="28"/>
                    </a:lnTo>
                    <a:lnTo>
                      <a:pt x="58" y="34"/>
                    </a:lnTo>
                    <a:lnTo>
                      <a:pt x="67" y="4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2" name="Freeform 283"/>
              <p:cNvSpPr>
                <a:spLocks/>
              </p:cNvSpPr>
              <p:nvPr/>
            </p:nvSpPr>
            <p:spPr bwMode="auto">
              <a:xfrm>
                <a:off x="2805" y="337"/>
                <a:ext cx="37" cy="23"/>
              </a:xfrm>
              <a:custGeom>
                <a:avLst/>
                <a:gdLst>
                  <a:gd name="T0" fmla="*/ 0 w 74"/>
                  <a:gd name="T1" fmla="*/ 1 h 46"/>
                  <a:gd name="T2" fmla="*/ 1 w 74"/>
                  <a:gd name="T3" fmla="*/ 0 h 46"/>
                  <a:gd name="T4" fmla="*/ 1 w 74"/>
                  <a:gd name="T5" fmla="*/ 1 h 46"/>
                  <a:gd name="T6" fmla="*/ 1 w 74"/>
                  <a:gd name="T7" fmla="*/ 1 h 46"/>
                  <a:gd name="T8" fmla="*/ 1 w 74"/>
                  <a:gd name="T9" fmla="*/ 1 h 46"/>
                  <a:gd name="T10" fmla="*/ 1 w 74"/>
                  <a:gd name="T11" fmla="*/ 1 h 46"/>
                  <a:gd name="T12" fmla="*/ 1 w 74"/>
                  <a:gd name="T13" fmla="*/ 1 h 46"/>
                  <a:gd name="T14" fmla="*/ 1 w 74"/>
                  <a:gd name="T15" fmla="*/ 1 h 46"/>
                  <a:gd name="T16" fmla="*/ 1 w 74"/>
                  <a:gd name="T17" fmla="*/ 1 h 46"/>
                  <a:gd name="T18" fmla="*/ 1 w 74"/>
                  <a:gd name="T19" fmla="*/ 1 h 46"/>
                  <a:gd name="T20" fmla="*/ 1 w 74"/>
                  <a:gd name="T21" fmla="*/ 1 h 46"/>
                  <a:gd name="T22" fmla="*/ 1 w 74"/>
                  <a:gd name="T23" fmla="*/ 1 h 46"/>
                  <a:gd name="T24" fmla="*/ 1 w 74"/>
                  <a:gd name="T25" fmla="*/ 1 h 46"/>
                  <a:gd name="T26" fmla="*/ 1 w 74"/>
                  <a:gd name="T27" fmla="*/ 1 h 46"/>
                  <a:gd name="T28" fmla="*/ 1 w 74"/>
                  <a:gd name="T29" fmla="*/ 1 h 46"/>
                  <a:gd name="T30" fmla="*/ 1 w 74"/>
                  <a:gd name="T31" fmla="*/ 1 h 46"/>
                  <a:gd name="T32" fmla="*/ 0 w 7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46"/>
                  <a:gd name="T53" fmla="*/ 74 w 74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46">
                    <a:moveTo>
                      <a:pt x="0" y="1"/>
                    </a:moveTo>
                    <a:lnTo>
                      <a:pt x="4" y="0"/>
                    </a:lnTo>
                    <a:lnTo>
                      <a:pt x="11" y="1"/>
                    </a:lnTo>
                    <a:lnTo>
                      <a:pt x="20" y="5"/>
                    </a:lnTo>
                    <a:lnTo>
                      <a:pt x="31" y="11"/>
                    </a:lnTo>
                    <a:lnTo>
                      <a:pt x="44" y="18"/>
                    </a:lnTo>
                    <a:lnTo>
                      <a:pt x="55" y="26"/>
                    </a:lnTo>
                    <a:lnTo>
                      <a:pt x="66" y="36"/>
                    </a:lnTo>
                    <a:lnTo>
                      <a:pt x="74" y="46"/>
                    </a:lnTo>
                    <a:lnTo>
                      <a:pt x="65" y="41"/>
                    </a:lnTo>
                    <a:lnTo>
                      <a:pt x="53" y="35"/>
                    </a:lnTo>
                    <a:lnTo>
                      <a:pt x="40" y="28"/>
                    </a:lnTo>
                    <a:lnTo>
                      <a:pt x="29" y="22"/>
                    </a:lnTo>
                    <a:lnTo>
                      <a:pt x="17" y="15"/>
                    </a:lnTo>
                    <a:lnTo>
                      <a:pt x="8" y="9"/>
                    </a:lnTo>
                    <a:lnTo>
                      <a:pt x="1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3" name="Freeform 284"/>
              <p:cNvSpPr>
                <a:spLocks/>
              </p:cNvSpPr>
              <p:nvPr/>
            </p:nvSpPr>
            <p:spPr bwMode="auto">
              <a:xfrm>
                <a:off x="2797" y="360"/>
                <a:ext cx="48" cy="31"/>
              </a:xfrm>
              <a:custGeom>
                <a:avLst/>
                <a:gdLst>
                  <a:gd name="T0" fmla="*/ 0 w 96"/>
                  <a:gd name="T1" fmla="*/ 0 h 64"/>
                  <a:gd name="T2" fmla="*/ 1 w 96"/>
                  <a:gd name="T3" fmla="*/ 0 h 64"/>
                  <a:gd name="T4" fmla="*/ 1 w 96"/>
                  <a:gd name="T5" fmla="*/ 0 h 64"/>
                  <a:gd name="T6" fmla="*/ 1 w 96"/>
                  <a:gd name="T7" fmla="*/ 0 h 64"/>
                  <a:gd name="T8" fmla="*/ 1 w 96"/>
                  <a:gd name="T9" fmla="*/ 0 h 64"/>
                  <a:gd name="T10" fmla="*/ 1 w 96"/>
                  <a:gd name="T11" fmla="*/ 0 h 64"/>
                  <a:gd name="T12" fmla="*/ 1 w 96"/>
                  <a:gd name="T13" fmla="*/ 0 h 64"/>
                  <a:gd name="T14" fmla="*/ 1 w 96"/>
                  <a:gd name="T15" fmla="*/ 0 h 64"/>
                  <a:gd name="T16" fmla="*/ 1 w 96"/>
                  <a:gd name="T17" fmla="*/ 0 h 64"/>
                  <a:gd name="T18" fmla="*/ 1 w 96"/>
                  <a:gd name="T19" fmla="*/ 0 h 64"/>
                  <a:gd name="T20" fmla="*/ 1 w 96"/>
                  <a:gd name="T21" fmla="*/ 0 h 64"/>
                  <a:gd name="T22" fmla="*/ 1 w 96"/>
                  <a:gd name="T23" fmla="*/ 0 h 64"/>
                  <a:gd name="T24" fmla="*/ 1 w 96"/>
                  <a:gd name="T25" fmla="*/ 0 h 64"/>
                  <a:gd name="T26" fmla="*/ 1 w 96"/>
                  <a:gd name="T27" fmla="*/ 0 h 64"/>
                  <a:gd name="T28" fmla="*/ 1 w 96"/>
                  <a:gd name="T29" fmla="*/ 0 h 64"/>
                  <a:gd name="T30" fmla="*/ 1 w 96"/>
                  <a:gd name="T31" fmla="*/ 0 h 64"/>
                  <a:gd name="T32" fmla="*/ 0 w 96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64"/>
                  <a:gd name="T53" fmla="*/ 96 w 96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64">
                    <a:moveTo>
                      <a:pt x="0" y="1"/>
                    </a:moveTo>
                    <a:lnTo>
                      <a:pt x="5" y="0"/>
                    </a:lnTo>
                    <a:lnTo>
                      <a:pt x="15" y="3"/>
                    </a:lnTo>
                    <a:lnTo>
                      <a:pt x="29" y="8"/>
                    </a:lnTo>
                    <a:lnTo>
                      <a:pt x="44" y="16"/>
                    </a:lnTo>
                    <a:lnTo>
                      <a:pt x="60" y="27"/>
                    </a:lnTo>
                    <a:lnTo>
                      <a:pt x="75" y="39"/>
                    </a:lnTo>
                    <a:lnTo>
                      <a:pt x="88" y="51"/>
                    </a:lnTo>
                    <a:lnTo>
                      <a:pt x="96" y="64"/>
                    </a:lnTo>
                    <a:lnTo>
                      <a:pt x="88" y="58"/>
                    </a:lnTo>
                    <a:lnTo>
                      <a:pt x="75" y="51"/>
                    </a:lnTo>
                    <a:lnTo>
                      <a:pt x="59" y="42"/>
                    </a:lnTo>
                    <a:lnTo>
                      <a:pt x="42" y="33"/>
                    </a:lnTo>
                    <a:lnTo>
                      <a:pt x="24" y="22"/>
                    </a:lnTo>
                    <a:lnTo>
                      <a:pt x="10" y="14"/>
                    </a:lnTo>
                    <a:lnTo>
                      <a:pt x="2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4" name="Freeform 285"/>
              <p:cNvSpPr>
                <a:spLocks/>
              </p:cNvSpPr>
              <p:nvPr/>
            </p:nvSpPr>
            <p:spPr bwMode="auto">
              <a:xfrm>
                <a:off x="2790" y="386"/>
                <a:ext cx="52" cy="34"/>
              </a:xfrm>
              <a:custGeom>
                <a:avLst/>
                <a:gdLst>
                  <a:gd name="T0" fmla="*/ 0 w 105"/>
                  <a:gd name="T1" fmla="*/ 1 h 68"/>
                  <a:gd name="T2" fmla="*/ 0 w 105"/>
                  <a:gd name="T3" fmla="*/ 0 h 68"/>
                  <a:gd name="T4" fmla="*/ 0 w 105"/>
                  <a:gd name="T5" fmla="*/ 1 h 68"/>
                  <a:gd name="T6" fmla="*/ 0 w 105"/>
                  <a:gd name="T7" fmla="*/ 1 h 68"/>
                  <a:gd name="T8" fmla="*/ 0 w 105"/>
                  <a:gd name="T9" fmla="*/ 1 h 68"/>
                  <a:gd name="T10" fmla="*/ 0 w 105"/>
                  <a:gd name="T11" fmla="*/ 1 h 68"/>
                  <a:gd name="T12" fmla="*/ 0 w 105"/>
                  <a:gd name="T13" fmla="*/ 1 h 68"/>
                  <a:gd name="T14" fmla="*/ 0 w 105"/>
                  <a:gd name="T15" fmla="*/ 1 h 68"/>
                  <a:gd name="T16" fmla="*/ 0 w 105"/>
                  <a:gd name="T17" fmla="*/ 1 h 68"/>
                  <a:gd name="T18" fmla="*/ 0 w 105"/>
                  <a:gd name="T19" fmla="*/ 1 h 68"/>
                  <a:gd name="T20" fmla="*/ 0 w 105"/>
                  <a:gd name="T21" fmla="*/ 1 h 68"/>
                  <a:gd name="T22" fmla="*/ 0 w 105"/>
                  <a:gd name="T23" fmla="*/ 1 h 68"/>
                  <a:gd name="T24" fmla="*/ 0 w 105"/>
                  <a:gd name="T25" fmla="*/ 1 h 68"/>
                  <a:gd name="T26" fmla="*/ 0 w 105"/>
                  <a:gd name="T27" fmla="*/ 1 h 68"/>
                  <a:gd name="T28" fmla="*/ 0 w 105"/>
                  <a:gd name="T29" fmla="*/ 1 h 68"/>
                  <a:gd name="T30" fmla="*/ 0 w 105"/>
                  <a:gd name="T31" fmla="*/ 1 h 68"/>
                  <a:gd name="T32" fmla="*/ 0 w 105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5"/>
                  <a:gd name="T52" fmla="*/ 0 h 68"/>
                  <a:gd name="T53" fmla="*/ 105 w 105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5" h="68">
                    <a:moveTo>
                      <a:pt x="0" y="1"/>
                    </a:moveTo>
                    <a:lnTo>
                      <a:pt x="6" y="0"/>
                    </a:lnTo>
                    <a:lnTo>
                      <a:pt x="17" y="4"/>
                    </a:lnTo>
                    <a:lnTo>
                      <a:pt x="33" y="11"/>
                    </a:lnTo>
                    <a:lnTo>
                      <a:pt x="51" y="21"/>
                    </a:lnTo>
                    <a:lnTo>
                      <a:pt x="69" y="32"/>
                    </a:lnTo>
                    <a:lnTo>
                      <a:pt x="85" y="45"/>
                    </a:lnTo>
                    <a:lnTo>
                      <a:pt x="98" y="57"/>
                    </a:lnTo>
                    <a:lnTo>
                      <a:pt x="105" y="68"/>
                    </a:lnTo>
                    <a:lnTo>
                      <a:pt x="97" y="64"/>
                    </a:lnTo>
                    <a:lnTo>
                      <a:pt x="83" y="57"/>
                    </a:lnTo>
                    <a:lnTo>
                      <a:pt x="66" y="46"/>
                    </a:lnTo>
                    <a:lnTo>
                      <a:pt x="46" y="35"/>
                    </a:lnTo>
                    <a:lnTo>
                      <a:pt x="29" y="24"/>
                    </a:lnTo>
                    <a:lnTo>
                      <a:pt x="13" y="14"/>
                    </a:lnTo>
                    <a:lnTo>
                      <a:pt x="4" y="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5" name="Freeform 286"/>
              <p:cNvSpPr>
                <a:spLocks/>
              </p:cNvSpPr>
              <p:nvPr/>
            </p:nvSpPr>
            <p:spPr bwMode="auto">
              <a:xfrm>
                <a:off x="2794" y="402"/>
                <a:ext cx="43" cy="37"/>
              </a:xfrm>
              <a:custGeom>
                <a:avLst/>
                <a:gdLst>
                  <a:gd name="T0" fmla="*/ 0 w 85"/>
                  <a:gd name="T1" fmla="*/ 0 h 72"/>
                  <a:gd name="T2" fmla="*/ 1 w 85"/>
                  <a:gd name="T3" fmla="*/ 0 h 72"/>
                  <a:gd name="T4" fmla="*/ 1 w 85"/>
                  <a:gd name="T5" fmla="*/ 1 h 72"/>
                  <a:gd name="T6" fmla="*/ 1 w 85"/>
                  <a:gd name="T7" fmla="*/ 1 h 72"/>
                  <a:gd name="T8" fmla="*/ 1 w 85"/>
                  <a:gd name="T9" fmla="*/ 1 h 72"/>
                  <a:gd name="T10" fmla="*/ 1 w 85"/>
                  <a:gd name="T11" fmla="*/ 1 h 72"/>
                  <a:gd name="T12" fmla="*/ 1 w 85"/>
                  <a:gd name="T13" fmla="*/ 1 h 72"/>
                  <a:gd name="T14" fmla="*/ 1 w 85"/>
                  <a:gd name="T15" fmla="*/ 1 h 72"/>
                  <a:gd name="T16" fmla="*/ 1 w 85"/>
                  <a:gd name="T17" fmla="*/ 1 h 72"/>
                  <a:gd name="T18" fmla="*/ 1 w 85"/>
                  <a:gd name="T19" fmla="*/ 1 h 72"/>
                  <a:gd name="T20" fmla="*/ 1 w 85"/>
                  <a:gd name="T21" fmla="*/ 1 h 72"/>
                  <a:gd name="T22" fmla="*/ 1 w 85"/>
                  <a:gd name="T23" fmla="*/ 1 h 72"/>
                  <a:gd name="T24" fmla="*/ 1 w 85"/>
                  <a:gd name="T25" fmla="*/ 1 h 72"/>
                  <a:gd name="T26" fmla="*/ 1 w 85"/>
                  <a:gd name="T27" fmla="*/ 1 h 72"/>
                  <a:gd name="T28" fmla="*/ 1 w 85"/>
                  <a:gd name="T29" fmla="*/ 1 h 72"/>
                  <a:gd name="T30" fmla="*/ 1 w 85"/>
                  <a:gd name="T31" fmla="*/ 1 h 72"/>
                  <a:gd name="T32" fmla="*/ 0 w 85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72"/>
                  <a:gd name="T53" fmla="*/ 85 w 85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72">
                    <a:moveTo>
                      <a:pt x="0" y="0"/>
                    </a:moveTo>
                    <a:lnTo>
                      <a:pt x="5" y="0"/>
                    </a:lnTo>
                    <a:lnTo>
                      <a:pt x="15" y="5"/>
                    </a:lnTo>
                    <a:lnTo>
                      <a:pt x="28" y="15"/>
                    </a:lnTo>
                    <a:lnTo>
                      <a:pt x="43" y="25"/>
                    </a:lnTo>
                    <a:lnTo>
                      <a:pt x="58" y="39"/>
                    </a:lnTo>
                    <a:lnTo>
                      <a:pt x="72" y="51"/>
                    </a:lnTo>
                    <a:lnTo>
                      <a:pt x="81" y="63"/>
                    </a:lnTo>
                    <a:lnTo>
                      <a:pt x="85" y="72"/>
                    </a:lnTo>
                    <a:lnTo>
                      <a:pt x="77" y="66"/>
                    </a:lnTo>
                    <a:lnTo>
                      <a:pt x="65" y="57"/>
                    </a:lnTo>
                    <a:lnTo>
                      <a:pt x="50" y="47"/>
                    </a:lnTo>
                    <a:lnTo>
                      <a:pt x="35" y="35"/>
                    </a:lnTo>
                    <a:lnTo>
                      <a:pt x="20" y="24"/>
                    </a:lnTo>
                    <a:lnTo>
                      <a:pt x="8" y="13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6" name="Freeform 287"/>
              <p:cNvSpPr>
                <a:spLocks/>
              </p:cNvSpPr>
              <p:nvPr/>
            </p:nvSpPr>
            <p:spPr bwMode="auto">
              <a:xfrm>
                <a:off x="2795" y="422"/>
                <a:ext cx="35" cy="31"/>
              </a:xfrm>
              <a:custGeom>
                <a:avLst/>
                <a:gdLst>
                  <a:gd name="T0" fmla="*/ 0 w 70"/>
                  <a:gd name="T1" fmla="*/ 0 h 62"/>
                  <a:gd name="T2" fmla="*/ 1 w 70"/>
                  <a:gd name="T3" fmla="*/ 0 h 62"/>
                  <a:gd name="T4" fmla="*/ 1 w 70"/>
                  <a:gd name="T5" fmla="*/ 1 h 62"/>
                  <a:gd name="T6" fmla="*/ 1 w 70"/>
                  <a:gd name="T7" fmla="*/ 1 h 62"/>
                  <a:gd name="T8" fmla="*/ 1 w 70"/>
                  <a:gd name="T9" fmla="*/ 1 h 62"/>
                  <a:gd name="T10" fmla="*/ 1 w 70"/>
                  <a:gd name="T11" fmla="*/ 1 h 62"/>
                  <a:gd name="T12" fmla="*/ 1 w 70"/>
                  <a:gd name="T13" fmla="*/ 1 h 62"/>
                  <a:gd name="T14" fmla="*/ 1 w 70"/>
                  <a:gd name="T15" fmla="*/ 1 h 62"/>
                  <a:gd name="T16" fmla="*/ 1 w 70"/>
                  <a:gd name="T17" fmla="*/ 1 h 62"/>
                  <a:gd name="T18" fmla="*/ 1 w 70"/>
                  <a:gd name="T19" fmla="*/ 1 h 62"/>
                  <a:gd name="T20" fmla="*/ 1 w 70"/>
                  <a:gd name="T21" fmla="*/ 1 h 62"/>
                  <a:gd name="T22" fmla="*/ 1 w 70"/>
                  <a:gd name="T23" fmla="*/ 1 h 62"/>
                  <a:gd name="T24" fmla="*/ 1 w 70"/>
                  <a:gd name="T25" fmla="*/ 1 h 62"/>
                  <a:gd name="T26" fmla="*/ 1 w 70"/>
                  <a:gd name="T27" fmla="*/ 1 h 62"/>
                  <a:gd name="T28" fmla="*/ 1 w 70"/>
                  <a:gd name="T29" fmla="*/ 1 h 62"/>
                  <a:gd name="T30" fmla="*/ 1 w 70"/>
                  <a:gd name="T31" fmla="*/ 1 h 62"/>
                  <a:gd name="T32" fmla="*/ 0 w 70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62"/>
                  <a:gd name="T53" fmla="*/ 70 w 70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62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4" y="9"/>
                    </a:lnTo>
                    <a:lnTo>
                      <a:pt x="35" y="17"/>
                    </a:lnTo>
                    <a:lnTo>
                      <a:pt x="47" y="26"/>
                    </a:lnTo>
                    <a:lnTo>
                      <a:pt x="57" y="38"/>
                    </a:lnTo>
                    <a:lnTo>
                      <a:pt x="65" y="49"/>
                    </a:lnTo>
                    <a:lnTo>
                      <a:pt x="70" y="62"/>
                    </a:lnTo>
                    <a:lnTo>
                      <a:pt x="63" y="55"/>
                    </a:lnTo>
                    <a:lnTo>
                      <a:pt x="53" y="47"/>
                    </a:lnTo>
                    <a:lnTo>
                      <a:pt x="40" y="38"/>
                    </a:lnTo>
                    <a:lnTo>
                      <a:pt x="27" y="27"/>
                    </a:lnTo>
                    <a:lnTo>
                      <a:pt x="16" y="18"/>
                    </a:lnTo>
                    <a:lnTo>
                      <a:pt x="7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7" name="Freeform 288"/>
              <p:cNvSpPr>
                <a:spLocks/>
              </p:cNvSpPr>
              <p:nvPr/>
            </p:nvSpPr>
            <p:spPr bwMode="auto">
              <a:xfrm>
                <a:off x="2795" y="441"/>
                <a:ext cx="25" cy="26"/>
              </a:xfrm>
              <a:custGeom>
                <a:avLst/>
                <a:gdLst>
                  <a:gd name="T0" fmla="*/ 0 w 49"/>
                  <a:gd name="T1" fmla="*/ 0 h 53"/>
                  <a:gd name="T2" fmla="*/ 1 w 49"/>
                  <a:gd name="T3" fmla="*/ 0 h 53"/>
                  <a:gd name="T4" fmla="*/ 1 w 49"/>
                  <a:gd name="T5" fmla="*/ 0 h 53"/>
                  <a:gd name="T6" fmla="*/ 1 w 49"/>
                  <a:gd name="T7" fmla="*/ 0 h 53"/>
                  <a:gd name="T8" fmla="*/ 1 w 49"/>
                  <a:gd name="T9" fmla="*/ 0 h 53"/>
                  <a:gd name="T10" fmla="*/ 1 w 49"/>
                  <a:gd name="T11" fmla="*/ 0 h 53"/>
                  <a:gd name="T12" fmla="*/ 1 w 49"/>
                  <a:gd name="T13" fmla="*/ 0 h 53"/>
                  <a:gd name="T14" fmla="*/ 1 w 49"/>
                  <a:gd name="T15" fmla="*/ 0 h 53"/>
                  <a:gd name="T16" fmla="*/ 1 w 49"/>
                  <a:gd name="T17" fmla="*/ 0 h 53"/>
                  <a:gd name="T18" fmla="*/ 1 w 49"/>
                  <a:gd name="T19" fmla="*/ 0 h 53"/>
                  <a:gd name="T20" fmla="*/ 1 w 49"/>
                  <a:gd name="T21" fmla="*/ 0 h 53"/>
                  <a:gd name="T22" fmla="*/ 1 w 49"/>
                  <a:gd name="T23" fmla="*/ 0 h 53"/>
                  <a:gd name="T24" fmla="*/ 1 w 49"/>
                  <a:gd name="T25" fmla="*/ 0 h 53"/>
                  <a:gd name="T26" fmla="*/ 1 w 49"/>
                  <a:gd name="T27" fmla="*/ 0 h 53"/>
                  <a:gd name="T28" fmla="*/ 1 w 49"/>
                  <a:gd name="T29" fmla="*/ 0 h 53"/>
                  <a:gd name="T30" fmla="*/ 1 w 49"/>
                  <a:gd name="T31" fmla="*/ 0 h 53"/>
                  <a:gd name="T32" fmla="*/ 0 w 4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53"/>
                  <a:gd name="T53" fmla="*/ 49 w 4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53">
                    <a:moveTo>
                      <a:pt x="0" y="0"/>
                    </a:moveTo>
                    <a:lnTo>
                      <a:pt x="3" y="0"/>
                    </a:lnTo>
                    <a:lnTo>
                      <a:pt x="10" y="3"/>
                    </a:lnTo>
                    <a:lnTo>
                      <a:pt x="19" y="10"/>
                    </a:lnTo>
                    <a:lnTo>
                      <a:pt x="28" y="18"/>
                    </a:lnTo>
                    <a:lnTo>
                      <a:pt x="36" y="29"/>
                    </a:lnTo>
                    <a:lnTo>
                      <a:pt x="43" y="38"/>
                    </a:lnTo>
                    <a:lnTo>
                      <a:pt x="48" y="47"/>
                    </a:lnTo>
                    <a:lnTo>
                      <a:pt x="49" y="53"/>
                    </a:lnTo>
                    <a:lnTo>
                      <a:pt x="45" y="47"/>
                    </a:lnTo>
                    <a:lnTo>
                      <a:pt x="36" y="40"/>
                    </a:lnTo>
                    <a:lnTo>
                      <a:pt x="28" y="33"/>
                    </a:lnTo>
                    <a:lnTo>
                      <a:pt x="20" y="25"/>
                    </a:lnTo>
                    <a:lnTo>
                      <a:pt x="12" y="17"/>
                    </a:lnTo>
                    <a:lnTo>
                      <a:pt x="5" y="10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8" name="Freeform 289"/>
              <p:cNvSpPr>
                <a:spLocks/>
              </p:cNvSpPr>
              <p:nvPr/>
            </p:nvSpPr>
            <p:spPr bwMode="auto">
              <a:xfrm>
                <a:off x="2797" y="458"/>
                <a:ext cx="17" cy="18"/>
              </a:xfrm>
              <a:custGeom>
                <a:avLst/>
                <a:gdLst>
                  <a:gd name="T0" fmla="*/ 0 w 35"/>
                  <a:gd name="T1" fmla="*/ 0 h 36"/>
                  <a:gd name="T2" fmla="*/ 0 w 35"/>
                  <a:gd name="T3" fmla="*/ 0 h 36"/>
                  <a:gd name="T4" fmla="*/ 0 w 35"/>
                  <a:gd name="T5" fmla="*/ 1 h 36"/>
                  <a:gd name="T6" fmla="*/ 0 w 35"/>
                  <a:gd name="T7" fmla="*/ 1 h 36"/>
                  <a:gd name="T8" fmla="*/ 0 w 35"/>
                  <a:gd name="T9" fmla="*/ 1 h 36"/>
                  <a:gd name="T10" fmla="*/ 0 w 35"/>
                  <a:gd name="T11" fmla="*/ 1 h 36"/>
                  <a:gd name="T12" fmla="*/ 0 w 35"/>
                  <a:gd name="T13" fmla="*/ 1 h 36"/>
                  <a:gd name="T14" fmla="*/ 0 w 35"/>
                  <a:gd name="T15" fmla="*/ 1 h 36"/>
                  <a:gd name="T16" fmla="*/ 0 w 35"/>
                  <a:gd name="T17" fmla="*/ 1 h 36"/>
                  <a:gd name="T18" fmla="*/ 0 w 35"/>
                  <a:gd name="T19" fmla="*/ 1 h 36"/>
                  <a:gd name="T20" fmla="*/ 0 w 35"/>
                  <a:gd name="T21" fmla="*/ 1 h 36"/>
                  <a:gd name="T22" fmla="*/ 0 w 35"/>
                  <a:gd name="T23" fmla="*/ 1 h 36"/>
                  <a:gd name="T24" fmla="*/ 0 w 35"/>
                  <a:gd name="T25" fmla="*/ 1 h 36"/>
                  <a:gd name="T26" fmla="*/ 0 w 35"/>
                  <a:gd name="T27" fmla="*/ 1 h 36"/>
                  <a:gd name="T28" fmla="*/ 0 w 35"/>
                  <a:gd name="T29" fmla="*/ 1 h 36"/>
                  <a:gd name="T30" fmla="*/ 0 w 35"/>
                  <a:gd name="T31" fmla="*/ 1 h 36"/>
                  <a:gd name="T32" fmla="*/ 0 w 35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36"/>
                  <a:gd name="T53" fmla="*/ 35 w 35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36">
                    <a:moveTo>
                      <a:pt x="2" y="0"/>
                    </a:moveTo>
                    <a:lnTo>
                      <a:pt x="6" y="0"/>
                    </a:lnTo>
                    <a:lnTo>
                      <a:pt x="10" y="3"/>
                    </a:lnTo>
                    <a:lnTo>
                      <a:pt x="17" y="6"/>
                    </a:lnTo>
                    <a:lnTo>
                      <a:pt x="23" y="12"/>
                    </a:lnTo>
                    <a:lnTo>
                      <a:pt x="29" y="18"/>
                    </a:lnTo>
                    <a:lnTo>
                      <a:pt x="32" y="25"/>
                    </a:lnTo>
                    <a:lnTo>
                      <a:pt x="35" y="30"/>
                    </a:lnTo>
                    <a:lnTo>
                      <a:pt x="33" y="36"/>
                    </a:lnTo>
                    <a:lnTo>
                      <a:pt x="31" y="29"/>
                    </a:lnTo>
                    <a:lnTo>
                      <a:pt x="27" y="23"/>
                    </a:lnTo>
                    <a:lnTo>
                      <a:pt x="20" y="18"/>
                    </a:lnTo>
                    <a:lnTo>
                      <a:pt x="13" y="13"/>
                    </a:lnTo>
                    <a:lnTo>
                      <a:pt x="7" y="10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89" name="Freeform 290"/>
              <p:cNvSpPr>
                <a:spLocks/>
              </p:cNvSpPr>
              <p:nvPr/>
            </p:nvSpPr>
            <p:spPr bwMode="auto">
              <a:xfrm>
                <a:off x="2812" y="314"/>
                <a:ext cx="21" cy="20"/>
              </a:xfrm>
              <a:custGeom>
                <a:avLst/>
                <a:gdLst>
                  <a:gd name="T0" fmla="*/ 0 w 43"/>
                  <a:gd name="T1" fmla="*/ 1 h 40"/>
                  <a:gd name="T2" fmla="*/ 0 w 43"/>
                  <a:gd name="T3" fmla="*/ 1 h 40"/>
                  <a:gd name="T4" fmla="*/ 0 w 43"/>
                  <a:gd name="T5" fmla="*/ 1 h 40"/>
                  <a:gd name="T6" fmla="*/ 0 w 43"/>
                  <a:gd name="T7" fmla="*/ 1 h 40"/>
                  <a:gd name="T8" fmla="*/ 0 w 43"/>
                  <a:gd name="T9" fmla="*/ 1 h 40"/>
                  <a:gd name="T10" fmla="*/ 0 w 43"/>
                  <a:gd name="T11" fmla="*/ 1 h 40"/>
                  <a:gd name="T12" fmla="*/ 0 w 43"/>
                  <a:gd name="T13" fmla="*/ 1 h 40"/>
                  <a:gd name="T14" fmla="*/ 0 w 43"/>
                  <a:gd name="T15" fmla="*/ 1 h 40"/>
                  <a:gd name="T16" fmla="*/ 0 w 43"/>
                  <a:gd name="T17" fmla="*/ 1 h 40"/>
                  <a:gd name="T18" fmla="*/ 0 w 43"/>
                  <a:gd name="T19" fmla="*/ 0 h 40"/>
                  <a:gd name="T20" fmla="*/ 0 w 43"/>
                  <a:gd name="T21" fmla="*/ 1 h 40"/>
                  <a:gd name="T22" fmla="*/ 0 w 43"/>
                  <a:gd name="T23" fmla="*/ 1 h 40"/>
                  <a:gd name="T24" fmla="*/ 0 w 43"/>
                  <a:gd name="T25" fmla="*/ 1 h 40"/>
                  <a:gd name="T26" fmla="*/ 0 w 43"/>
                  <a:gd name="T27" fmla="*/ 1 h 40"/>
                  <a:gd name="T28" fmla="*/ 0 w 43"/>
                  <a:gd name="T29" fmla="*/ 1 h 40"/>
                  <a:gd name="T30" fmla="*/ 0 w 43"/>
                  <a:gd name="T31" fmla="*/ 1 h 40"/>
                  <a:gd name="T32" fmla="*/ 0 w 43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0"/>
                  <a:gd name="T53" fmla="*/ 43 w 4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0">
                    <a:moveTo>
                      <a:pt x="43" y="40"/>
                    </a:moveTo>
                    <a:lnTo>
                      <a:pt x="39" y="38"/>
                    </a:lnTo>
                    <a:lnTo>
                      <a:pt x="32" y="35"/>
                    </a:lnTo>
                    <a:lnTo>
                      <a:pt x="24" y="29"/>
                    </a:lnTo>
                    <a:lnTo>
                      <a:pt x="16" y="23"/>
                    </a:lnTo>
                    <a:lnTo>
                      <a:pt x="8" y="1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6" y="7"/>
                    </a:lnTo>
                    <a:lnTo>
                      <a:pt x="23" y="14"/>
                    </a:lnTo>
                    <a:lnTo>
                      <a:pt x="29" y="22"/>
                    </a:lnTo>
                    <a:lnTo>
                      <a:pt x="35" y="30"/>
                    </a:lnTo>
                    <a:lnTo>
                      <a:pt x="39" y="36"/>
                    </a:lnTo>
                    <a:lnTo>
                      <a:pt x="43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0" name="Freeform 291"/>
              <p:cNvSpPr>
                <a:spLocks/>
              </p:cNvSpPr>
              <p:nvPr/>
            </p:nvSpPr>
            <p:spPr bwMode="auto">
              <a:xfrm>
                <a:off x="2834" y="312"/>
                <a:ext cx="11" cy="23"/>
              </a:xfrm>
              <a:custGeom>
                <a:avLst/>
                <a:gdLst>
                  <a:gd name="T0" fmla="*/ 0 w 22"/>
                  <a:gd name="T1" fmla="*/ 1 h 46"/>
                  <a:gd name="T2" fmla="*/ 1 w 22"/>
                  <a:gd name="T3" fmla="*/ 1 h 46"/>
                  <a:gd name="T4" fmla="*/ 1 w 22"/>
                  <a:gd name="T5" fmla="*/ 1 h 46"/>
                  <a:gd name="T6" fmla="*/ 1 w 22"/>
                  <a:gd name="T7" fmla="*/ 1 h 46"/>
                  <a:gd name="T8" fmla="*/ 1 w 22"/>
                  <a:gd name="T9" fmla="*/ 0 h 46"/>
                  <a:gd name="T10" fmla="*/ 1 w 22"/>
                  <a:gd name="T11" fmla="*/ 1 h 46"/>
                  <a:gd name="T12" fmla="*/ 1 w 22"/>
                  <a:gd name="T13" fmla="*/ 1 h 46"/>
                  <a:gd name="T14" fmla="*/ 1 w 22"/>
                  <a:gd name="T15" fmla="*/ 1 h 46"/>
                  <a:gd name="T16" fmla="*/ 0 w 22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46"/>
                  <a:gd name="T29" fmla="*/ 22 w 2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46">
                    <a:moveTo>
                      <a:pt x="0" y="46"/>
                    </a:moveTo>
                    <a:lnTo>
                      <a:pt x="5" y="37"/>
                    </a:lnTo>
                    <a:lnTo>
                      <a:pt x="15" y="23"/>
                    </a:lnTo>
                    <a:lnTo>
                      <a:pt x="22" y="9"/>
                    </a:lnTo>
                    <a:lnTo>
                      <a:pt x="20" y="0"/>
                    </a:lnTo>
                    <a:lnTo>
                      <a:pt x="14" y="2"/>
                    </a:lnTo>
                    <a:lnTo>
                      <a:pt x="8" y="16"/>
                    </a:lnTo>
                    <a:lnTo>
                      <a:pt x="3" y="3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1" name="Freeform 292"/>
              <p:cNvSpPr>
                <a:spLocks/>
              </p:cNvSpPr>
              <p:nvPr/>
            </p:nvSpPr>
            <p:spPr bwMode="auto">
              <a:xfrm>
                <a:off x="2826" y="303"/>
                <a:ext cx="6" cy="27"/>
              </a:xfrm>
              <a:custGeom>
                <a:avLst/>
                <a:gdLst>
                  <a:gd name="T0" fmla="*/ 1 w 12"/>
                  <a:gd name="T1" fmla="*/ 1 h 53"/>
                  <a:gd name="T2" fmla="*/ 1 w 12"/>
                  <a:gd name="T3" fmla="*/ 1 h 53"/>
                  <a:gd name="T4" fmla="*/ 1 w 12"/>
                  <a:gd name="T5" fmla="*/ 1 h 53"/>
                  <a:gd name="T6" fmla="*/ 1 w 12"/>
                  <a:gd name="T7" fmla="*/ 1 h 53"/>
                  <a:gd name="T8" fmla="*/ 1 w 12"/>
                  <a:gd name="T9" fmla="*/ 0 h 53"/>
                  <a:gd name="T10" fmla="*/ 0 w 12"/>
                  <a:gd name="T11" fmla="*/ 1 h 53"/>
                  <a:gd name="T12" fmla="*/ 1 w 12"/>
                  <a:gd name="T13" fmla="*/ 1 h 53"/>
                  <a:gd name="T14" fmla="*/ 1 w 12"/>
                  <a:gd name="T15" fmla="*/ 1 h 53"/>
                  <a:gd name="T16" fmla="*/ 1 w 12"/>
                  <a:gd name="T17" fmla="*/ 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3"/>
                  <a:gd name="T29" fmla="*/ 12 w 12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3">
                    <a:moveTo>
                      <a:pt x="12" y="53"/>
                    </a:moveTo>
                    <a:lnTo>
                      <a:pt x="12" y="43"/>
                    </a:lnTo>
                    <a:lnTo>
                      <a:pt x="12" y="26"/>
                    </a:lnTo>
                    <a:lnTo>
                      <a:pt x="10" y="8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3" y="23"/>
                    </a:lnTo>
                    <a:lnTo>
                      <a:pt x="8" y="41"/>
                    </a:lnTo>
                    <a:lnTo>
                      <a:pt x="12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2" name="Freeform 293"/>
              <p:cNvSpPr>
                <a:spLocks/>
              </p:cNvSpPr>
              <p:nvPr/>
            </p:nvSpPr>
            <p:spPr bwMode="auto">
              <a:xfrm>
                <a:off x="2837" y="319"/>
                <a:ext cx="21" cy="24"/>
              </a:xfrm>
              <a:custGeom>
                <a:avLst/>
                <a:gdLst>
                  <a:gd name="T0" fmla="*/ 0 w 41"/>
                  <a:gd name="T1" fmla="*/ 1 h 47"/>
                  <a:gd name="T2" fmla="*/ 1 w 41"/>
                  <a:gd name="T3" fmla="*/ 1 h 47"/>
                  <a:gd name="T4" fmla="*/ 1 w 41"/>
                  <a:gd name="T5" fmla="*/ 1 h 47"/>
                  <a:gd name="T6" fmla="*/ 1 w 41"/>
                  <a:gd name="T7" fmla="*/ 1 h 47"/>
                  <a:gd name="T8" fmla="*/ 1 w 41"/>
                  <a:gd name="T9" fmla="*/ 1 h 47"/>
                  <a:gd name="T10" fmla="*/ 1 w 41"/>
                  <a:gd name="T11" fmla="*/ 1 h 47"/>
                  <a:gd name="T12" fmla="*/ 1 w 41"/>
                  <a:gd name="T13" fmla="*/ 1 h 47"/>
                  <a:gd name="T14" fmla="*/ 1 w 41"/>
                  <a:gd name="T15" fmla="*/ 0 h 47"/>
                  <a:gd name="T16" fmla="*/ 1 w 41"/>
                  <a:gd name="T17" fmla="*/ 1 h 47"/>
                  <a:gd name="T18" fmla="*/ 1 w 41"/>
                  <a:gd name="T19" fmla="*/ 1 h 47"/>
                  <a:gd name="T20" fmla="*/ 1 w 41"/>
                  <a:gd name="T21" fmla="*/ 1 h 47"/>
                  <a:gd name="T22" fmla="*/ 1 w 41"/>
                  <a:gd name="T23" fmla="*/ 1 h 47"/>
                  <a:gd name="T24" fmla="*/ 1 w 41"/>
                  <a:gd name="T25" fmla="*/ 1 h 47"/>
                  <a:gd name="T26" fmla="*/ 1 w 41"/>
                  <a:gd name="T27" fmla="*/ 1 h 47"/>
                  <a:gd name="T28" fmla="*/ 1 w 41"/>
                  <a:gd name="T29" fmla="*/ 1 h 47"/>
                  <a:gd name="T30" fmla="*/ 1 w 41"/>
                  <a:gd name="T31" fmla="*/ 1 h 47"/>
                  <a:gd name="T32" fmla="*/ 0 w 41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7"/>
                  <a:gd name="T53" fmla="*/ 41 w 41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7">
                    <a:moveTo>
                      <a:pt x="0" y="47"/>
                    </a:moveTo>
                    <a:lnTo>
                      <a:pt x="3" y="41"/>
                    </a:lnTo>
                    <a:lnTo>
                      <a:pt x="9" y="33"/>
                    </a:lnTo>
                    <a:lnTo>
                      <a:pt x="15" y="24"/>
                    </a:lnTo>
                    <a:lnTo>
                      <a:pt x="20" y="16"/>
                    </a:lnTo>
                    <a:lnTo>
                      <a:pt x="27" y="8"/>
                    </a:lnTo>
                    <a:lnTo>
                      <a:pt x="33" y="3"/>
                    </a:lnTo>
                    <a:lnTo>
                      <a:pt x="38" y="0"/>
                    </a:lnTo>
                    <a:lnTo>
                      <a:pt x="41" y="1"/>
                    </a:lnTo>
                    <a:lnTo>
                      <a:pt x="41" y="4"/>
                    </a:lnTo>
                    <a:lnTo>
                      <a:pt x="38" y="10"/>
                    </a:lnTo>
                    <a:lnTo>
                      <a:pt x="32" y="17"/>
                    </a:lnTo>
                    <a:lnTo>
                      <a:pt x="25" y="24"/>
                    </a:lnTo>
                    <a:lnTo>
                      <a:pt x="17" y="32"/>
                    </a:lnTo>
                    <a:lnTo>
                      <a:pt x="10" y="38"/>
                    </a:lnTo>
                    <a:lnTo>
                      <a:pt x="3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3" name="Freeform 294"/>
              <p:cNvSpPr>
                <a:spLocks/>
              </p:cNvSpPr>
              <p:nvPr/>
            </p:nvSpPr>
            <p:spPr bwMode="auto">
              <a:xfrm>
                <a:off x="2818" y="465"/>
                <a:ext cx="34" cy="7"/>
              </a:xfrm>
              <a:custGeom>
                <a:avLst/>
                <a:gdLst>
                  <a:gd name="T0" fmla="*/ 0 w 68"/>
                  <a:gd name="T1" fmla="*/ 0 h 15"/>
                  <a:gd name="T2" fmla="*/ 1 w 68"/>
                  <a:gd name="T3" fmla="*/ 0 h 15"/>
                  <a:gd name="T4" fmla="*/ 1 w 68"/>
                  <a:gd name="T5" fmla="*/ 0 h 15"/>
                  <a:gd name="T6" fmla="*/ 1 w 68"/>
                  <a:gd name="T7" fmla="*/ 0 h 15"/>
                  <a:gd name="T8" fmla="*/ 1 w 68"/>
                  <a:gd name="T9" fmla="*/ 0 h 15"/>
                  <a:gd name="T10" fmla="*/ 1 w 68"/>
                  <a:gd name="T11" fmla="*/ 0 h 15"/>
                  <a:gd name="T12" fmla="*/ 1 w 68"/>
                  <a:gd name="T13" fmla="*/ 0 h 15"/>
                  <a:gd name="T14" fmla="*/ 1 w 68"/>
                  <a:gd name="T15" fmla="*/ 0 h 15"/>
                  <a:gd name="T16" fmla="*/ 1 w 68"/>
                  <a:gd name="T17" fmla="*/ 0 h 15"/>
                  <a:gd name="T18" fmla="*/ 1 w 68"/>
                  <a:gd name="T19" fmla="*/ 0 h 15"/>
                  <a:gd name="T20" fmla="*/ 1 w 68"/>
                  <a:gd name="T21" fmla="*/ 0 h 15"/>
                  <a:gd name="T22" fmla="*/ 1 w 68"/>
                  <a:gd name="T23" fmla="*/ 0 h 15"/>
                  <a:gd name="T24" fmla="*/ 1 w 68"/>
                  <a:gd name="T25" fmla="*/ 0 h 15"/>
                  <a:gd name="T26" fmla="*/ 1 w 68"/>
                  <a:gd name="T27" fmla="*/ 0 h 15"/>
                  <a:gd name="T28" fmla="*/ 1 w 68"/>
                  <a:gd name="T29" fmla="*/ 0 h 15"/>
                  <a:gd name="T30" fmla="*/ 1 w 68"/>
                  <a:gd name="T31" fmla="*/ 0 h 15"/>
                  <a:gd name="T32" fmla="*/ 0 w 68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5"/>
                  <a:gd name="T53" fmla="*/ 68 w 68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5">
                    <a:moveTo>
                      <a:pt x="0" y="2"/>
                    </a:moveTo>
                    <a:lnTo>
                      <a:pt x="8" y="1"/>
                    </a:lnTo>
                    <a:lnTo>
                      <a:pt x="17" y="1"/>
                    </a:lnTo>
                    <a:lnTo>
                      <a:pt x="28" y="0"/>
                    </a:lnTo>
                    <a:lnTo>
                      <a:pt x="40" y="0"/>
                    </a:lnTo>
                    <a:lnTo>
                      <a:pt x="50" y="1"/>
                    </a:lnTo>
                    <a:lnTo>
                      <a:pt x="58" y="3"/>
                    </a:lnTo>
                    <a:lnTo>
                      <a:pt x="65" y="6"/>
                    </a:lnTo>
                    <a:lnTo>
                      <a:pt x="68" y="10"/>
                    </a:lnTo>
                    <a:lnTo>
                      <a:pt x="65" y="14"/>
                    </a:lnTo>
                    <a:lnTo>
                      <a:pt x="60" y="15"/>
                    </a:lnTo>
                    <a:lnTo>
                      <a:pt x="51" y="14"/>
                    </a:lnTo>
                    <a:lnTo>
                      <a:pt x="41" y="12"/>
                    </a:lnTo>
                    <a:lnTo>
                      <a:pt x="30" y="8"/>
                    </a:lnTo>
                    <a:lnTo>
                      <a:pt x="18" y="6"/>
                    </a:lnTo>
                    <a:lnTo>
                      <a:pt x="8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4" name="Freeform 295"/>
              <p:cNvSpPr>
                <a:spLocks/>
              </p:cNvSpPr>
              <p:nvPr/>
            </p:nvSpPr>
            <p:spPr bwMode="auto">
              <a:xfrm>
                <a:off x="2814" y="473"/>
                <a:ext cx="32" cy="12"/>
              </a:xfrm>
              <a:custGeom>
                <a:avLst/>
                <a:gdLst>
                  <a:gd name="T0" fmla="*/ 0 w 65"/>
                  <a:gd name="T1" fmla="*/ 0 h 25"/>
                  <a:gd name="T2" fmla="*/ 0 w 65"/>
                  <a:gd name="T3" fmla="*/ 0 h 25"/>
                  <a:gd name="T4" fmla="*/ 0 w 65"/>
                  <a:gd name="T5" fmla="*/ 0 h 25"/>
                  <a:gd name="T6" fmla="*/ 0 w 65"/>
                  <a:gd name="T7" fmla="*/ 0 h 25"/>
                  <a:gd name="T8" fmla="*/ 0 w 65"/>
                  <a:gd name="T9" fmla="*/ 0 h 25"/>
                  <a:gd name="T10" fmla="*/ 0 w 65"/>
                  <a:gd name="T11" fmla="*/ 0 h 25"/>
                  <a:gd name="T12" fmla="*/ 0 w 65"/>
                  <a:gd name="T13" fmla="*/ 0 h 25"/>
                  <a:gd name="T14" fmla="*/ 0 w 65"/>
                  <a:gd name="T15" fmla="*/ 0 h 25"/>
                  <a:gd name="T16" fmla="*/ 0 w 65"/>
                  <a:gd name="T17" fmla="*/ 0 h 25"/>
                  <a:gd name="T18" fmla="*/ 0 w 65"/>
                  <a:gd name="T19" fmla="*/ 0 h 25"/>
                  <a:gd name="T20" fmla="*/ 0 w 65"/>
                  <a:gd name="T21" fmla="*/ 0 h 25"/>
                  <a:gd name="T22" fmla="*/ 0 w 65"/>
                  <a:gd name="T23" fmla="*/ 0 h 25"/>
                  <a:gd name="T24" fmla="*/ 0 w 65"/>
                  <a:gd name="T25" fmla="*/ 0 h 25"/>
                  <a:gd name="T26" fmla="*/ 0 w 65"/>
                  <a:gd name="T27" fmla="*/ 0 h 25"/>
                  <a:gd name="T28" fmla="*/ 0 w 65"/>
                  <a:gd name="T29" fmla="*/ 0 h 25"/>
                  <a:gd name="T30" fmla="*/ 0 w 65"/>
                  <a:gd name="T31" fmla="*/ 0 h 25"/>
                  <a:gd name="T32" fmla="*/ 0 w 6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25"/>
                  <a:gd name="T53" fmla="*/ 65 w 6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25">
                    <a:moveTo>
                      <a:pt x="0" y="0"/>
                    </a:moveTo>
                    <a:lnTo>
                      <a:pt x="7" y="0"/>
                    </a:lnTo>
                    <a:lnTo>
                      <a:pt x="15" y="1"/>
                    </a:lnTo>
                    <a:lnTo>
                      <a:pt x="26" y="4"/>
                    </a:lnTo>
                    <a:lnTo>
                      <a:pt x="37" y="6"/>
                    </a:lnTo>
                    <a:lnTo>
                      <a:pt x="48" y="8"/>
                    </a:lnTo>
                    <a:lnTo>
                      <a:pt x="56" y="13"/>
                    </a:lnTo>
                    <a:lnTo>
                      <a:pt x="63" y="16"/>
                    </a:lnTo>
                    <a:lnTo>
                      <a:pt x="65" y="21"/>
                    </a:lnTo>
                    <a:lnTo>
                      <a:pt x="63" y="25"/>
                    </a:lnTo>
                    <a:lnTo>
                      <a:pt x="57" y="25"/>
                    </a:lnTo>
                    <a:lnTo>
                      <a:pt x="48" y="22"/>
                    </a:lnTo>
                    <a:lnTo>
                      <a:pt x="36" y="18"/>
                    </a:lnTo>
                    <a:lnTo>
                      <a:pt x="25" y="13"/>
                    </a:lnTo>
                    <a:lnTo>
                      <a:pt x="14" y="7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5" name="Freeform 296"/>
              <p:cNvSpPr>
                <a:spLocks/>
              </p:cNvSpPr>
              <p:nvPr/>
            </p:nvSpPr>
            <p:spPr bwMode="auto">
              <a:xfrm>
                <a:off x="2830" y="448"/>
                <a:ext cx="32" cy="7"/>
              </a:xfrm>
              <a:custGeom>
                <a:avLst/>
                <a:gdLst>
                  <a:gd name="T0" fmla="*/ 0 w 63"/>
                  <a:gd name="T1" fmla="*/ 0 h 15"/>
                  <a:gd name="T2" fmla="*/ 1 w 63"/>
                  <a:gd name="T3" fmla="*/ 0 h 15"/>
                  <a:gd name="T4" fmla="*/ 1 w 63"/>
                  <a:gd name="T5" fmla="*/ 0 h 15"/>
                  <a:gd name="T6" fmla="*/ 1 w 63"/>
                  <a:gd name="T7" fmla="*/ 0 h 15"/>
                  <a:gd name="T8" fmla="*/ 1 w 63"/>
                  <a:gd name="T9" fmla="*/ 0 h 15"/>
                  <a:gd name="T10" fmla="*/ 1 w 63"/>
                  <a:gd name="T11" fmla="*/ 0 h 15"/>
                  <a:gd name="T12" fmla="*/ 1 w 63"/>
                  <a:gd name="T13" fmla="*/ 0 h 15"/>
                  <a:gd name="T14" fmla="*/ 1 w 63"/>
                  <a:gd name="T15" fmla="*/ 0 h 15"/>
                  <a:gd name="T16" fmla="*/ 1 w 63"/>
                  <a:gd name="T17" fmla="*/ 0 h 15"/>
                  <a:gd name="T18" fmla="*/ 1 w 63"/>
                  <a:gd name="T19" fmla="*/ 0 h 15"/>
                  <a:gd name="T20" fmla="*/ 1 w 63"/>
                  <a:gd name="T21" fmla="*/ 0 h 15"/>
                  <a:gd name="T22" fmla="*/ 1 w 63"/>
                  <a:gd name="T23" fmla="*/ 0 h 15"/>
                  <a:gd name="T24" fmla="*/ 1 w 63"/>
                  <a:gd name="T25" fmla="*/ 0 h 15"/>
                  <a:gd name="T26" fmla="*/ 1 w 63"/>
                  <a:gd name="T27" fmla="*/ 0 h 15"/>
                  <a:gd name="T28" fmla="*/ 1 w 63"/>
                  <a:gd name="T29" fmla="*/ 0 h 15"/>
                  <a:gd name="T30" fmla="*/ 1 w 63"/>
                  <a:gd name="T31" fmla="*/ 0 h 15"/>
                  <a:gd name="T32" fmla="*/ 0 w 63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5"/>
                  <a:gd name="T53" fmla="*/ 63 w 6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5">
                    <a:moveTo>
                      <a:pt x="0" y="7"/>
                    </a:moveTo>
                    <a:lnTo>
                      <a:pt x="2" y="4"/>
                    </a:lnTo>
                    <a:lnTo>
                      <a:pt x="9" y="2"/>
                    </a:lnTo>
                    <a:lnTo>
                      <a:pt x="18" y="1"/>
                    </a:lnTo>
                    <a:lnTo>
                      <a:pt x="30" y="0"/>
                    </a:lnTo>
                    <a:lnTo>
                      <a:pt x="40" y="1"/>
                    </a:lnTo>
                    <a:lnTo>
                      <a:pt x="50" y="2"/>
                    </a:lnTo>
                    <a:lnTo>
                      <a:pt x="58" y="4"/>
                    </a:lnTo>
                    <a:lnTo>
                      <a:pt x="63" y="9"/>
                    </a:lnTo>
                    <a:lnTo>
                      <a:pt x="63" y="12"/>
                    </a:lnTo>
                    <a:lnTo>
                      <a:pt x="58" y="15"/>
                    </a:lnTo>
                    <a:lnTo>
                      <a:pt x="50" y="13"/>
                    </a:lnTo>
                    <a:lnTo>
                      <a:pt x="40" y="12"/>
                    </a:lnTo>
                    <a:lnTo>
                      <a:pt x="30" y="10"/>
                    </a:lnTo>
                    <a:lnTo>
                      <a:pt x="18" y="9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6" name="Freeform 297"/>
              <p:cNvSpPr>
                <a:spLocks/>
              </p:cNvSpPr>
              <p:nvPr/>
            </p:nvSpPr>
            <p:spPr bwMode="auto">
              <a:xfrm>
                <a:off x="2834" y="429"/>
                <a:ext cx="37" cy="10"/>
              </a:xfrm>
              <a:custGeom>
                <a:avLst/>
                <a:gdLst>
                  <a:gd name="T0" fmla="*/ 0 w 75"/>
                  <a:gd name="T1" fmla="*/ 1 h 20"/>
                  <a:gd name="T2" fmla="*/ 0 w 75"/>
                  <a:gd name="T3" fmla="*/ 1 h 20"/>
                  <a:gd name="T4" fmla="*/ 0 w 75"/>
                  <a:gd name="T5" fmla="*/ 1 h 20"/>
                  <a:gd name="T6" fmla="*/ 0 w 75"/>
                  <a:gd name="T7" fmla="*/ 1 h 20"/>
                  <a:gd name="T8" fmla="*/ 0 w 75"/>
                  <a:gd name="T9" fmla="*/ 1 h 20"/>
                  <a:gd name="T10" fmla="*/ 0 w 75"/>
                  <a:gd name="T11" fmla="*/ 1 h 20"/>
                  <a:gd name="T12" fmla="*/ 0 w 75"/>
                  <a:gd name="T13" fmla="*/ 0 h 20"/>
                  <a:gd name="T14" fmla="*/ 0 w 75"/>
                  <a:gd name="T15" fmla="*/ 1 h 20"/>
                  <a:gd name="T16" fmla="*/ 0 w 75"/>
                  <a:gd name="T17" fmla="*/ 1 h 20"/>
                  <a:gd name="T18" fmla="*/ 0 w 75"/>
                  <a:gd name="T19" fmla="*/ 1 h 20"/>
                  <a:gd name="T20" fmla="*/ 0 w 75"/>
                  <a:gd name="T21" fmla="*/ 1 h 20"/>
                  <a:gd name="T22" fmla="*/ 0 w 75"/>
                  <a:gd name="T23" fmla="*/ 1 h 20"/>
                  <a:gd name="T24" fmla="*/ 0 w 75"/>
                  <a:gd name="T25" fmla="*/ 1 h 20"/>
                  <a:gd name="T26" fmla="*/ 0 w 75"/>
                  <a:gd name="T27" fmla="*/ 1 h 20"/>
                  <a:gd name="T28" fmla="*/ 0 w 75"/>
                  <a:gd name="T29" fmla="*/ 1 h 20"/>
                  <a:gd name="T30" fmla="*/ 0 w 75"/>
                  <a:gd name="T31" fmla="*/ 1 h 20"/>
                  <a:gd name="T32" fmla="*/ 0 w 75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20"/>
                  <a:gd name="T53" fmla="*/ 75 w 75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20">
                    <a:moveTo>
                      <a:pt x="0" y="20"/>
                    </a:moveTo>
                    <a:lnTo>
                      <a:pt x="8" y="16"/>
                    </a:lnTo>
                    <a:lnTo>
                      <a:pt x="18" y="11"/>
                    </a:lnTo>
                    <a:lnTo>
                      <a:pt x="30" y="6"/>
                    </a:lnTo>
                    <a:lnTo>
                      <a:pt x="42" y="3"/>
                    </a:lnTo>
                    <a:lnTo>
                      <a:pt x="54" y="1"/>
                    </a:lnTo>
                    <a:lnTo>
                      <a:pt x="64" y="0"/>
                    </a:lnTo>
                    <a:lnTo>
                      <a:pt x="71" y="1"/>
                    </a:lnTo>
                    <a:lnTo>
                      <a:pt x="75" y="5"/>
                    </a:lnTo>
                    <a:lnTo>
                      <a:pt x="72" y="10"/>
                    </a:lnTo>
                    <a:lnTo>
                      <a:pt x="67" y="13"/>
                    </a:lnTo>
                    <a:lnTo>
                      <a:pt x="56" y="16"/>
                    </a:lnTo>
                    <a:lnTo>
                      <a:pt x="43" y="16"/>
                    </a:lnTo>
                    <a:lnTo>
                      <a:pt x="31" y="17"/>
                    </a:lnTo>
                    <a:lnTo>
                      <a:pt x="18" y="18"/>
                    </a:lnTo>
                    <a:lnTo>
                      <a:pt x="8" y="19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7" name="Freeform 298"/>
              <p:cNvSpPr>
                <a:spLocks/>
              </p:cNvSpPr>
              <p:nvPr/>
            </p:nvSpPr>
            <p:spPr bwMode="auto">
              <a:xfrm>
                <a:off x="2840" y="410"/>
                <a:ext cx="41" cy="12"/>
              </a:xfrm>
              <a:custGeom>
                <a:avLst/>
                <a:gdLst>
                  <a:gd name="T0" fmla="*/ 0 w 82"/>
                  <a:gd name="T1" fmla="*/ 1 h 24"/>
                  <a:gd name="T2" fmla="*/ 1 w 82"/>
                  <a:gd name="T3" fmla="*/ 1 h 24"/>
                  <a:gd name="T4" fmla="*/ 1 w 82"/>
                  <a:gd name="T5" fmla="*/ 1 h 24"/>
                  <a:gd name="T6" fmla="*/ 1 w 82"/>
                  <a:gd name="T7" fmla="*/ 1 h 24"/>
                  <a:gd name="T8" fmla="*/ 1 w 82"/>
                  <a:gd name="T9" fmla="*/ 1 h 24"/>
                  <a:gd name="T10" fmla="*/ 1 w 82"/>
                  <a:gd name="T11" fmla="*/ 1 h 24"/>
                  <a:gd name="T12" fmla="*/ 1 w 82"/>
                  <a:gd name="T13" fmla="*/ 0 h 24"/>
                  <a:gd name="T14" fmla="*/ 1 w 82"/>
                  <a:gd name="T15" fmla="*/ 1 h 24"/>
                  <a:gd name="T16" fmla="*/ 1 w 82"/>
                  <a:gd name="T17" fmla="*/ 1 h 24"/>
                  <a:gd name="T18" fmla="*/ 1 w 82"/>
                  <a:gd name="T19" fmla="*/ 1 h 24"/>
                  <a:gd name="T20" fmla="*/ 1 w 82"/>
                  <a:gd name="T21" fmla="*/ 1 h 24"/>
                  <a:gd name="T22" fmla="*/ 1 w 82"/>
                  <a:gd name="T23" fmla="*/ 1 h 24"/>
                  <a:gd name="T24" fmla="*/ 1 w 82"/>
                  <a:gd name="T25" fmla="*/ 1 h 24"/>
                  <a:gd name="T26" fmla="*/ 1 w 82"/>
                  <a:gd name="T27" fmla="*/ 1 h 24"/>
                  <a:gd name="T28" fmla="*/ 1 w 82"/>
                  <a:gd name="T29" fmla="*/ 1 h 24"/>
                  <a:gd name="T30" fmla="*/ 1 w 82"/>
                  <a:gd name="T31" fmla="*/ 1 h 24"/>
                  <a:gd name="T32" fmla="*/ 0 w 82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4"/>
                  <a:gd name="T53" fmla="*/ 82 w 8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4">
                    <a:moveTo>
                      <a:pt x="0" y="24"/>
                    </a:moveTo>
                    <a:lnTo>
                      <a:pt x="8" y="20"/>
                    </a:lnTo>
                    <a:lnTo>
                      <a:pt x="20" y="16"/>
                    </a:lnTo>
                    <a:lnTo>
                      <a:pt x="34" y="10"/>
                    </a:lnTo>
                    <a:lnTo>
                      <a:pt x="48" y="5"/>
                    </a:lnTo>
                    <a:lnTo>
                      <a:pt x="61" y="2"/>
                    </a:lnTo>
                    <a:lnTo>
                      <a:pt x="73" y="0"/>
                    </a:lnTo>
                    <a:lnTo>
                      <a:pt x="80" y="1"/>
                    </a:lnTo>
                    <a:lnTo>
                      <a:pt x="82" y="4"/>
                    </a:lnTo>
                    <a:lnTo>
                      <a:pt x="79" y="10"/>
                    </a:lnTo>
                    <a:lnTo>
                      <a:pt x="69" y="14"/>
                    </a:lnTo>
                    <a:lnTo>
                      <a:pt x="58" y="16"/>
                    </a:lnTo>
                    <a:lnTo>
                      <a:pt x="44" y="18"/>
                    </a:lnTo>
                    <a:lnTo>
                      <a:pt x="29" y="20"/>
                    </a:lnTo>
                    <a:lnTo>
                      <a:pt x="17" y="22"/>
                    </a:lnTo>
                    <a:lnTo>
                      <a:pt x="6" y="2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8" name="Freeform 299"/>
              <p:cNvSpPr>
                <a:spLocks/>
              </p:cNvSpPr>
              <p:nvPr/>
            </p:nvSpPr>
            <p:spPr bwMode="auto">
              <a:xfrm>
                <a:off x="2841" y="371"/>
                <a:ext cx="44" cy="20"/>
              </a:xfrm>
              <a:custGeom>
                <a:avLst/>
                <a:gdLst>
                  <a:gd name="T0" fmla="*/ 0 w 86"/>
                  <a:gd name="T1" fmla="*/ 0 h 42"/>
                  <a:gd name="T2" fmla="*/ 1 w 86"/>
                  <a:gd name="T3" fmla="*/ 0 h 42"/>
                  <a:gd name="T4" fmla="*/ 1 w 86"/>
                  <a:gd name="T5" fmla="*/ 0 h 42"/>
                  <a:gd name="T6" fmla="*/ 1 w 86"/>
                  <a:gd name="T7" fmla="*/ 0 h 42"/>
                  <a:gd name="T8" fmla="*/ 1 w 86"/>
                  <a:gd name="T9" fmla="*/ 0 h 42"/>
                  <a:gd name="T10" fmla="*/ 1 w 86"/>
                  <a:gd name="T11" fmla="*/ 0 h 42"/>
                  <a:gd name="T12" fmla="*/ 1 w 86"/>
                  <a:gd name="T13" fmla="*/ 0 h 42"/>
                  <a:gd name="T14" fmla="*/ 1 w 86"/>
                  <a:gd name="T15" fmla="*/ 0 h 42"/>
                  <a:gd name="T16" fmla="*/ 1 w 86"/>
                  <a:gd name="T17" fmla="*/ 0 h 42"/>
                  <a:gd name="T18" fmla="*/ 1 w 86"/>
                  <a:gd name="T19" fmla="*/ 0 h 42"/>
                  <a:gd name="T20" fmla="*/ 1 w 86"/>
                  <a:gd name="T21" fmla="*/ 0 h 42"/>
                  <a:gd name="T22" fmla="*/ 1 w 86"/>
                  <a:gd name="T23" fmla="*/ 0 h 42"/>
                  <a:gd name="T24" fmla="*/ 1 w 86"/>
                  <a:gd name="T25" fmla="*/ 0 h 42"/>
                  <a:gd name="T26" fmla="*/ 1 w 86"/>
                  <a:gd name="T27" fmla="*/ 0 h 42"/>
                  <a:gd name="T28" fmla="*/ 1 w 86"/>
                  <a:gd name="T29" fmla="*/ 0 h 42"/>
                  <a:gd name="T30" fmla="*/ 1 w 86"/>
                  <a:gd name="T31" fmla="*/ 0 h 42"/>
                  <a:gd name="T32" fmla="*/ 0 w 86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42"/>
                  <a:gd name="T53" fmla="*/ 86 w 86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42">
                    <a:moveTo>
                      <a:pt x="0" y="42"/>
                    </a:moveTo>
                    <a:lnTo>
                      <a:pt x="8" y="35"/>
                    </a:lnTo>
                    <a:lnTo>
                      <a:pt x="19" y="27"/>
                    </a:lnTo>
                    <a:lnTo>
                      <a:pt x="32" y="19"/>
                    </a:lnTo>
                    <a:lnTo>
                      <a:pt x="47" y="11"/>
                    </a:lnTo>
                    <a:lnTo>
                      <a:pt x="61" y="5"/>
                    </a:lnTo>
                    <a:lnTo>
                      <a:pt x="72" y="1"/>
                    </a:lnTo>
                    <a:lnTo>
                      <a:pt x="81" y="0"/>
                    </a:lnTo>
                    <a:lnTo>
                      <a:pt x="86" y="3"/>
                    </a:lnTo>
                    <a:lnTo>
                      <a:pt x="85" y="7"/>
                    </a:lnTo>
                    <a:lnTo>
                      <a:pt x="76" y="12"/>
                    </a:lnTo>
                    <a:lnTo>
                      <a:pt x="63" y="17"/>
                    </a:lnTo>
                    <a:lnTo>
                      <a:pt x="48" y="22"/>
                    </a:lnTo>
                    <a:lnTo>
                      <a:pt x="32" y="27"/>
                    </a:lnTo>
                    <a:lnTo>
                      <a:pt x="17" y="32"/>
                    </a:lnTo>
                    <a:lnTo>
                      <a:pt x="5" y="37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899" name="Freeform 300"/>
              <p:cNvSpPr>
                <a:spLocks/>
              </p:cNvSpPr>
              <p:nvPr/>
            </p:nvSpPr>
            <p:spPr bwMode="auto">
              <a:xfrm>
                <a:off x="2838" y="333"/>
                <a:ext cx="40" cy="24"/>
              </a:xfrm>
              <a:custGeom>
                <a:avLst/>
                <a:gdLst>
                  <a:gd name="T0" fmla="*/ 0 w 80"/>
                  <a:gd name="T1" fmla="*/ 0 h 50"/>
                  <a:gd name="T2" fmla="*/ 1 w 80"/>
                  <a:gd name="T3" fmla="*/ 0 h 50"/>
                  <a:gd name="T4" fmla="*/ 1 w 80"/>
                  <a:gd name="T5" fmla="*/ 0 h 50"/>
                  <a:gd name="T6" fmla="*/ 1 w 80"/>
                  <a:gd name="T7" fmla="*/ 0 h 50"/>
                  <a:gd name="T8" fmla="*/ 1 w 80"/>
                  <a:gd name="T9" fmla="*/ 0 h 50"/>
                  <a:gd name="T10" fmla="*/ 1 w 80"/>
                  <a:gd name="T11" fmla="*/ 0 h 50"/>
                  <a:gd name="T12" fmla="*/ 1 w 80"/>
                  <a:gd name="T13" fmla="*/ 0 h 50"/>
                  <a:gd name="T14" fmla="*/ 1 w 80"/>
                  <a:gd name="T15" fmla="*/ 0 h 50"/>
                  <a:gd name="T16" fmla="*/ 1 w 80"/>
                  <a:gd name="T17" fmla="*/ 0 h 50"/>
                  <a:gd name="T18" fmla="*/ 1 w 80"/>
                  <a:gd name="T19" fmla="*/ 0 h 50"/>
                  <a:gd name="T20" fmla="*/ 1 w 80"/>
                  <a:gd name="T21" fmla="*/ 0 h 50"/>
                  <a:gd name="T22" fmla="*/ 1 w 80"/>
                  <a:gd name="T23" fmla="*/ 0 h 50"/>
                  <a:gd name="T24" fmla="*/ 1 w 80"/>
                  <a:gd name="T25" fmla="*/ 0 h 50"/>
                  <a:gd name="T26" fmla="*/ 1 w 80"/>
                  <a:gd name="T27" fmla="*/ 0 h 50"/>
                  <a:gd name="T28" fmla="*/ 1 w 80"/>
                  <a:gd name="T29" fmla="*/ 0 h 50"/>
                  <a:gd name="T30" fmla="*/ 1 w 80"/>
                  <a:gd name="T31" fmla="*/ 0 h 50"/>
                  <a:gd name="T32" fmla="*/ 0 w 80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50"/>
                  <a:gd name="T53" fmla="*/ 80 w 80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50">
                    <a:moveTo>
                      <a:pt x="0" y="50"/>
                    </a:moveTo>
                    <a:lnTo>
                      <a:pt x="7" y="43"/>
                    </a:lnTo>
                    <a:lnTo>
                      <a:pt x="17" y="35"/>
                    </a:lnTo>
                    <a:lnTo>
                      <a:pt x="30" y="26"/>
                    </a:lnTo>
                    <a:lnTo>
                      <a:pt x="42" y="15"/>
                    </a:lnTo>
                    <a:lnTo>
                      <a:pt x="56" y="8"/>
                    </a:lnTo>
                    <a:lnTo>
                      <a:pt x="68" y="2"/>
                    </a:lnTo>
                    <a:lnTo>
                      <a:pt x="76" y="0"/>
                    </a:lnTo>
                    <a:lnTo>
                      <a:pt x="80" y="2"/>
                    </a:lnTo>
                    <a:lnTo>
                      <a:pt x="79" y="8"/>
                    </a:lnTo>
                    <a:lnTo>
                      <a:pt x="71" y="14"/>
                    </a:lnTo>
                    <a:lnTo>
                      <a:pt x="60" y="21"/>
                    </a:lnTo>
                    <a:lnTo>
                      <a:pt x="46" y="28"/>
                    </a:lnTo>
                    <a:lnTo>
                      <a:pt x="30" y="35"/>
                    </a:lnTo>
                    <a:lnTo>
                      <a:pt x="16" y="40"/>
                    </a:lnTo>
                    <a:lnTo>
                      <a:pt x="6" y="45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0" name="Freeform 301"/>
              <p:cNvSpPr>
                <a:spLocks/>
              </p:cNvSpPr>
              <p:nvPr/>
            </p:nvSpPr>
            <p:spPr bwMode="auto">
              <a:xfrm>
                <a:off x="2843" y="386"/>
                <a:ext cx="36" cy="21"/>
              </a:xfrm>
              <a:custGeom>
                <a:avLst/>
                <a:gdLst>
                  <a:gd name="T0" fmla="*/ 0 w 74"/>
                  <a:gd name="T1" fmla="*/ 0 h 43"/>
                  <a:gd name="T2" fmla="*/ 0 w 74"/>
                  <a:gd name="T3" fmla="*/ 0 h 43"/>
                  <a:gd name="T4" fmla="*/ 0 w 74"/>
                  <a:gd name="T5" fmla="*/ 0 h 43"/>
                  <a:gd name="T6" fmla="*/ 0 w 74"/>
                  <a:gd name="T7" fmla="*/ 0 h 43"/>
                  <a:gd name="T8" fmla="*/ 0 w 74"/>
                  <a:gd name="T9" fmla="*/ 0 h 43"/>
                  <a:gd name="T10" fmla="*/ 0 w 74"/>
                  <a:gd name="T11" fmla="*/ 0 h 43"/>
                  <a:gd name="T12" fmla="*/ 0 w 74"/>
                  <a:gd name="T13" fmla="*/ 0 h 43"/>
                  <a:gd name="T14" fmla="*/ 0 w 74"/>
                  <a:gd name="T15" fmla="*/ 0 h 43"/>
                  <a:gd name="T16" fmla="*/ 0 w 74"/>
                  <a:gd name="T17" fmla="*/ 0 h 43"/>
                  <a:gd name="T18" fmla="*/ 0 w 74"/>
                  <a:gd name="T19" fmla="*/ 0 h 43"/>
                  <a:gd name="T20" fmla="*/ 0 w 74"/>
                  <a:gd name="T21" fmla="*/ 0 h 43"/>
                  <a:gd name="T22" fmla="*/ 0 w 74"/>
                  <a:gd name="T23" fmla="*/ 0 h 43"/>
                  <a:gd name="T24" fmla="*/ 0 w 74"/>
                  <a:gd name="T25" fmla="*/ 0 h 43"/>
                  <a:gd name="T26" fmla="*/ 0 w 74"/>
                  <a:gd name="T27" fmla="*/ 0 h 43"/>
                  <a:gd name="T28" fmla="*/ 0 w 74"/>
                  <a:gd name="T29" fmla="*/ 0 h 43"/>
                  <a:gd name="T30" fmla="*/ 0 w 74"/>
                  <a:gd name="T31" fmla="*/ 0 h 43"/>
                  <a:gd name="T32" fmla="*/ 0 w 74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43"/>
                  <a:gd name="T53" fmla="*/ 74 w 7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43">
                    <a:moveTo>
                      <a:pt x="0" y="43"/>
                    </a:moveTo>
                    <a:lnTo>
                      <a:pt x="7" y="37"/>
                    </a:lnTo>
                    <a:lnTo>
                      <a:pt x="16" y="29"/>
                    </a:lnTo>
                    <a:lnTo>
                      <a:pt x="28" y="21"/>
                    </a:lnTo>
                    <a:lnTo>
                      <a:pt x="40" y="13"/>
                    </a:lnTo>
                    <a:lnTo>
                      <a:pt x="53" y="6"/>
                    </a:lnTo>
                    <a:lnTo>
                      <a:pt x="63" y="1"/>
                    </a:lnTo>
                    <a:lnTo>
                      <a:pt x="70" y="0"/>
                    </a:lnTo>
                    <a:lnTo>
                      <a:pt x="74" y="4"/>
                    </a:lnTo>
                    <a:lnTo>
                      <a:pt x="71" y="10"/>
                    </a:lnTo>
                    <a:lnTo>
                      <a:pt x="63" y="15"/>
                    </a:lnTo>
                    <a:lnTo>
                      <a:pt x="53" y="21"/>
                    </a:lnTo>
                    <a:lnTo>
                      <a:pt x="40" y="27"/>
                    </a:lnTo>
                    <a:lnTo>
                      <a:pt x="28" y="31"/>
                    </a:lnTo>
                    <a:lnTo>
                      <a:pt x="15" y="36"/>
                    </a:lnTo>
                    <a:lnTo>
                      <a:pt x="6" y="3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1" name="Freeform 302"/>
              <p:cNvSpPr>
                <a:spLocks/>
              </p:cNvSpPr>
              <p:nvPr/>
            </p:nvSpPr>
            <p:spPr bwMode="auto">
              <a:xfrm>
                <a:off x="2793" y="371"/>
                <a:ext cx="52" cy="34"/>
              </a:xfrm>
              <a:custGeom>
                <a:avLst/>
                <a:gdLst>
                  <a:gd name="T0" fmla="*/ 0 w 104"/>
                  <a:gd name="T1" fmla="*/ 1 h 68"/>
                  <a:gd name="T2" fmla="*/ 1 w 104"/>
                  <a:gd name="T3" fmla="*/ 0 h 68"/>
                  <a:gd name="T4" fmla="*/ 1 w 104"/>
                  <a:gd name="T5" fmla="*/ 1 h 68"/>
                  <a:gd name="T6" fmla="*/ 1 w 104"/>
                  <a:gd name="T7" fmla="*/ 1 h 68"/>
                  <a:gd name="T8" fmla="*/ 1 w 104"/>
                  <a:gd name="T9" fmla="*/ 1 h 68"/>
                  <a:gd name="T10" fmla="*/ 1 w 104"/>
                  <a:gd name="T11" fmla="*/ 1 h 68"/>
                  <a:gd name="T12" fmla="*/ 1 w 104"/>
                  <a:gd name="T13" fmla="*/ 1 h 68"/>
                  <a:gd name="T14" fmla="*/ 1 w 104"/>
                  <a:gd name="T15" fmla="*/ 1 h 68"/>
                  <a:gd name="T16" fmla="*/ 1 w 104"/>
                  <a:gd name="T17" fmla="*/ 1 h 68"/>
                  <a:gd name="T18" fmla="*/ 1 w 104"/>
                  <a:gd name="T19" fmla="*/ 1 h 68"/>
                  <a:gd name="T20" fmla="*/ 1 w 104"/>
                  <a:gd name="T21" fmla="*/ 1 h 68"/>
                  <a:gd name="T22" fmla="*/ 1 w 104"/>
                  <a:gd name="T23" fmla="*/ 1 h 68"/>
                  <a:gd name="T24" fmla="*/ 1 w 104"/>
                  <a:gd name="T25" fmla="*/ 1 h 68"/>
                  <a:gd name="T26" fmla="*/ 1 w 104"/>
                  <a:gd name="T27" fmla="*/ 1 h 68"/>
                  <a:gd name="T28" fmla="*/ 1 w 104"/>
                  <a:gd name="T29" fmla="*/ 1 h 68"/>
                  <a:gd name="T30" fmla="*/ 1 w 104"/>
                  <a:gd name="T31" fmla="*/ 1 h 68"/>
                  <a:gd name="T32" fmla="*/ 0 w 104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4"/>
                  <a:gd name="T52" fmla="*/ 0 h 68"/>
                  <a:gd name="T53" fmla="*/ 104 w 104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4" h="68">
                    <a:moveTo>
                      <a:pt x="0" y="2"/>
                    </a:moveTo>
                    <a:lnTo>
                      <a:pt x="6" y="0"/>
                    </a:lnTo>
                    <a:lnTo>
                      <a:pt x="17" y="4"/>
                    </a:lnTo>
                    <a:lnTo>
                      <a:pt x="33" y="11"/>
                    </a:lnTo>
                    <a:lnTo>
                      <a:pt x="51" y="21"/>
                    </a:lnTo>
                    <a:lnTo>
                      <a:pt x="69" y="33"/>
                    </a:lnTo>
                    <a:lnTo>
                      <a:pt x="84" y="45"/>
                    </a:lnTo>
                    <a:lnTo>
                      <a:pt x="97" y="57"/>
                    </a:lnTo>
                    <a:lnTo>
                      <a:pt x="104" y="68"/>
                    </a:lnTo>
                    <a:lnTo>
                      <a:pt x="96" y="64"/>
                    </a:lnTo>
                    <a:lnTo>
                      <a:pt x="82" y="57"/>
                    </a:lnTo>
                    <a:lnTo>
                      <a:pt x="64" y="46"/>
                    </a:lnTo>
                    <a:lnTo>
                      <a:pt x="46" y="35"/>
                    </a:lnTo>
                    <a:lnTo>
                      <a:pt x="29" y="25"/>
                    </a:lnTo>
                    <a:lnTo>
                      <a:pt x="13" y="14"/>
                    </a:lnTo>
                    <a:lnTo>
                      <a:pt x="3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2" name="Freeform 303"/>
              <p:cNvSpPr>
                <a:spLocks/>
              </p:cNvSpPr>
              <p:nvPr/>
            </p:nvSpPr>
            <p:spPr bwMode="auto">
              <a:xfrm>
                <a:off x="2803" y="349"/>
                <a:ext cx="41" cy="29"/>
              </a:xfrm>
              <a:custGeom>
                <a:avLst/>
                <a:gdLst>
                  <a:gd name="T0" fmla="*/ 0 w 81"/>
                  <a:gd name="T1" fmla="*/ 0 h 59"/>
                  <a:gd name="T2" fmla="*/ 1 w 81"/>
                  <a:gd name="T3" fmla="*/ 0 h 59"/>
                  <a:gd name="T4" fmla="*/ 1 w 81"/>
                  <a:gd name="T5" fmla="*/ 0 h 59"/>
                  <a:gd name="T6" fmla="*/ 1 w 81"/>
                  <a:gd name="T7" fmla="*/ 0 h 59"/>
                  <a:gd name="T8" fmla="*/ 1 w 81"/>
                  <a:gd name="T9" fmla="*/ 0 h 59"/>
                  <a:gd name="T10" fmla="*/ 1 w 81"/>
                  <a:gd name="T11" fmla="*/ 0 h 59"/>
                  <a:gd name="T12" fmla="*/ 1 w 81"/>
                  <a:gd name="T13" fmla="*/ 0 h 59"/>
                  <a:gd name="T14" fmla="*/ 1 w 81"/>
                  <a:gd name="T15" fmla="*/ 0 h 59"/>
                  <a:gd name="T16" fmla="*/ 1 w 81"/>
                  <a:gd name="T17" fmla="*/ 0 h 59"/>
                  <a:gd name="T18" fmla="*/ 1 w 81"/>
                  <a:gd name="T19" fmla="*/ 0 h 59"/>
                  <a:gd name="T20" fmla="*/ 1 w 81"/>
                  <a:gd name="T21" fmla="*/ 0 h 59"/>
                  <a:gd name="T22" fmla="*/ 1 w 81"/>
                  <a:gd name="T23" fmla="*/ 0 h 59"/>
                  <a:gd name="T24" fmla="*/ 1 w 81"/>
                  <a:gd name="T25" fmla="*/ 0 h 59"/>
                  <a:gd name="T26" fmla="*/ 1 w 81"/>
                  <a:gd name="T27" fmla="*/ 0 h 59"/>
                  <a:gd name="T28" fmla="*/ 1 w 81"/>
                  <a:gd name="T29" fmla="*/ 0 h 59"/>
                  <a:gd name="T30" fmla="*/ 1 w 81"/>
                  <a:gd name="T31" fmla="*/ 0 h 59"/>
                  <a:gd name="T32" fmla="*/ 0 w 81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59"/>
                  <a:gd name="T53" fmla="*/ 81 w 81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59">
                    <a:moveTo>
                      <a:pt x="0" y="0"/>
                    </a:moveTo>
                    <a:lnTo>
                      <a:pt x="3" y="0"/>
                    </a:lnTo>
                    <a:lnTo>
                      <a:pt x="11" y="3"/>
                    </a:lnTo>
                    <a:lnTo>
                      <a:pt x="23" y="7"/>
                    </a:lnTo>
                    <a:lnTo>
                      <a:pt x="36" y="15"/>
                    </a:lnTo>
                    <a:lnTo>
                      <a:pt x="50" y="25"/>
                    </a:lnTo>
                    <a:lnTo>
                      <a:pt x="64" y="35"/>
                    </a:lnTo>
                    <a:lnTo>
                      <a:pt x="74" y="47"/>
                    </a:lnTo>
                    <a:lnTo>
                      <a:pt x="81" y="59"/>
                    </a:lnTo>
                    <a:lnTo>
                      <a:pt x="72" y="52"/>
                    </a:lnTo>
                    <a:lnTo>
                      <a:pt x="61" y="44"/>
                    </a:lnTo>
                    <a:lnTo>
                      <a:pt x="47" y="35"/>
                    </a:lnTo>
                    <a:lnTo>
                      <a:pt x="32" y="26"/>
                    </a:lnTo>
                    <a:lnTo>
                      <a:pt x="19" y="18"/>
                    </a:lnTo>
                    <a:lnTo>
                      <a:pt x="9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3" name="Freeform 304"/>
              <p:cNvSpPr>
                <a:spLocks/>
              </p:cNvSpPr>
              <p:nvPr/>
            </p:nvSpPr>
            <p:spPr bwMode="auto">
              <a:xfrm>
                <a:off x="2841" y="349"/>
                <a:ext cx="40" cy="25"/>
              </a:xfrm>
              <a:custGeom>
                <a:avLst/>
                <a:gdLst>
                  <a:gd name="T0" fmla="*/ 0 w 80"/>
                  <a:gd name="T1" fmla="*/ 1 h 49"/>
                  <a:gd name="T2" fmla="*/ 1 w 80"/>
                  <a:gd name="T3" fmla="*/ 1 h 49"/>
                  <a:gd name="T4" fmla="*/ 1 w 80"/>
                  <a:gd name="T5" fmla="*/ 1 h 49"/>
                  <a:gd name="T6" fmla="*/ 1 w 80"/>
                  <a:gd name="T7" fmla="*/ 1 h 49"/>
                  <a:gd name="T8" fmla="*/ 1 w 80"/>
                  <a:gd name="T9" fmla="*/ 1 h 49"/>
                  <a:gd name="T10" fmla="*/ 1 w 80"/>
                  <a:gd name="T11" fmla="*/ 1 h 49"/>
                  <a:gd name="T12" fmla="*/ 1 w 80"/>
                  <a:gd name="T13" fmla="*/ 1 h 49"/>
                  <a:gd name="T14" fmla="*/ 1 w 80"/>
                  <a:gd name="T15" fmla="*/ 0 h 49"/>
                  <a:gd name="T16" fmla="*/ 1 w 80"/>
                  <a:gd name="T17" fmla="*/ 1 h 49"/>
                  <a:gd name="T18" fmla="*/ 1 w 80"/>
                  <a:gd name="T19" fmla="*/ 1 h 49"/>
                  <a:gd name="T20" fmla="*/ 1 w 80"/>
                  <a:gd name="T21" fmla="*/ 1 h 49"/>
                  <a:gd name="T22" fmla="*/ 1 w 80"/>
                  <a:gd name="T23" fmla="*/ 1 h 49"/>
                  <a:gd name="T24" fmla="*/ 1 w 80"/>
                  <a:gd name="T25" fmla="*/ 1 h 49"/>
                  <a:gd name="T26" fmla="*/ 1 w 80"/>
                  <a:gd name="T27" fmla="*/ 1 h 49"/>
                  <a:gd name="T28" fmla="*/ 1 w 80"/>
                  <a:gd name="T29" fmla="*/ 1 h 49"/>
                  <a:gd name="T30" fmla="*/ 1 w 80"/>
                  <a:gd name="T31" fmla="*/ 1 h 49"/>
                  <a:gd name="T32" fmla="*/ 0 w 80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49"/>
                  <a:gd name="T53" fmla="*/ 80 w 80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49">
                    <a:moveTo>
                      <a:pt x="0" y="49"/>
                    </a:moveTo>
                    <a:lnTo>
                      <a:pt x="6" y="43"/>
                    </a:lnTo>
                    <a:lnTo>
                      <a:pt x="16" y="34"/>
                    </a:lnTo>
                    <a:lnTo>
                      <a:pt x="28" y="25"/>
                    </a:lnTo>
                    <a:lnTo>
                      <a:pt x="42" y="16"/>
                    </a:lnTo>
                    <a:lnTo>
                      <a:pt x="55" y="8"/>
                    </a:lnTo>
                    <a:lnTo>
                      <a:pt x="66" y="2"/>
                    </a:lnTo>
                    <a:lnTo>
                      <a:pt x="76" y="0"/>
                    </a:lnTo>
                    <a:lnTo>
                      <a:pt x="80" y="2"/>
                    </a:lnTo>
                    <a:lnTo>
                      <a:pt x="79" y="8"/>
                    </a:lnTo>
                    <a:lnTo>
                      <a:pt x="71" y="15"/>
                    </a:lnTo>
                    <a:lnTo>
                      <a:pt x="58" y="21"/>
                    </a:lnTo>
                    <a:lnTo>
                      <a:pt x="44" y="28"/>
                    </a:lnTo>
                    <a:lnTo>
                      <a:pt x="29" y="34"/>
                    </a:lnTo>
                    <a:lnTo>
                      <a:pt x="16" y="40"/>
                    </a:lnTo>
                    <a:lnTo>
                      <a:pt x="5" y="46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4" name="Freeform 305"/>
              <p:cNvSpPr>
                <a:spLocks/>
              </p:cNvSpPr>
              <p:nvPr/>
            </p:nvSpPr>
            <p:spPr bwMode="auto">
              <a:xfrm>
                <a:off x="2757" y="210"/>
                <a:ext cx="34" cy="132"/>
              </a:xfrm>
              <a:custGeom>
                <a:avLst/>
                <a:gdLst>
                  <a:gd name="T0" fmla="*/ 1 w 68"/>
                  <a:gd name="T1" fmla="*/ 0 h 265"/>
                  <a:gd name="T2" fmla="*/ 1 w 68"/>
                  <a:gd name="T3" fmla="*/ 0 h 265"/>
                  <a:gd name="T4" fmla="*/ 1 w 68"/>
                  <a:gd name="T5" fmla="*/ 0 h 265"/>
                  <a:gd name="T6" fmla="*/ 1 w 68"/>
                  <a:gd name="T7" fmla="*/ 0 h 265"/>
                  <a:gd name="T8" fmla="*/ 0 w 68"/>
                  <a:gd name="T9" fmla="*/ 0 h 265"/>
                  <a:gd name="T10" fmla="*/ 1 w 68"/>
                  <a:gd name="T11" fmla="*/ 0 h 265"/>
                  <a:gd name="T12" fmla="*/ 1 w 68"/>
                  <a:gd name="T13" fmla="*/ 0 h 265"/>
                  <a:gd name="T14" fmla="*/ 1 w 68"/>
                  <a:gd name="T15" fmla="*/ 0 h 265"/>
                  <a:gd name="T16" fmla="*/ 1 w 68"/>
                  <a:gd name="T17" fmla="*/ 0 h 265"/>
                  <a:gd name="T18" fmla="*/ 1 w 68"/>
                  <a:gd name="T19" fmla="*/ 0 h 265"/>
                  <a:gd name="T20" fmla="*/ 1 w 68"/>
                  <a:gd name="T21" fmla="*/ 0 h 265"/>
                  <a:gd name="T22" fmla="*/ 1 w 68"/>
                  <a:gd name="T23" fmla="*/ 0 h 265"/>
                  <a:gd name="T24" fmla="*/ 1 w 68"/>
                  <a:gd name="T25" fmla="*/ 0 h 265"/>
                  <a:gd name="T26" fmla="*/ 1 w 68"/>
                  <a:gd name="T27" fmla="*/ 0 h 265"/>
                  <a:gd name="T28" fmla="*/ 1 w 68"/>
                  <a:gd name="T29" fmla="*/ 0 h 265"/>
                  <a:gd name="T30" fmla="*/ 1 w 68"/>
                  <a:gd name="T31" fmla="*/ 0 h 265"/>
                  <a:gd name="T32" fmla="*/ 1 w 68"/>
                  <a:gd name="T33" fmla="*/ 0 h 265"/>
                  <a:gd name="T34" fmla="*/ 1 w 68"/>
                  <a:gd name="T35" fmla="*/ 0 h 265"/>
                  <a:gd name="T36" fmla="*/ 1 w 68"/>
                  <a:gd name="T37" fmla="*/ 0 h 265"/>
                  <a:gd name="T38" fmla="*/ 1 w 68"/>
                  <a:gd name="T39" fmla="*/ 0 h 265"/>
                  <a:gd name="T40" fmla="*/ 1 w 68"/>
                  <a:gd name="T41" fmla="*/ 0 h 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265"/>
                  <a:gd name="T65" fmla="*/ 68 w 68"/>
                  <a:gd name="T66" fmla="*/ 265 h 26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265">
                    <a:moveTo>
                      <a:pt x="7" y="265"/>
                    </a:moveTo>
                    <a:lnTo>
                      <a:pt x="4" y="265"/>
                    </a:lnTo>
                    <a:lnTo>
                      <a:pt x="2" y="262"/>
                    </a:lnTo>
                    <a:lnTo>
                      <a:pt x="1" y="260"/>
                    </a:lnTo>
                    <a:lnTo>
                      <a:pt x="0" y="258"/>
                    </a:lnTo>
                    <a:lnTo>
                      <a:pt x="26" y="226"/>
                    </a:lnTo>
                    <a:lnTo>
                      <a:pt x="43" y="191"/>
                    </a:lnTo>
                    <a:lnTo>
                      <a:pt x="54" y="156"/>
                    </a:lnTo>
                    <a:lnTo>
                      <a:pt x="56" y="121"/>
                    </a:lnTo>
                    <a:lnTo>
                      <a:pt x="55" y="86"/>
                    </a:lnTo>
                    <a:lnTo>
                      <a:pt x="49" y="54"/>
                    </a:lnTo>
                    <a:lnTo>
                      <a:pt x="43" y="25"/>
                    </a:lnTo>
                    <a:lnTo>
                      <a:pt x="38" y="0"/>
                    </a:lnTo>
                    <a:lnTo>
                      <a:pt x="51" y="17"/>
                    </a:lnTo>
                    <a:lnTo>
                      <a:pt x="62" y="45"/>
                    </a:lnTo>
                    <a:lnTo>
                      <a:pt x="68" y="83"/>
                    </a:lnTo>
                    <a:lnTo>
                      <a:pt x="68" y="124"/>
                    </a:lnTo>
                    <a:lnTo>
                      <a:pt x="63" y="167"/>
                    </a:lnTo>
                    <a:lnTo>
                      <a:pt x="51" y="207"/>
                    </a:lnTo>
                    <a:lnTo>
                      <a:pt x="33" y="241"/>
                    </a:lnTo>
                    <a:lnTo>
                      <a:pt x="7" y="2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5" name="Freeform 306"/>
              <p:cNvSpPr>
                <a:spLocks/>
              </p:cNvSpPr>
              <p:nvPr/>
            </p:nvSpPr>
            <p:spPr bwMode="auto">
              <a:xfrm>
                <a:off x="2757" y="212"/>
                <a:ext cx="28" cy="16"/>
              </a:xfrm>
              <a:custGeom>
                <a:avLst/>
                <a:gdLst>
                  <a:gd name="T0" fmla="*/ 0 w 57"/>
                  <a:gd name="T1" fmla="*/ 0 h 34"/>
                  <a:gd name="T2" fmla="*/ 0 w 57"/>
                  <a:gd name="T3" fmla="*/ 0 h 34"/>
                  <a:gd name="T4" fmla="*/ 0 w 57"/>
                  <a:gd name="T5" fmla="*/ 0 h 34"/>
                  <a:gd name="T6" fmla="*/ 0 w 57"/>
                  <a:gd name="T7" fmla="*/ 0 h 34"/>
                  <a:gd name="T8" fmla="*/ 0 w 57"/>
                  <a:gd name="T9" fmla="*/ 0 h 34"/>
                  <a:gd name="T10" fmla="*/ 0 w 57"/>
                  <a:gd name="T11" fmla="*/ 0 h 34"/>
                  <a:gd name="T12" fmla="*/ 0 w 57"/>
                  <a:gd name="T13" fmla="*/ 0 h 34"/>
                  <a:gd name="T14" fmla="*/ 0 w 57"/>
                  <a:gd name="T15" fmla="*/ 0 h 34"/>
                  <a:gd name="T16" fmla="*/ 0 w 57"/>
                  <a:gd name="T17" fmla="*/ 0 h 34"/>
                  <a:gd name="T18" fmla="*/ 0 w 57"/>
                  <a:gd name="T19" fmla="*/ 0 h 34"/>
                  <a:gd name="T20" fmla="*/ 0 w 57"/>
                  <a:gd name="T21" fmla="*/ 0 h 34"/>
                  <a:gd name="T22" fmla="*/ 0 w 57"/>
                  <a:gd name="T23" fmla="*/ 0 h 34"/>
                  <a:gd name="T24" fmla="*/ 0 w 57"/>
                  <a:gd name="T25" fmla="*/ 0 h 34"/>
                  <a:gd name="T26" fmla="*/ 0 w 57"/>
                  <a:gd name="T27" fmla="*/ 0 h 34"/>
                  <a:gd name="T28" fmla="*/ 0 w 57"/>
                  <a:gd name="T29" fmla="*/ 0 h 34"/>
                  <a:gd name="T30" fmla="*/ 0 w 57"/>
                  <a:gd name="T31" fmla="*/ 0 h 34"/>
                  <a:gd name="T32" fmla="*/ 0 w 57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34"/>
                  <a:gd name="T53" fmla="*/ 57 w 5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34">
                    <a:moveTo>
                      <a:pt x="57" y="34"/>
                    </a:moveTo>
                    <a:lnTo>
                      <a:pt x="51" y="27"/>
                    </a:lnTo>
                    <a:lnTo>
                      <a:pt x="43" y="20"/>
                    </a:lnTo>
                    <a:lnTo>
                      <a:pt x="34" y="14"/>
                    </a:lnTo>
                    <a:lnTo>
                      <a:pt x="26" y="8"/>
                    </a:lnTo>
                    <a:lnTo>
                      <a:pt x="17" y="4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5" y="7"/>
                    </a:lnTo>
                    <a:lnTo>
                      <a:pt x="12" y="11"/>
                    </a:lnTo>
                    <a:lnTo>
                      <a:pt x="20" y="14"/>
                    </a:lnTo>
                    <a:lnTo>
                      <a:pt x="29" y="19"/>
                    </a:lnTo>
                    <a:lnTo>
                      <a:pt x="40" y="23"/>
                    </a:lnTo>
                    <a:lnTo>
                      <a:pt x="49" y="28"/>
                    </a:lnTo>
                    <a:lnTo>
                      <a:pt x="57" y="3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6" name="Freeform 307"/>
              <p:cNvSpPr>
                <a:spLocks/>
              </p:cNvSpPr>
              <p:nvPr/>
            </p:nvSpPr>
            <p:spPr bwMode="auto">
              <a:xfrm>
                <a:off x="2756" y="220"/>
                <a:ext cx="31" cy="20"/>
              </a:xfrm>
              <a:custGeom>
                <a:avLst/>
                <a:gdLst>
                  <a:gd name="T0" fmla="*/ 0 w 62"/>
                  <a:gd name="T1" fmla="*/ 1 h 40"/>
                  <a:gd name="T2" fmla="*/ 1 w 62"/>
                  <a:gd name="T3" fmla="*/ 0 h 40"/>
                  <a:gd name="T4" fmla="*/ 1 w 62"/>
                  <a:gd name="T5" fmla="*/ 1 h 40"/>
                  <a:gd name="T6" fmla="*/ 1 w 62"/>
                  <a:gd name="T7" fmla="*/ 1 h 40"/>
                  <a:gd name="T8" fmla="*/ 1 w 62"/>
                  <a:gd name="T9" fmla="*/ 1 h 40"/>
                  <a:gd name="T10" fmla="*/ 1 w 62"/>
                  <a:gd name="T11" fmla="*/ 1 h 40"/>
                  <a:gd name="T12" fmla="*/ 1 w 62"/>
                  <a:gd name="T13" fmla="*/ 1 h 40"/>
                  <a:gd name="T14" fmla="*/ 1 w 62"/>
                  <a:gd name="T15" fmla="*/ 1 h 40"/>
                  <a:gd name="T16" fmla="*/ 1 w 62"/>
                  <a:gd name="T17" fmla="*/ 1 h 40"/>
                  <a:gd name="T18" fmla="*/ 1 w 62"/>
                  <a:gd name="T19" fmla="*/ 1 h 40"/>
                  <a:gd name="T20" fmla="*/ 1 w 62"/>
                  <a:gd name="T21" fmla="*/ 1 h 40"/>
                  <a:gd name="T22" fmla="*/ 1 w 62"/>
                  <a:gd name="T23" fmla="*/ 1 h 40"/>
                  <a:gd name="T24" fmla="*/ 1 w 62"/>
                  <a:gd name="T25" fmla="*/ 1 h 40"/>
                  <a:gd name="T26" fmla="*/ 1 w 62"/>
                  <a:gd name="T27" fmla="*/ 1 h 40"/>
                  <a:gd name="T28" fmla="*/ 1 w 62"/>
                  <a:gd name="T29" fmla="*/ 1 h 40"/>
                  <a:gd name="T30" fmla="*/ 1 w 62"/>
                  <a:gd name="T31" fmla="*/ 1 h 40"/>
                  <a:gd name="T32" fmla="*/ 0 w 62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40"/>
                  <a:gd name="T53" fmla="*/ 62 w 62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40">
                    <a:moveTo>
                      <a:pt x="0" y="2"/>
                    </a:moveTo>
                    <a:lnTo>
                      <a:pt x="3" y="0"/>
                    </a:lnTo>
                    <a:lnTo>
                      <a:pt x="8" y="2"/>
                    </a:lnTo>
                    <a:lnTo>
                      <a:pt x="18" y="5"/>
                    </a:lnTo>
                    <a:lnTo>
                      <a:pt x="27" y="10"/>
                    </a:lnTo>
                    <a:lnTo>
                      <a:pt x="37" y="15"/>
                    </a:lnTo>
                    <a:lnTo>
                      <a:pt x="46" y="22"/>
                    </a:lnTo>
                    <a:lnTo>
                      <a:pt x="56" y="30"/>
                    </a:lnTo>
                    <a:lnTo>
                      <a:pt x="62" y="40"/>
                    </a:lnTo>
                    <a:lnTo>
                      <a:pt x="54" y="35"/>
                    </a:lnTo>
                    <a:lnTo>
                      <a:pt x="45" y="30"/>
                    </a:lnTo>
                    <a:lnTo>
                      <a:pt x="35" y="25"/>
                    </a:lnTo>
                    <a:lnTo>
                      <a:pt x="24" y="19"/>
                    </a:lnTo>
                    <a:lnTo>
                      <a:pt x="14" y="13"/>
                    </a:lnTo>
                    <a:lnTo>
                      <a:pt x="6" y="9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7" name="Freeform 308"/>
              <p:cNvSpPr>
                <a:spLocks/>
              </p:cNvSpPr>
              <p:nvPr/>
            </p:nvSpPr>
            <p:spPr bwMode="auto">
              <a:xfrm>
                <a:off x="2749" y="240"/>
                <a:ext cx="41" cy="26"/>
              </a:xfrm>
              <a:custGeom>
                <a:avLst/>
                <a:gdLst>
                  <a:gd name="T0" fmla="*/ 0 w 81"/>
                  <a:gd name="T1" fmla="*/ 0 h 53"/>
                  <a:gd name="T2" fmla="*/ 1 w 81"/>
                  <a:gd name="T3" fmla="*/ 0 h 53"/>
                  <a:gd name="T4" fmla="*/ 1 w 81"/>
                  <a:gd name="T5" fmla="*/ 0 h 53"/>
                  <a:gd name="T6" fmla="*/ 1 w 81"/>
                  <a:gd name="T7" fmla="*/ 0 h 53"/>
                  <a:gd name="T8" fmla="*/ 1 w 81"/>
                  <a:gd name="T9" fmla="*/ 0 h 53"/>
                  <a:gd name="T10" fmla="*/ 1 w 81"/>
                  <a:gd name="T11" fmla="*/ 0 h 53"/>
                  <a:gd name="T12" fmla="*/ 1 w 81"/>
                  <a:gd name="T13" fmla="*/ 0 h 53"/>
                  <a:gd name="T14" fmla="*/ 1 w 81"/>
                  <a:gd name="T15" fmla="*/ 0 h 53"/>
                  <a:gd name="T16" fmla="*/ 1 w 81"/>
                  <a:gd name="T17" fmla="*/ 0 h 53"/>
                  <a:gd name="T18" fmla="*/ 1 w 81"/>
                  <a:gd name="T19" fmla="*/ 0 h 53"/>
                  <a:gd name="T20" fmla="*/ 1 w 81"/>
                  <a:gd name="T21" fmla="*/ 0 h 53"/>
                  <a:gd name="T22" fmla="*/ 1 w 81"/>
                  <a:gd name="T23" fmla="*/ 0 h 53"/>
                  <a:gd name="T24" fmla="*/ 1 w 81"/>
                  <a:gd name="T25" fmla="*/ 0 h 53"/>
                  <a:gd name="T26" fmla="*/ 1 w 81"/>
                  <a:gd name="T27" fmla="*/ 0 h 53"/>
                  <a:gd name="T28" fmla="*/ 1 w 81"/>
                  <a:gd name="T29" fmla="*/ 0 h 53"/>
                  <a:gd name="T30" fmla="*/ 1 w 81"/>
                  <a:gd name="T31" fmla="*/ 0 h 53"/>
                  <a:gd name="T32" fmla="*/ 0 w 81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53"/>
                  <a:gd name="T53" fmla="*/ 81 w 8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53">
                    <a:moveTo>
                      <a:pt x="0" y="1"/>
                    </a:moveTo>
                    <a:lnTo>
                      <a:pt x="4" y="0"/>
                    </a:lnTo>
                    <a:lnTo>
                      <a:pt x="13" y="2"/>
                    </a:lnTo>
                    <a:lnTo>
                      <a:pt x="25" y="7"/>
                    </a:lnTo>
                    <a:lnTo>
                      <a:pt x="37" y="13"/>
                    </a:lnTo>
                    <a:lnTo>
                      <a:pt x="51" y="23"/>
                    </a:lnTo>
                    <a:lnTo>
                      <a:pt x="64" y="32"/>
                    </a:lnTo>
                    <a:lnTo>
                      <a:pt x="74" y="42"/>
                    </a:lnTo>
                    <a:lnTo>
                      <a:pt x="81" y="53"/>
                    </a:lnTo>
                    <a:lnTo>
                      <a:pt x="75" y="48"/>
                    </a:lnTo>
                    <a:lnTo>
                      <a:pt x="64" y="42"/>
                    </a:lnTo>
                    <a:lnTo>
                      <a:pt x="50" y="35"/>
                    </a:lnTo>
                    <a:lnTo>
                      <a:pt x="36" y="26"/>
                    </a:lnTo>
                    <a:lnTo>
                      <a:pt x="21" y="18"/>
                    </a:lnTo>
                    <a:lnTo>
                      <a:pt x="10" y="11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8" name="Freeform 309"/>
              <p:cNvSpPr>
                <a:spLocks/>
              </p:cNvSpPr>
              <p:nvPr/>
            </p:nvSpPr>
            <p:spPr bwMode="auto">
              <a:xfrm>
                <a:off x="2743" y="262"/>
                <a:ext cx="44" cy="29"/>
              </a:xfrm>
              <a:custGeom>
                <a:avLst/>
                <a:gdLst>
                  <a:gd name="T0" fmla="*/ 0 w 88"/>
                  <a:gd name="T1" fmla="*/ 0 h 59"/>
                  <a:gd name="T2" fmla="*/ 1 w 88"/>
                  <a:gd name="T3" fmla="*/ 0 h 59"/>
                  <a:gd name="T4" fmla="*/ 1 w 88"/>
                  <a:gd name="T5" fmla="*/ 0 h 59"/>
                  <a:gd name="T6" fmla="*/ 1 w 88"/>
                  <a:gd name="T7" fmla="*/ 0 h 59"/>
                  <a:gd name="T8" fmla="*/ 1 w 88"/>
                  <a:gd name="T9" fmla="*/ 0 h 59"/>
                  <a:gd name="T10" fmla="*/ 1 w 88"/>
                  <a:gd name="T11" fmla="*/ 0 h 59"/>
                  <a:gd name="T12" fmla="*/ 1 w 88"/>
                  <a:gd name="T13" fmla="*/ 0 h 59"/>
                  <a:gd name="T14" fmla="*/ 1 w 88"/>
                  <a:gd name="T15" fmla="*/ 0 h 59"/>
                  <a:gd name="T16" fmla="*/ 1 w 88"/>
                  <a:gd name="T17" fmla="*/ 0 h 59"/>
                  <a:gd name="T18" fmla="*/ 1 w 88"/>
                  <a:gd name="T19" fmla="*/ 0 h 59"/>
                  <a:gd name="T20" fmla="*/ 1 w 88"/>
                  <a:gd name="T21" fmla="*/ 0 h 59"/>
                  <a:gd name="T22" fmla="*/ 1 w 88"/>
                  <a:gd name="T23" fmla="*/ 0 h 59"/>
                  <a:gd name="T24" fmla="*/ 1 w 88"/>
                  <a:gd name="T25" fmla="*/ 0 h 59"/>
                  <a:gd name="T26" fmla="*/ 1 w 88"/>
                  <a:gd name="T27" fmla="*/ 0 h 59"/>
                  <a:gd name="T28" fmla="*/ 1 w 88"/>
                  <a:gd name="T29" fmla="*/ 0 h 59"/>
                  <a:gd name="T30" fmla="*/ 1 w 88"/>
                  <a:gd name="T31" fmla="*/ 0 h 59"/>
                  <a:gd name="T32" fmla="*/ 0 w 88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8"/>
                  <a:gd name="T52" fmla="*/ 0 h 59"/>
                  <a:gd name="T53" fmla="*/ 88 w 88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8" h="59">
                    <a:moveTo>
                      <a:pt x="0" y="2"/>
                    </a:moveTo>
                    <a:lnTo>
                      <a:pt x="4" y="0"/>
                    </a:lnTo>
                    <a:lnTo>
                      <a:pt x="15" y="3"/>
                    </a:lnTo>
                    <a:lnTo>
                      <a:pt x="27" y="10"/>
                    </a:lnTo>
                    <a:lnTo>
                      <a:pt x="42" y="18"/>
                    </a:lnTo>
                    <a:lnTo>
                      <a:pt x="57" y="28"/>
                    </a:lnTo>
                    <a:lnTo>
                      <a:pt x="71" y="38"/>
                    </a:lnTo>
                    <a:lnTo>
                      <a:pt x="83" y="49"/>
                    </a:lnTo>
                    <a:lnTo>
                      <a:pt x="88" y="59"/>
                    </a:lnTo>
                    <a:lnTo>
                      <a:pt x="82" y="56"/>
                    </a:lnTo>
                    <a:lnTo>
                      <a:pt x="70" y="49"/>
                    </a:lnTo>
                    <a:lnTo>
                      <a:pt x="55" y="40"/>
                    </a:lnTo>
                    <a:lnTo>
                      <a:pt x="39" y="30"/>
                    </a:lnTo>
                    <a:lnTo>
                      <a:pt x="24" y="21"/>
                    </a:lnTo>
                    <a:lnTo>
                      <a:pt x="11" y="12"/>
                    </a:lnTo>
                    <a:lnTo>
                      <a:pt x="2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09" name="Freeform 310"/>
              <p:cNvSpPr>
                <a:spLocks/>
              </p:cNvSpPr>
              <p:nvPr/>
            </p:nvSpPr>
            <p:spPr bwMode="auto">
              <a:xfrm>
                <a:off x="2747" y="276"/>
                <a:ext cx="36" cy="31"/>
              </a:xfrm>
              <a:custGeom>
                <a:avLst/>
                <a:gdLst>
                  <a:gd name="T0" fmla="*/ 0 w 71"/>
                  <a:gd name="T1" fmla="*/ 0 h 62"/>
                  <a:gd name="T2" fmla="*/ 1 w 71"/>
                  <a:gd name="T3" fmla="*/ 0 h 62"/>
                  <a:gd name="T4" fmla="*/ 1 w 71"/>
                  <a:gd name="T5" fmla="*/ 1 h 62"/>
                  <a:gd name="T6" fmla="*/ 1 w 71"/>
                  <a:gd name="T7" fmla="*/ 1 h 62"/>
                  <a:gd name="T8" fmla="*/ 1 w 71"/>
                  <a:gd name="T9" fmla="*/ 1 h 62"/>
                  <a:gd name="T10" fmla="*/ 1 w 71"/>
                  <a:gd name="T11" fmla="*/ 1 h 62"/>
                  <a:gd name="T12" fmla="*/ 1 w 71"/>
                  <a:gd name="T13" fmla="*/ 1 h 62"/>
                  <a:gd name="T14" fmla="*/ 1 w 71"/>
                  <a:gd name="T15" fmla="*/ 1 h 62"/>
                  <a:gd name="T16" fmla="*/ 1 w 71"/>
                  <a:gd name="T17" fmla="*/ 1 h 62"/>
                  <a:gd name="T18" fmla="*/ 1 w 71"/>
                  <a:gd name="T19" fmla="*/ 1 h 62"/>
                  <a:gd name="T20" fmla="*/ 1 w 71"/>
                  <a:gd name="T21" fmla="*/ 1 h 62"/>
                  <a:gd name="T22" fmla="*/ 1 w 71"/>
                  <a:gd name="T23" fmla="*/ 1 h 62"/>
                  <a:gd name="T24" fmla="*/ 1 w 71"/>
                  <a:gd name="T25" fmla="*/ 1 h 62"/>
                  <a:gd name="T26" fmla="*/ 1 w 71"/>
                  <a:gd name="T27" fmla="*/ 1 h 62"/>
                  <a:gd name="T28" fmla="*/ 1 w 71"/>
                  <a:gd name="T29" fmla="*/ 1 h 62"/>
                  <a:gd name="T30" fmla="*/ 1 w 71"/>
                  <a:gd name="T31" fmla="*/ 1 h 62"/>
                  <a:gd name="T32" fmla="*/ 0 w 71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62"/>
                  <a:gd name="T53" fmla="*/ 71 w 71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62">
                    <a:moveTo>
                      <a:pt x="0" y="0"/>
                    </a:moveTo>
                    <a:lnTo>
                      <a:pt x="3" y="0"/>
                    </a:lnTo>
                    <a:lnTo>
                      <a:pt x="11" y="5"/>
                    </a:lnTo>
                    <a:lnTo>
                      <a:pt x="23" y="13"/>
                    </a:lnTo>
                    <a:lnTo>
                      <a:pt x="36" y="22"/>
                    </a:lnTo>
                    <a:lnTo>
                      <a:pt x="48" y="34"/>
                    </a:lnTo>
                    <a:lnTo>
                      <a:pt x="60" y="44"/>
                    </a:lnTo>
                    <a:lnTo>
                      <a:pt x="68" y="54"/>
                    </a:lnTo>
                    <a:lnTo>
                      <a:pt x="71" y="62"/>
                    </a:lnTo>
                    <a:lnTo>
                      <a:pt x="64" y="57"/>
                    </a:lnTo>
                    <a:lnTo>
                      <a:pt x="54" y="50"/>
                    </a:lnTo>
                    <a:lnTo>
                      <a:pt x="41" y="41"/>
                    </a:lnTo>
                    <a:lnTo>
                      <a:pt x="29" y="31"/>
                    </a:lnTo>
                    <a:lnTo>
                      <a:pt x="16" y="21"/>
                    </a:lnTo>
                    <a:lnTo>
                      <a:pt x="7" y="13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0" name="Freeform 311"/>
              <p:cNvSpPr>
                <a:spLocks/>
              </p:cNvSpPr>
              <p:nvPr/>
            </p:nvSpPr>
            <p:spPr bwMode="auto">
              <a:xfrm>
                <a:off x="2748" y="293"/>
                <a:ext cx="29" cy="26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w 59"/>
                  <a:gd name="T13" fmla="*/ 0 h 53"/>
                  <a:gd name="T14" fmla="*/ 0 w 59"/>
                  <a:gd name="T15" fmla="*/ 0 h 53"/>
                  <a:gd name="T16" fmla="*/ 0 w 59"/>
                  <a:gd name="T17" fmla="*/ 0 h 53"/>
                  <a:gd name="T18" fmla="*/ 0 w 59"/>
                  <a:gd name="T19" fmla="*/ 0 h 53"/>
                  <a:gd name="T20" fmla="*/ 0 w 59"/>
                  <a:gd name="T21" fmla="*/ 0 h 53"/>
                  <a:gd name="T22" fmla="*/ 0 w 59"/>
                  <a:gd name="T23" fmla="*/ 0 h 53"/>
                  <a:gd name="T24" fmla="*/ 0 w 59"/>
                  <a:gd name="T25" fmla="*/ 0 h 53"/>
                  <a:gd name="T26" fmla="*/ 0 w 59"/>
                  <a:gd name="T27" fmla="*/ 0 h 53"/>
                  <a:gd name="T28" fmla="*/ 0 w 59"/>
                  <a:gd name="T29" fmla="*/ 0 h 53"/>
                  <a:gd name="T30" fmla="*/ 0 w 59"/>
                  <a:gd name="T31" fmla="*/ 0 h 53"/>
                  <a:gd name="T32" fmla="*/ 0 w 5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3"/>
                  <a:gd name="T53" fmla="*/ 59 w 5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3">
                    <a:moveTo>
                      <a:pt x="0" y="0"/>
                    </a:moveTo>
                    <a:lnTo>
                      <a:pt x="4" y="0"/>
                    </a:lnTo>
                    <a:lnTo>
                      <a:pt x="11" y="2"/>
                    </a:lnTo>
                    <a:lnTo>
                      <a:pt x="20" y="7"/>
                    </a:lnTo>
                    <a:lnTo>
                      <a:pt x="30" y="13"/>
                    </a:lnTo>
                    <a:lnTo>
                      <a:pt x="39" y="23"/>
                    </a:lnTo>
                    <a:lnTo>
                      <a:pt x="49" y="32"/>
                    </a:lnTo>
                    <a:lnTo>
                      <a:pt x="55" y="42"/>
                    </a:lnTo>
                    <a:lnTo>
                      <a:pt x="59" y="53"/>
                    </a:lnTo>
                    <a:lnTo>
                      <a:pt x="53" y="47"/>
                    </a:lnTo>
                    <a:lnTo>
                      <a:pt x="44" y="40"/>
                    </a:lnTo>
                    <a:lnTo>
                      <a:pt x="34" y="32"/>
                    </a:lnTo>
                    <a:lnTo>
                      <a:pt x="23" y="24"/>
                    </a:lnTo>
                    <a:lnTo>
                      <a:pt x="13" y="16"/>
                    </a:lnTo>
                    <a:lnTo>
                      <a:pt x="5" y="9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1" name="Freeform 312"/>
              <p:cNvSpPr>
                <a:spLocks/>
              </p:cNvSpPr>
              <p:nvPr/>
            </p:nvSpPr>
            <p:spPr bwMode="auto">
              <a:xfrm>
                <a:off x="2748" y="309"/>
                <a:ext cx="21" cy="22"/>
              </a:xfrm>
              <a:custGeom>
                <a:avLst/>
                <a:gdLst>
                  <a:gd name="T0" fmla="*/ 0 w 43"/>
                  <a:gd name="T1" fmla="*/ 0 h 45"/>
                  <a:gd name="T2" fmla="*/ 0 w 43"/>
                  <a:gd name="T3" fmla="*/ 0 h 45"/>
                  <a:gd name="T4" fmla="*/ 0 w 43"/>
                  <a:gd name="T5" fmla="*/ 0 h 45"/>
                  <a:gd name="T6" fmla="*/ 0 w 43"/>
                  <a:gd name="T7" fmla="*/ 0 h 45"/>
                  <a:gd name="T8" fmla="*/ 0 w 43"/>
                  <a:gd name="T9" fmla="*/ 0 h 45"/>
                  <a:gd name="T10" fmla="*/ 0 w 43"/>
                  <a:gd name="T11" fmla="*/ 0 h 45"/>
                  <a:gd name="T12" fmla="*/ 0 w 43"/>
                  <a:gd name="T13" fmla="*/ 0 h 45"/>
                  <a:gd name="T14" fmla="*/ 0 w 43"/>
                  <a:gd name="T15" fmla="*/ 0 h 45"/>
                  <a:gd name="T16" fmla="*/ 0 w 43"/>
                  <a:gd name="T17" fmla="*/ 0 h 45"/>
                  <a:gd name="T18" fmla="*/ 0 w 43"/>
                  <a:gd name="T19" fmla="*/ 0 h 45"/>
                  <a:gd name="T20" fmla="*/ 0 w 43"/>
                  <a:gd name="T21" fmla="*/ 0 h 45"/>
                  <a:gd name="T22" fmla="*/ 0 w 43"/>
                  <a:gd name="T23" fmla="*/ 0 h 45"/>
                  <a:gd name="T24" fmla="*/ 0 w 43"/>
                  <a:gd name="T25" fmla="*/ 0 h 45"/>
                  <a:gd name="T26" fmla="*/ 0 w 43"/>
                  <a:gd name="T27" fmla="*/ 0 h 45"/>
                  <a:gd name="T28" fmla="*/ 0 w 43"/>
                  <a:gd name="T29" fmla="*/ 0 h 45"/>
                  <a:gd name="T30" fmla="*/ 0 w 43"/>
                  <a:gd name="T31" fmla="*/ 0 h 45"/>
                  <a:gd name="T32" fmla="*/ 0 w 43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45"/>
                  <a:gd name="T53" fmla="*/ 43 w 43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45">
                    <a:moveTo>
                      <a:pt x="0" y="0"/>
                    </a:moveTo>
                    <a:lnTo>
                      <a:pt x="3" y="0"/>
                    </a:lnTo>
                    <a:lnTo>
                      <a:pt x="9" y="2"/>
                    </a:lnTo>
                    <a:lnTo>
                      <a:pt x="16" y="8"/>
                    </a:lnTo>
                    <a:lnTo>
                      <a:pt x="24" y="16"/>
                    </a:lnTo>
                    <a:lnTo>
                      <a:pt x="31" y="24"/>
                    </a:lnTo>
                    <a:lnTo>
                      <a:pt x="38" y="32"/>
                    </a:lnTo>
                    <a:lnTo>
                      <a:pt x="41" y="39"/>
                    </a:lnTo>
                    <a:lnTo>
                      <a:pt x="43" y="45"/>
                    </a:lnTo>
                    <a:lnTo>
                      <a:pt x="38" y="40"/>
                    </a:lnTo>
                    <a:lnTo>
                      <a:pt x="32" y="34"/>
                    </a:lnTo>
                    <a:lnTo>
                      <a:pt x="25" y="29"/>
                    </a:lnTo>
                    <a:lnTo>
                      <a:pt x="18" y="22"/>
                    </a:lnTo>
                    <a:lnTo>
                      <a:pt x="12" y="15"/>
                    </a:lnTo>
                    <a:lnTo>
                      <a:pt x="6" y="9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2" name="Freeform 313"/>
              <p:cNvSpPr>
                <a:spLocks/>
              </p:cNvSpPr>
              <p:nvPr/>
            </p:nvSpPr>
            <p:spPr bwMode="auto">
              <a:xfrm>
                <a:off x="2749" y="323"/>
                <a:ext cx="15" cy="16"/>
              </a:xfrm>
              <a:custGeom>
                <a:avLst/>
                <a:gdLst>
                  <a:gd name="T0" fmla="*/ 1 w 29"/>
                  <a:gd name="T1" fmla="*/ 0 h 31"/>
                  <a:gd name="T2" fmla="*/ 1 w 29"/>
                  <a:gd name="T3" fmla="*/ 1 h 31"/>
                  <a:gd name="T4" fmla="*/ 1 w 29"/>
                  <a:gd name="T5" fmla="*/ 1 h 31"/>
                  <a:gd name="T6" fmla="*/ 1 w 29"/>
                  <a:gd name="T7" fmla="*/ 1 h 31"/>
                  <a:gd name="T8" fmla="*/ 1 w 29"/>
                  <a:gd name="T9" fmla="*/ 1 h 31"/>
                  <a:gd name="T10" fmla="*/ 1 w 29"/>
                  <a:gd name="T11" fmla="*/ 1 h 31"/>
                  <a:gd name="T12" fmla="*/ 1 w 29"/>
                  <a:gd name="T13" fmla="*/ 1 h 31"/>
                  <a:gd name="T14" fmla="*/ 1 w 29"/>
                  <a:gd name="T15" fmla="*/ 1 h 31"/>
                  <a:gd name="T16" fmla="*/ 1 w 29"/>
                  <a:gd name="T17" fmla="*/ 1 h 31"/>
                  <a:gd name="T18" fmla="*/ 1 w 29"/>
                  <a:gd name="T19" fmla="*/ 1 h 31"/>
                  <a:gd name="T20" fmla="*/ 1 w 29"/>
                  <a:gd name="T21" fmla="*/ 1 h 31"/>
                  <a:gd name="T22" fmla="*/ 0 w 29"/>
                  <a:gd name="T23" fmla="*/ 1 h 31"/>
                  <a:gd name="T24" fmla="*/ 1 w 2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31"/>
                  <a:gd name="T41" fmla="*/ 29 w 29"/>
                  <a:gd name="T42" fmla="*/ 31 h 3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31">
                    <a:moveTo>
                      <a:pt x="3" y="0"/>
                    </a:moveTo>
                    <a:lnTo>
                      <a:pt x="10" y="1"/>
                    </a:lnTo>
                    <a:lnTo>
                      <a:pt x="20" y="9"/>
                    </a:lnTo>
                    <a:lnTo>
                      <a:pt x="29" y="20"/>
                    </a:lnTo>
                    <a:lnTo>
                      <a:pt x="29" y="31"/>
                    </a:lnTo>
                    <a:lnTo>
                      <a:pt x="27" y="25"/>
                    </a:lnTo>
                    <a:lnTo>
                      <a:pt x="24" y="20"/>
                    </a:lnTo>
                    <a:lnTo>
                      <a:pt x="18" y="16"/>
                    </a:lnTo>
                    <a:lnTo>
                      <a:pt x="12" y="11"/>
                    </a:lnTo>
                    <a:lnTo>
                      <a:pt x="6" y="8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3" name="Freeform 314"/>
              <p:cNvSpPr>
                <a:spLocks/>
              </p:cNvSpPr>
              <p:nvPr/>
            </p:nvSpPr>
            <p:spPr bwMode="auto">
              <a:xfrm>
                <a:off x="2761" y="201"/>
                <a:ext cx="19" cy="17"/>
              </a:xfrm>
              <a:custGeom>
                <a:avLst/>
                <a:gdLst>
                  <a:gd name="T0" fmla="*/ 1 w 37"/>
                  <a:gd name="T1" fmla="*/ 0 h 35"/>
                  <a:gd name="T2" fmla="*/ 1 w 37"/>
                  <a:gd name="T3" fmla="*/ 0 h 35"/>
                  <a:gd name="T4" fmla="*/ 1 w 37"/>
                  <a:gd name="T5" fmla="*/ 0 h 35"/>
                  <a:gd name="T6" fmla="*/ 1 w 37"/>
                  <a:gd name="T7" fmla="*/ 0 h 35"/>
                  <a:gd name="T8" fmla="*/ 1 w 37"/>
                  <a:gd name="T9" fmla="*/ 0 h 35"/>
                  <a:gd name="T10" fmla="*/ 1 w 37"/>
                  <a:gd name="T11" fmla="*/ 0 h 35"/>
                  <a:gd name="T12" fmla="*/ 1 w 37"/>
                  <a:gd name="T13" fmla="*/ 0 h 35"/>
                  <a:gd name="T14" fmla="*/ 0 w 37"/>
                  <a:gd name="T15" fmla="*/ 0 h 35"/>
                  <a:gd name="T16" fmla="*/ 1 w 37"/>
                  <a:gd name="T17" fmla="*/ 0 h 35"/>
                  <a:gd name="T18" fmla="*/ 1 w 37"/>
                  <a:gd name="T19" fmla="*/ 0 h 35"/>
                  <a:gd name="T20" fmla="*/ 1 w 37"/>
                  <a:gd name="T21" fmla="*/ 0 h 35"/>
                  <a:gd name="T22" fmla="*/ 1 w 37"/>
                  <a:gd name="T23" fmla="*/ 0 h 35"/>
                  <a:gd name="T24" fmla="*/ 1 w 37"/>
                  <a:gd name="T25" fmla="*/ 0 h 35"/>
                  <a:gd name="T26" fmla="*/ 1 w 37"/>
                  <a:gd name="T27" fmla="*/ 0 h 35"/>
                  <a:gd name="T28" fmla="*/ 1 w 37"/>
                  <a:gd name="T29" fmla="*/ 0 h 35"/>
                  <a:gd name="T30" fmla="*/ 1 w 37"/>
                  <a:gd name="T31" fmla="*/ 0 h 35"/>
                  <a:gd name="T32" fmla="*/ 1 w 37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5"/>
                  <a:gd name="T53" fmla="*/ 37 w 37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5">
                    <a:moveTo>
                      <a:pt x="37" y="35"/>
                    </a:moveTo>
                    <a:lnTo>
                      <a:pt x="34" y="33"/>
                    </a:lnTo>
                    <a:lnTo>
                      <a:pt x="28" y="29"/>
                    </a:lnTo>
                    <a:lnTo>
                      <a:pt x="22" y="24"/>
                    </a:lnTo>
                    <a:lnTo>
                      <a:pt x="15" y="20"/>
                    </a:lnTo>
                    <a:lnTo>
                      <a:pt x="8" y="14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3"/>
                    </a:lnTo>
                    <a:lnTo>
                      <a:pt x="15" y="7"/>
                    </a:lnTo>
                    <a:lnTo>
                      <a:pt x="20" y="13"/>
                    </a:lnTo>
                    <a:lnTo>
                      <a:pt x="25" y="19"/>
                    </a:lnTo>
                    <a:lnTo>
                      <a:pt x="30" y="26"/>
                    </a:lnTo>
                    <a:lnTo>
                      <a:pt x="34" y="31"/>
                    </a:lnTo>
                    <a:lnTo>
                      <a:pt x="37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4" name="Freeform 315"/>
              <p:cNvSpPr>
                <a:spLocks/>
              </p:cNvSpPr>
              <p:nvPr/>
            </p:nvSpPr>
            <p:spPr bwMode="auto">
              <a:xfrm>
                <a:off x="2781" y="199"/>
                <a:ext cx="9" cy="20"/>
              </a:xfrm>
              <a:custGeom>
                <a:avLst/>
                <a:gdLst>
                  <a:gd name="T0" fmla="*/ 0 w 18"/>
                  <a:gd name="T1" fmla="*/ 1 h 40"/>
                  <a:gd name="T2" fmla="*/ 1 w 18"/>
                  <a:gd name="T3" fmla="*/ 1 h 40"/>
                  <a:gd name="T4" fmla="*/ 1 w 18"/>
                  <a:gd name="T5" fmla="*/ 1 h 40"/>
                  <a:gd name="T6" fmla="*/ 1 w 18"/>
                  <a:gd name="T7" fmla="*/ 1 h 40"/>
                  <a:gd name="T8" fmla="*/ 1 w 18"/>
                  <a:gd name="T9" fmla="*/ 0 h 40"/>
                  <a:gd name="T10" fmla="*/ 1 w 18"/>
                  <a:gd name="T11" fmla="*/ 1 h 40"/>
                  <a:gd name="T12" fmla="*/ 1 w 18"/>
                  <a:gd name="T13" fmla="*/ 1 h 40"/>
                  <a:gd name="T14" fmla="*/ 1 w 18"/>
                  <a:gd name="T15" fmla="*/ 1 h 40"/>
                  <a:gd name="T16" fmla="*/ 0 w 18"/>
                  <a:gd name="T17" fmla="*/ 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0"/>
                  <a:gd name="T29" fmla="*/ 18 w 1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0">
                    <a:moveTo>
                      <a:pt x="0" y="40"/>
                    </a:moveTo>
                    <a:lnTo>
                      <a:pt x="4" y="33"/>
                    </a:lnTo>
                    <a:lnTo>
                      <a:pt x="12" y="21"/>
                    </a:lnTo>
                    <a:lnTo>
                      <a:pt x="18" y="8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7" y="15"/>
                    </a:lnTo>
                    <a:lnTo>
                      <a:pt x="2" y="29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5" name="Freeform 316"/>
              <p:cNvSpPr>
                <a:spLocks/>
              </p:cNvSpPr>
              <p:nvPr/>
            </p:nvSpPr>
            <p:spPr bwMode="auto">
              <a:xfrm>
                <a:off x="2774" y="192"/>
                <a:ext cx="5" cy="22"/>
              </a:xfrm>
              <a:custGeom>
                <a:avLst/>
                <a:gdLst>
                  <a:gd name="T0" fmla="*/ 1 w 10"/>
                  <a:gd name="T1" fmla="*/ 0 h 45"/>
                  <a:gd name="T2" fmla="*/ 1 w 10"/>
                  <a:gd name="T3" fmla="*/ 0 h 45"/>
                  <a:gd name="T4" fmla="*/ 1 w 10"/>
                  <a:gd name="T5" fmla="*/ 0 h 45"/>
                  <a:gd name="T6" fmla="*/ 1 w 10"/>
                  <a:gd name="T7" fmla="*/ 0 h 45"/>
                  <a:gd name="T8" fmla="*/ 1 w 10"/>
                  <a:gd name="T9" fmla="*/ 0 h 45"/>
                  <a:gd name="T10" fmla="*/ 0 w 10"/>
                  <a:gd name="T11" fmla="*/ 0 h 45"/>
                  <a:gd name="T12" fmla="*/ 1 w 10"/>
                  <a:gd name="T13" fmla="*/ 0 h 45"/>
                  <a:gd name="T14" fmla="*/ 1 w 10"/>
                  <a:gd name="T15" fmla="*/ 0 h 45"/>
                  <a:gd name="T16" fmla="*/ 1 w 10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5"/>
                  <a:gd name="T29" fmla="*/ 10 w 10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5">
                    <a:moveTo>
                      <a:pt x="10" y="45"/>
                    </a:moveTo>
                    <a:lnTo>
                      <a:pt x="9" y="36"/>
                    </a:lnTo>
                    <a:lnTo>
                      <a:pt x="10" y="21"/>
                    </a:lnTo>
                    <a:lnTo>
                      <a:pt x="8" y="7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2" y="18"/>
                    </a:lnTo>
                    <a:lnTo>
                      <a:pt x="7" y="35"/>
                    </a:lnTo>
                    <a:lnTo>
                      <a:pt x="10" y="4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6" name="Freeform 317"/>
              <p:cNvSpPr>
                <a:spLocks/>
              </p:cNvSpPr>
              <p:nvPr/>
            </p:nvSpPr>
            <p:spPr bwMode="auto">
              <a:xfrm>
                <a:off x="2784" y="205"/>
                <a:ext cx="17" cy="20"/>
              </a:xfrm>
              <a:custGeom>
                <a:avLst/>
                <a:gdLst>
                  <a:gd name="T0" fmla="*/ 0 w 34"/>
                  <a:gd name="T1" fmla="*/ 1 h 40"/>
                  <a:gd name="T2" fmla="*/ 1 w 34"/>
                  <a:gd name="T3" fmla="*/ 1 h 40"/>
                  <a:gd name="T4" fmla="*/ 1 w 34"/>
                  <a:gd name="T5" fmla="*/ 1 h 40"/>
                  <a:gd name="T6" fmla="*/ 1 w 34"/>
                  <a:gd name="T7" fmla="*/ 1 h 40"/>
                  <a:gd name="T8" fmla="*/ 1 w 34"/>
                  <a:gd name="T9" fmla="*/ 1 h 40"/>
                  <a:gd name="T10" fmla="*/ 1 w 34"/>
                  <a:gd name="T11" fmla="*/ 1 h 40"/>
                  <a:gd name="T12" fmla="*/ 1 w 34"/>
                  <a:gd name="T13" fmla="*/ 1 h 40"/>
                  <a:gd name="T14" fmla="*/ 1 w 34"/>
                  <a:gd name="T15" fmla="*/ 0 h 40"/>
                  <a:gd name="T16" fmla="*/ 1 w 34"/>
                  <a:gd name="T17" fmla="*/ 1 h 40"/>
                  <a:gd name="T18" fmla="*/ 1 w 34"/>
                  <a:gd name="T19" fmla="*/ 1 h 40"/>
                  <a:gd name="T20" fmla="*/ 1 w 34"/>
                  <a:gd name="T21" fmla="*/ 1 h 40"/>
                  <a:gd name="T22" fmla="*/ 1 w 34"/>
                  <a:gd name="T23" fmla="*/ 1 h 40"/>
                  <a:gd name="T24" fmla="*/ 1 w 34"/>
                  <a:gd name="T25" fmla="*/ 1 h 40"/>
                  <a:gd name="T26" fmla="*/ 1 w 34"/>
                  <a:gd name="T27" fmla="*/ 1 h 40"/>
                  <a:gd name="T28" fmla="*/ 1 w 34"/>
                  <a:gd name="T29" fmla="*/ 1 h 40"/>
                  <a:gd name="T30" fmla="*/ 1 w 34"/>
                  <a:gd name="T31" fmla="*/ 1 h 40"/>
                  <a:gd name="T32" fmla="*/ 0 w 34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0"/>
                  <a:gd name="T53" fmla="*/ 34 w 34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0">
                    <a:moveTo>
                      <a:pt x="0" y="40"/>
                    </a:moveTo>
                    <a:lnTo>
                      <a:pt x="3" y="34"/>
                    </a:lnTo>
                    <a:lnTo>
                      <a:pt x="6" y="28"/>
                    </a:lnTo>
                    <a:lnTo>
                      <a:pt x="11" y="20"/>
                    </a:lnTo>
                    <a:lnTo>
                      <a:pt x="17" y="13"/>
                    </a:lnTo>
                    <a:lnTo>
                      <a:pt x="23" y="6"/>
                    </a:lnTo>
                    <a:lnTo>
                      <a:pt x="27" y="2"/>
                    </a:lnTo>
                    <a:lnTo>
                      <a:pt x="31" y="0"/>
                    </a:lnTo>
                    <a:lnTo>
                      <a:pt x="34" y="1"/>
                    </a:lnTo>
                    <a:lnTo>
                      <a:pt x="34" y="4"/>
                    </a:lnTo>
                    <a:lnTo>
                      <a:pt x="32" y="9"/>
                    </a:lnTo>
                    <a:lnTo>
                      <a:pt x="27" y="14"/>
                    </a:lnTo>
                    <a:lnTo>
                      <a:pt x="20" y="20"/>
                    </a:lnTo>
                    <a:lnTo>
                      <a:pt x="15" y="27"/>
                    </a:lnTo>
                    <a:lnTo>
                      <a:pt x="8" y="32"/>
                    </a:lnTo>
                    <a:lnTo>
                      <a:pt x="3" y="3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7" name="Freeform 318"/>
              <p:cNvSpPr>
                <a:spLocks/>
              </p:cNvSpPr>
              <p:nvPr/>
            </p:nvSpPr>
            <p:spPr bwMode="auto">
              <a:xfrm>
                <a:off x="2768" y="329"/>
                <a:ext cx="28" cy="6"/>
              </a:xfrm>
              <a:custGeom>
                <a:avLst/>
                <a:gdLst>
                  <a:gd name="T0" fmla="*/ 0 w 57"/>
                  <a:gd name="T1" fmla="*/ 0 h 13"/>
                  <a:gd name="T2" fmla="*/ 0 w 57"/>
                  <a:gd name="T3" fmla="*/ 0 h 13"/>
                  <a:gd name="T4" fmla="*/ 0 w 57"/>
                  <a:gd name="T5" fmla="*/ 0 h 13"/>
                  <a:gd name="T6" fmla="*/ 0 w 57"/>
                  <a:gd name="T7" fmla="*/ 0 h 13"/>
                  <a:gd name="T8" fmla="*/ 0 w 57"/>
                  <a:gd name="T9" fmla="*/ 0 h 13"/>
                  <a:gd name="T10" fmla="*/ 0 w 57"/>
                  <a:gd name="T11" fmla="*/ 0 h 13"/>
                  <a:gd name="T12" fmla="*/ 0 w 57"/>
                  <a:gd name="T13" fmla="*/ 0 h 13"/>
                  <a:gd name="T14" fmla="*/ 0 w 57"/>
                  <a:gd name="T15" fmla="*/ 0 h 13"/>
                  <a:gd name="T16" fmla="*/ 0 w 57"/>
                  <a:gd name="T17" fmla="*/ 0 h 13"/>
                  <a:gd name="T18" fmla="*/ 0 w 57"/>
                  <a:gd name="T19" fmla="*/ 0 h 13"/>
                  <a:gd name="T20" fmla="*/ 0 w 57"/>
                  <a:gd name="T21" fmla="*/ 0 h 13"/>
                  <a:gd name="T22" fmla="*/ 0 w 57"/>
                  <a:gd name="T23" fmla="*/ 0 h 13"/>
                  <a:gd name="T24" fmla="*/ 0 w 57"/>
                  <a:gd name="T25" fmla="*/ 0 h 13"/>
                  <a:gd name="T26" fmla="*/ 0 w 57"/>
                  <a:gd name="T27" fmla="*/ 0 h 13"/>
                  <a:gd name="T28" fmla="*/ 0 w 57"/>
                  <a:gd name="T29" fmla="*/ 0 h 13"/>
                  <a:gd name="T30" fmla="*/ 0 w 57"/>
                  <a:gd name="T31" fmla="*/ 0 h 13"/>
                  <a:gd name="T32" fmla="*/ 0 w 57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3"/>
                  <a:gd name="T53" fmla="*/ 57 w 57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3">
                    <a:moveTo>
                      <a:pt x="0" y="1"/>
                    </a:moveTo>
                    <a:lnTo>
                      <a:pt x="7" y="1"/>
                    </a:lnTo>
                    <a:lnTo>
                      <a:pt x="15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0" y="3"/>
                    </a:lnTo>
                    <a:lnTo>
                      <a:pt x="54" y="5"/>
                    </a:lnTo>
                    <a:lnTo>
                      <a:pt x="57" y="8"/>
                    </a:lnTo>
                    <a:lnTo>
                      <a:pt x="56" y="12"/>
                    </a:lnTo>
                    <a:lnTo>
                      <a:pt x="50" y="13"/>
                    </a:lnTo>
                    <a:lnTo>
                      <a:pt x="43" y="12"/>
                    </a:lnTo>
                    <a:lnTo>
                      <a:pt x="34" y="9"/>
                    </a:lnTo>
                    <a:lnTo>
                      <a:pt x="25" y="7"/>
                    </a:lnTo>
                    <a:lnTo>
                      <a:pt x="15" y="5"/>
                    </a:lnTo>
                    <a:lnTo>
                      <a:pt x="7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8" name="Freeform 319"/>
              <p:cNvSpPr>
                <a:spLocks/>
              </p:cNvSpPr>
              <p:nvPr/>
            </p:nvSpPr>
            <p:spPr bwMode="auto">
              <a:xfrm>
                <a:off x="2763" y="337"/>
                <a:ext cx="28" cy="9"/>
              </a:xfrm>
              <a:custGeom>
                <a:avLst/>
                <a:gdLst>
                  <a:gd name="T0" fmla="*/ 0 w 55"/>
                  <a:gd name="T1" fmla="*/ 0 h 20"/>
                  <a:gd name="T2" fmla="*/ 1 w 55"/>
                  <a:gd name="T3" fmla="*/ 0 h 20"/>
                  <a:gd name="T4" fmla="*/ 1 w 55"/>
                  <a:gd name="T5" fmla="*/ 0 h 20"/>
                  <a:gd name="T6" fmla="*/ 1 w 55"/>
                  <a:gd name="T7" fmla="*/ 0 h 20"/>
                  <a:gd name="T8" fmla="*/ 1 w 55"/>
                  <a:gd name="T9" fmla="*/ 0 h 20"/>
                  <a:gd name="T10" fmla="*/ 1 w 55"/>
                  <a:gd name="T11" fmla="*/ 0 h 20"/>
                  <a:gd name="T12" fmla="*/ 1 w 55"/>
                  <a:gd name="T13" fmla="*/ 0 h 20"/>
                  <a:gd name="T14" fmla="*/ 1 w 55"/>
                  <a:gd name="T15" fmla="*/ 0 h 20"/>
                  <a:gd name="T16" fmla="*/ 1 w 55"/>
                  <a:gd name="T17" fmla="*/ 0 h 20"/>
                  <a:gd name="T18" fmla="*/ 1 w 55"/>
                  <a:gd name="T19" fmla="*/ 0 h 20"/>
                  <a:gd name="T20" fmla="*/ 1 w 55"/>
                  <a:gd name="T21" fmla="*/ 0 h 20"/>
                  <a:gd name="T22" fmla="*/ 1 w 55"/>
                  <a:gd name="T23" fmla="*/ 0 h 20"/>
                  <a:gd name="T24" fmla="*/ 1 w 55"/>
                  <a:gd name="T25" fmla="*/ 0 h 20"/>
                  <a:gd name="T26" fmla="*/ 1 w 55"/>
                  <a:gd name="T27" fmla="*/ 0 h 20"/>
                  <a:gd name="T28" fmla="*/ 1 w 55"/>
                  <a:gd name="T29" fmla="*/ 0 h 20"/>
                  <a:gd name="T30" fmla="*/ 1 w 55"/>
                  <a:gd name="T31" fmla="*/ 0 h 20"/>
                  <a:gd name="T32" fmla="*/ 0 w 55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20"/>
                  <a:gd name="T53" fmla="*/ 55 w 55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20">
                    <a:moveTo>
                      <a:pt x="0" y="0"/>
                    </a:moveTo>
                    <a:lnTo>
                      <a:pt x="6" y="0"/>
                    </a:lnTo>
                    <a:lnTo>
                      <a:pt x="14" y="1"/>
                    </a:lnTo>
                    <a:lnTo>
                      <a:pt x="22" y="3"/>
                    </a:lnTo>
                    <a:lnTo>
                      <a:pt x="31" y="5"/>
                    </a:lnTo>
                    <a:lnTo>
                      <a:pt x="40" y="7"/>
                    </a:lnTo>
                    <a:lnTo>
                      <a:pt x="47" y="9"/>
                    </a:lnTo>
                    <a:lnTo>
                      <a:pt x="53" y="13"/>
                    </a:lnTo>
                    <a:lnTo>
                      <a:pt x="55" y="18"/>
                    </a:lnTo>
                    <a:lnTo>
                      <a:pt x="53" y="20"/>
                    </a:lnTo>
                    <a:lnTo>
                      <a:pt x="48" y="20"/>
                    </a:lnTo>
                    <a:lnTo>
                      <a:pt x="40" y="18"/>
                    </a:lnTo>
                    <a:lnTo>
                      <a:pt x="31" y="14"/>
                    </a:lnTo>
                    <a:lnTo>
                      <a:pt x="21" y="11"/>
                    </a:lnTo>
                    <a:lnTo>
                      <a:pt x="12" y="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19" name="Freeform 320"/>
              <p:cNvSpPr>
                <a:spLocks/>
              </p:cNvSpPr>
              <p:nvPr/>
            </p:nvSpPr>
            <p:spPr bwMode="auto">
              <a:xfrm>
                <a:off x="2777" y="315"/>
                <a:ext cx="27" cy="6"/>
              </a:xfrm>
              <a:custGeom>
                <a:avLst/>
                <a:gdLst>
                  <a:gd name="T0" fmla="*/ 0 w 54"/>
                  <a:gd name="T1" fmla="*/ 0 h 13"/>
                  <a:gd name="T2" fmla="*/ 1 w 54"/>
                  <a:gd name="T3" fmla="*/ 0 h 13"/>
                  <a:gd name="T4" fmla="*/ 1 w 54"/>
                  <a:gd name="T5" fmla="*/ 0 h 13"/>
                  <a:gd name="T6" fmla="*/ 1 w 54"/>
                  <a:gd name="T7" fmla="*/ 0 h 13"/>
                  <a:gd name="T8" fmla="*/ 1 w 54"/>
                  <a:gd name="T9" fmla="*/ 0 h 13"/>
                  <a:gd name="T10" fmla="*/ 1 w 54"/>
                  <a:gd name="T11" fmla="*/ 0 h 13"/>
                  <a:gd name="T12" fmla="*/ 1 w 54"/>
                  <a:gd name="T13" fmla="*/ 0 h 13"/>
                  <a:gd name="T14" fmla="*/ 1 w 54"/>
                  <a:gd name="T15" fmla="*/ 0 h 13"/>
                  <a:gd name="T16" fmla="*/ 1 w 54"/>
                  <a:gd name="T17" fmla="*/ 0 h 13"/>
                  <a:gd name="T18" fmla="*/ 1 w 54"/>
                  <a:gd name="T19" fmla="*/ 0 h 13"/>
                  <a:gd name="T20" fmla="*/ 1 w 54"/>
                  <a:gd name="T21" fmla="*/ 0 h 13"/>
                  <a:gd name="T22" fmla="*/ 1 w 54"/>
                  <a:gd name="T23" fmla="*/ 0 h 13"/>
                  <a:gd name="T24" fmla="*/ 1 w 54"/>
                  <a:gd name="T25" fmla="*/ 0 h 13"/>
                  <a:gd name="T26" fmla="*/ 1 w 54"/>
                  <a:gd name="T27" fmla="*/ 0 h 13"/>
                  <a:gd name="T28" fmla="*/ 1 w 54"/>
                  <a:gd name="T29" fmla="*/ 0 h 13"/>
                  <a:gd name="T30" fmla="*/ 1 w 54"/>
                  <a:gd name="T31" fmla="*/ 0 h 13"/>
                  <a:gd name="T32" fmla="*/ 0 w 54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3"/>
                  <a:gd name="T53" fmla="*/ 54 w 54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3">
                    <a:moveTo>
                      <a:pt x="0" y="7"/>
                    </a:moveTo>
                    <a:lnTo>
                      <a:pt x="2" y="5"/>
                    </a:lnTo>
                    <a:lnTo>
                      <a:pt x="8" y="3"/>
                    </a:lnTo>
                    <a:lnTo>
                      <a:pt x="16" y="2"/>
                    </a:lnTo>
                    <a:lnTo>
                      <a:pt x="25" y="0"/>
                    </a:lnTo>
                    <a:lnTo>
                      <a:pt x="34" y="2"/>
                    </a:lnTo>
                    <a:lnTo>
                      <a:pt x="44" y="3"/>
                    </a:lnTo>
                    <a:lnTo>
                      <a:pt x="50" y="5"/>
                    </a:lnTo>
                    <a:lnTo>
                      <a:pt x="54" y="8"/>
                    </a:lnTo>
                    <a:lnTo>
                      <a:pt x="54" y="12"/>
                    </a:lnTo>
                    <a:lnTo>
                      <a:pt x="50" y="13"/>
                    </a:lnTo>
                    <a:lnTo>
                      <a:pt x="44" y="13"/>
                    </a:lnTo>
                    <a:lnTo>
                      <a:pt x="34" y="11"/>
                    </a:lnTo>
                    <a:lnTo>
                      <a:pt x="25" y="10"/>
                    </a:lnTo>
                    <a:lnTo>
                      <a:pt x="16" y="8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0" name="Freeform 321"/>
              <p:cNvSpPr>
                <a:spLocks/>
              </p:cNvSpPr>
              <p:nvPr/>
            </p:nvSpPr>
            <p:spPr bwMode="auto">
              <a:xfrm>
                <a:off x="2780" y="299"/>
                <a:ext cx="32" cy="8"/>
              </a:xfrm>
              <a:custGeom>
                <a:avLst/>
                <a:gdLst>
                  <a:gd name="T0" fmla="*/ 0 w 63"/>
                  <a:gd name="T1" fmla="*/ 0 h 17"/>
                  <a:gd name="T2" fmla="*/ 1 w 63"/>
                  <a:gd name="T3" fmla="*/ 0 h 17"/>
                  <a:gd name="T4" fmla="*/ 1 w 63"/>
                  <a:gd name="T5" fmla="*/ 0 h 17"/>
                  <a:gd name="T6" fmla="*/ 1 w 63"/>
                  <a:gd name="T7" fmla="*/ 0 h 17"/>
                  <a:gd name="T8" fmla="*/ 1 w 63"/>
                  <a:gd name="T9" fmla="*/ 0 h 17"/>
                  <a:gd name="T10" fmla="*/ 1 w 63"/>
                  <a:gd name="T11" fmla="*/ 0 h 17"/>
                  <a:gd name="T12" fmla="*/ 1 w 63"/>
                  <a:gd name="T13" fmla="*/ 0 h 17"/>
                  <a:gd name="T14" fmla="*/ 1 w 63"/>
                  <a:gd name="T15" fmla="*/ 0 h 17"/>
                  <a:gd name="T16" fmla="*/ 1 w 63"/>
                  <a:gd name="T17" fmla="*/ 0 h 17"/>
                  <a:gd name="T18" fmla="*/ 1 w 63"/>
                  <a:gd name="T19" fmla="*/ 0 h 17"/>
                  <a:gd name="T20" fmla="*/ 1 w 63"/>
                  <a:gd name="T21" fmla="*/ 0 h 17"/>
                  <a:gd name="T22" fmla="*/ 1 w 63"/>
                  <a:gd name="T23" fmla="*/ 0 h 17"/>
                  <a:gd name="T24" fmla="*/ 1 w 63"/>
                  <a:gd name="T25" fmla="*/ 0 h 17"/>
                  <a:gd name="T26" fmla="*/ 1 w 63"/>
                  <a:gd name="T27" fmla="*/ 0 h 17"/>
                  <a:gd name="T28" fmla="*/ 1 w 63"/>
                  <a:gd name="T29" fmla="*/ 0 h 17"/>
                  <a:gd name="T30" fmla="*/ 1 w 63"/>
                  <a:gd name="T31" fmla="*/ 0 h 17"/>
                  <a:gd name="T32" fmla="*/ 0 w 63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7"/>
                  <a:gd name="T53" fmla="*/ 63 w 63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7">
                    <a:moveTo>
                      <a:pt x="0" y="17"/>
                    </a:moveTo>
                    <a:lnTo>
                      <a:pt x="7" y="14"/>
                    </a:lnTo>
                    <a:lnTo>
                      <a:pt x="16" y="9"/>
                    </a:lnTo>
                    <a:lnTo>
                      <a:pt x="26" y="6"/>
                    </a:lnTo>
                    <a:lnTo>
                      <a:pt x="37" y="2"/>
                    </a:lnTo>
                    <a:lnTo>
                      <a:pt x="46" y="1"/>
                    </a:lnTo>
                    <a:lnTo>
                      <a:pt x="54" y="0"/>
                    </a:lnTo>
                    <a:lnTo>
                      <a:pt x="61" y="1"/>
                    </a:lnTo>
                    <a:lnTo>
                      <a:pt x="63" y="5"/>
                    </a:lnTo>
                    <a:lnTo>
                      <a:pt x="62" y="8"/>
                    </a:lnTo>
                    <a:lnTo>
                      <a:pt x="56" y="12"/>
                    </a:lnTo>
                    <a:lnTo>
                      <a:pt x="48" y="13"/>
                    </a:lnTo>
                    <a:lnTo>
                      <a:pt x="38" y="14"/>
                    </a:lnTo>
                    <a:lnTo>
                      <a:pt x="26" y="15"/>
                    </a:lnTo>
                    <a:lnTo>
                      <a:pt x="16" y="15"/>
                    </a:lnTo>
                    <a:lnTo>
                      <a:pt x="7" y="16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1" name="Freeform 322"/>
              <p:cNvSpPr>
                <a:spLocks/>
              </p:cNvSpPr>
              <p:nvPr/>
            </p:nvSpPr>
            <p:spPr bwMode="auto">
              <a:xfrm>
                <a:off x="2786" y="283"/>
                <a:ext cx="35" cy="10"/>
              </a:xfrm>
              <a:custGeom>
                <a:avLst/>
                <a:gdLst>
                  <a:gd name="T0" fmla="*/ 0 w 69"/>
                  <a:gd name="T1" fmla="*/ 1 h 20"/>
                  <a:gd name="T2" fmla="*/ 1 w 69"/>
                  <a:gd name="T3" fmla="*/ 1 h 20"/>
                  <a:gd name="T4" fmla="*/ 1 w 69"/>
                  <a:gd name="T5" fmla="*/ 1 h 20"/>
                  <a:gd name="T6" fmla="*/ 1 w 69"/>
                  <a:gd name="T7" fmla="*/ 1 h 20"/>
                  <a:gd name="T8" fmla="*/ 1 w 69"/>
                  <a:gd name="T9" fmla="*/ 1 h 20"/>
                  <a:gd name="T10" fmla="*/ 1 w 69"/>
                  <a:gd name="T11" fmla="*/ 1 h 20"/>
                  <a:gd name="T12" fmla="*/ 1 w 69"/>
                  <a:gd name="T13" fmla="*/ 0 h 20"/>
                  <a:gd name="T14" fmla="*/ 1 w 69"/>
                  <a:gd name="T15" fmla="*/ 0 h 20"/>
                  <a:gd name="T16" fmla="*/ 1 w 69"/>
                  <a:gd name="T17" fmla="*/ 1 h 20"/>
                  <a:gd name="T18" fmla="*/ 1 w 69"/>
                  <a:gd name="T19" fmla="*/ 1 h 20"/>
                  <a:gd name="T20" fmla="*/ 1 w 69"/>
                  <a:gd name="T21" fmla="*/ 1 h 20"/>
                  <a:gd name="T22" fmla="*/ 1 w 69"/>
                  <a:gd name="T23" fmla="*/ 1 h 20"/>
                  <a:gd name="T24" fmla="*/ 1 w 69"/>
                  <a:gd name="T25" fmla="*/ 1 h 20"/>
                  <a:gd name="T26" fmla="*/ 1 w 69"/>
                  <a:gd name="T27" fmla="*/ 1 h 20"/>
                  <a:gd name="T28" fmla="*/ 1 w 69"/>
                  <a:gd name="T29" fmla="*/ 1 h 20"/>
                  <a:gd name="T30" fmla="*/ 1 w 69"/>
                  <a:gd name="T31" fmla="*/ 1 h 20"/>
                  <a:gd name="T32" fmla="*/ 0 w 69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20"/>
                  <a:gd name="T53" fmla="*/ 69 w 6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20">
                    <a:moveTo>
                      <a:pt x="0" y="20"/>
                    </a:moveTo>
                    <a:lnTo>
                      <a:pt x="6" y="17"/>
                    </a:lnTo>
                    <a:lnTo>
                      <a:pt x="16" y="13"/>
                    </a:lnTo>
                    <a:lnTo>
                      <a:pt x="28" y="8"/>
                    </a:lnTo>
                    <a:lnTo>
                      <a:pt x="39" y="5"/>
                    </a:lnTo>
                    <a:lnTo>
                      <a:pt x="51" y="1"/>
                    </a:lnTo>
                    <a:lnTo>
                      <a:pt x="60" y="0"/>
                    </a:lnTo>
                    <a:lnTo>
                      <a:pt x="67" y="0"/>
                    </a:lnTo>
                    <a:lnTo>
                      <a:pt x="69" y="4"/>
                    </a:lnTo>
                    <a:lnTo>
                      <a:pt x="66" y="8"/>
                    </a:lnTo>
                    <a:lnTo>
                      <a:pt x="59" y="12"/>
                    </a:lnTo>
                    <a:lnTo>
                      <a:pt x="49" y="14"/>
                    </a:lnTo>
                    <a:lnTo>
                      <a:pt x="37" y="16"/>
                    </a:lnTo>
                    <a:lnTo>
                      <a:pt x="26" y="17"/>
                    </a:lnTo>
                    <a:lnTo>
                      <a:pt x="14" y="18"/>
                    </a:lnTo>
                    <a:lnTo>
                      <a:pt x="6" y="18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2" name="Freeform 323"/>
              <p:cNvSpPr>
                <a:spLocks/>
              </p:cNvSpPr>
              <p:nvPr/>
            </p:nvSpPr>
            <p:spPr bwMode="auto">
              <a:xfrm>
                <a:off x="2787" y="249"/>
                <a:ext cx="37" cy="18"/>
              </a:xfrm>
              <a:custGeom>
                <a:avLst/>
                <a:gdLst>
                  <a:gd name="T0" fmla="*/ 0 w 74"/>
                  <a:gd name="T1" fmla="*/ 1 h 36"/>
                  <a:gd name="T2" fmla="*/ 1 w 74"/>
                  <a:gd name="T3" fmla="*/ 1 h 36"/>
                  <a:gd name="T4" fmla="*/ 1 w 74"/>
                  <a:gd name="T5" fmla="*/ 1 h 36"/>
                  <a:gd name="T6" fmla="*/ 1 w 74"/>
                  <a:gd name="T7" fmla="*/ 1 h 36"/>
                  <a:gd name="T8" fmla="*/ 1 w 74"/>
                  <a:gd name="T9" fmla="*/ 1 h 36"/>
                  <a:gd name="T10" fmla="*/ 1 w 74"/>
                  <a:gd name="T11" fmla="*/ 1 h 36"/>
                  <a:gd name="T12" fmla="*/ 1 w 74"/>
                  <a:gd name="T13" fmla="*/ 1 h 36"/>
                  <a:gd name="T14" fmla="*/ 1 w 74"/>
                  <a:gd name="T15" fmla="*/ 0 h 36"/>
                  <a:gd name="T16" fmla="*/ 1 w 74"/>
                  <a:gd name="T17" fmla="*/ 1 h 36"/>
                  <a:gd name="T18" fmla="*/ 1 w 74"/>
                  <a:gd name="T19" fmla="*/ 1 h 36"/>
                  <a:gd name="T20" fmla="*/ 1 w 74"/>
                  <a:gd name="T21" fmla="*/ 1 h 36"/>
                  <a:gd name="T22" fmla="*/ 1 w 74"/>
                  <a:gd name="T23" fmla="*/ 1 h 36"/>
                  <a:gd name="T24" fmla="*/ 1 w 74"/>
                  <a:gd name="T25" fmla="*/ 1 h 36"/>
                  <a:gd name="T26" fmla="*/ 1 w 74"/>
                  <a:gd name="T27" fmla="*/ 1 h 36"/>
                  <a:gd name="T28" fmla="*/ 1 w 74"/>
                  <a:gd name="T29" fmla="*/ 1 h 36"/>
                  <a:gd name="T30" fmla="*/ 1 w 74"/>
                  <a:gd name="T31" fmla="*/ 1 h 36"/>
                  <a:gd name="T32" fmla="*/ 0 w 74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36"/>
                  <a:gd name="T53" fmla="*/ 74 w 74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36">
                    <a:moveTo>
                      <a:pt x="0" y="36"/>
                    </a:moveTo>
                    <a:lnTo>
                      <a:pt x="7" y="30"/>
                    </a:lnTo>
                    <a:lnTo>
                      <a:pt x="18" y="23"/>
                    </a:lnTo>
                    <a:lnTo>
                      <a:pt x="28" y="16"/>
                    </a:lnTo>
                    <a:lnTo>
                      <a:pt x="41" y="9"/>
                    </a:lnTo>
                    <a:lnTo>
                      <a:pt x="52" y="5"/>
                    </a:lnTo>
                    <a:lnTo>
                      <a:pt x="63" y="1"/>
                    </a:lnTo>
                    <a:lnTo>
                      <a:pt x="71" y="0"/>
                    </a:lnTo>
                    <a:lnTo>
                      <a:pt x="74" y="2"/>
                    </a:lnTo>
                    <a:lnTo>
                      <a:pt x="73" y="6"/>
                    </a:lnTo>
                    <a:lnTo>
                      <a:pt x="66" y="10"/>
                    </a:lnTo>
                    <a:lnTo>
                      <a:pt x="54" y="15"/>
                    </a:lnTo>
                    <a:lnTo>
                      <a:pt x="42" y="19"/>
                    </a:lnTo>
                    <a:lnTo>
                      <a:pt x="28" y="23"/>
                    </a:lnTo>
                    <a:lnTo>
                      <a:pt x="15" y="28"/>
                    </a:lnTo>
                    <a:lnTo>
                      <a:pt x="6" y="3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3" name="Freeform 324"/>
              <p:cNvSpPr>
                <a:spLocks/>
              </p:cNvSpPr>
              <p:nvPr/>
            </p:nvSpPr>
            <p:spPr bwMode="auto">
              <a:xfrm>
                <a:off x="2784" y="216"/>
                <a:ext cx="34" cy="22"/>
              </a:xfrm>
              <a:custGeom>
                <a:avLst/>
                <a:gdLst>
                  <a:gd name="T0" fmla="*/ 0 w 68"/>
                  <a:gd name="T1" fmla="*/ 1 h 43"/>
                  <a:gd name="T2" fmla="*/ 1 w 68"/>
                  <a:gd name="T3" fmla="*/ 1 h 43"/>
                  <a:gd name="T4" fmla="*/ 1 w 68"/>
                  <a:gd name="T5" fmla="*/ 1 h 43"/>
                  <a:gd name="T6" fmla="*/ 1 w 68"/>
                  <a:gd name="T7" fmla="*/ 1 h 43"/>
                  <a:gd name="T8" fmla="*/ 1 w 68"/>
                  <a:gd name="T9" fmla="*/ 1 h 43"/>
                  <a:gd name="T10" fmla="*/ 1 w 68"/>
                  <a:gd name="T11" fmla="*/ 1 h 43"/>
                  <a:gd name="T12" fmla="*/ 1 w 68"/>
                  <a:gd name="T13" fmla="*/ 1 h 43"/>
                  <a:gd name="T14" fmla="*/ 1 w 68"/>
                  <a:gd name="T15" fmla="*/ 0 h 43"/>
                  <a:gd name="T16" fmla="*/ 1 w 68"/>
                  <a:gd name="T17" fmla="*/ 1 h 43"/>
                  <a:gd name="T18" fmla="*/ 1 w 68"/>
                  <a:gd name="T19" fmla="*/ 1 h 43"/>
                  <a:gd name="T20" fmla="*/ 1 w 68"/>
                  <a:gd name="T21" fmla="*/ 1 h 43"/>
                  <a:gd name="T22" fmla="*/ 1 w 68"/>
                  <a:gd name="T23" fmla="*/ 1 h 43"/>
                  <a:gd name="T24" fmla="*/ 1 w 68"/>
                  <a:gd name="T25" fmla="*/ 1 h 43"/>
                  <a:gd name="T26" fmla="*/ 1 w 68"/>
                  <a:gd name="T27" fmla="*/ 1 h 43"/>
                  <a:gd name="T28" fmla="*/ 1 w 68"/>
                  <a:gd name="T29" fmla="*/ 1 h 43"/>
                  <a:gd name="T30" fmla="*/ 1 w 68"/>
                  <a:gd name="T31" fmla="*/ 1 h 43"/>
                  <a:gd name="T32" fmla="*/ 0 w 68"/>
                  <a:gd name="T33" fmla="*/ 1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43"/>
                  <a:gd name="T53" fmla="*/ 68 w 68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43">
                    <a:moveTo>
                      <a:pt x="0" y="43"/>
                    </a:moveTo>
                    <a:lnTo>
                      <a:pt x="5" y="38"/>
                    </a:lnTo>
                    <a:lnTo>
                      <a:pt x="14" y="30"/>
                    </a:lnTo>
                    <a:lnTo>
                      <a:pt x="24" y="22"/>
                    </a:lnTo>
                    <a:lnTo>
                      <a:pt x="35" y="14"/>
                    </a:lnTo>
                    <a:lnTo>
                      <a:pt x="47" y="7"/>
                    </a:lnTo>
                    <a:lnTo>
                      <a:pt x="56" y="3"/>
                    </a:lnTo>
                    <a:lnTo>
                      <a:pt x="64" y="0"/>
                    </a:lnTo>
                    <a:lnTo>
                      <a:pt x="68" y="3"/>
                    </a:lnTo>
                    <a:lnTo>
                      <a:pt x="67" y="7"/>
                    </a:lnTo>
                    <a:lnTo>
                      <a:pt x="60" y="13"/>
                    </a:lnTo>
                    <a:lnTo>
                      <a:pt x="50" y="19"/>
                    </a:lnTo>
                    <a:lnTo>
                      <a:pt x="38" y="25"/>
                    </a:lnTo>
                    <a:lnTo>
                      <a:pt x="25" y="30"/>
                    </a:lnTo>
                    <a:lnTo>
                      <a:pt x="14" y="36"/>
                    </a:lnTo>
                    <a:lnTo>
                      <a:pt x="4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4" name="Freeform 325"/>
              <p:cNvSpPr>
                <a:spLocks/>
              </p:cNvSpPr>
              <p:nvPr/>
            </p:nvSpPr>
            <p:spPr bwMode="auto">
              <a:xfrm>
                <a:off x="2788" y="262"/>
                <a:ext cx="31" cy="18"/>
              </a:xfrm>
              <a:custGeom>
                <a:avLst/>
                <a:gdLst>
                  <a:gd name="T0" fmla="*/ 0 w 62"/>
                  <a:gd name="T1" fmla="*/ 1 h 35"/>
                  <a:gd name="T2" fmla="*/ 1 w 62"/>
                  <a:gd name="T3" fmla="*/ 1 h 35"/>
                  <a:gd name="T4" fmla="*/ 1 w 62"/>
                  <a:gd name="T5" fmla="*/ 1 h 35"/>
                  <a:gd name="T6" fmla="*/ 1 w 62"/>
                  <a:gd name="T7" fmla="*/ 1 h 35"/>
                  <a:gd name="T8" fmla="*/ 1 w 62"/>
                  <a:gd name="T9" fmla="*/ 1 h 35"/>
                  <a:gd name="T10" fmla="*/ 1 w 62"/>
                  <a:gd name="T11" fmla="*/ 1 h 35"/>
                  <a:gd name="T12" fmla="*/ 1 w 62"/>
                  <a:gd name="T13" fmla="*/ 1 h 35"/>
                  <a:gd name="T14" fmla="*/ 1 w 62"/>
                  <a:gd name="T15" fmla="*/ 0 h 35"/>
                  <a:gd name="T16" fmla="*/ 1 w 62"/>
                  <a:gd name="T17" fmla="*/ 1 h 35"/>
                  <a:gd name="T18" fmla="*/ 1 w 62"/>
                  <a:gd name="T19" fmla="*/ 1 h 35"/>
                  <a:gd name="T20" fmla="*/ 1 w 62"/>
                  <a:gd name="T21" fmla="*/ 1 h 35"/>
                  <a:gd name="T22" fmla="*/ 1 w 62"/>
                  <a:gd name="T23" fmla="*/ 1 h 35"/>
                  <a:gd name="T24" fmla="*/ 1 w 62"/>
                  <a:gd name="T25" fmla="*/ 1 h 35"/>
                  <a:gd name="T26" fmla="*/ 1 w 62"/>
                  <a:gd name="T27" fmla="*/ 1 h 35"/>
                  <a:gd name="T28" fmla="*/ 1 w 62"/>
                  <a:gd name="T29" fmla="*/ 1 h 35"/>
                  <a:gd name="T30" fmla="*/ 1 w 62"/>
                  <a:gd name="T31" fmla="*/ 1 h 35"/>
                  <a:gd name="T32" fmla="*/ 0 w 62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35"/>
                  <a:gd name="T53" fmla="*/ 62 w 62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35">
                    <a:moveTo>
                      <a:pt x="0" y="35"/>
                    </a:moveTo>
                    <a:lnTo>
                      <a:pt x="5" y="31"/>
                    </a:lnTo>
                    <a:lnTo>
                      <a:pt x="13" y="25"/>
                    </a:lnTo>
                    <a:lnTo>
                      <a:pt x="24" y="17"/>
                    </a:lnTo>
                    <a:lnTo>
                      <a:pt x="34" y="10"/>
                    </a:lnTo>
                    <a:lnTo>
                      <a:pt x="45" y="4"/>
                    </a:lnTo>
                    <a:lnTo>
                      <a:pt x="53" y="1"/>
                    </a:lnTo>
                    <a:lnTo>
                      <a:pt x="60" y="0"/>
                    </a:lnTo>
                    <a:lnTo>
                      <a:pt x="62" y="2"/>
                    </a:lnTo>
                    <a:lnTo>
                      <a:pt x="60" y="8"/>
                    </a:lnTo>
                    <a:lnTo>
                      <a:pt x="54" y="12"/>
                    </a:lnTo>
                    <a:lnTo>
                      <a:pt x="45" y="17"/>
                    </a:lnTo>
                    <a:lnTo>
                      <a:pt x="34" y="21"/>
                    </a:lnTo>
                    <a:lnTo>
                      <a:pt x="23" y="26"/>
                    </a:lnTo>
                    <a:lnTo>
                      <a:pt x="12" y="30"/>
                    </a:lnTo>
                    <a:lnTo>
                      <a:pt x="4" y="3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5" name="Freeform 326"/>
              <p:cNvSpPr>
                <a:spLocks/>
              </p:cNvSpPr>
              <p:nvPr/>
            </p:nvSpPr>
            <p:spPr bwMode="auto">
              <a:xfrm>
                <a:off x="2746" y="250"/>
                <a:ext cx="44" cy="28"/>
              </a:xfrm>
              <a:custGeom>
                <a:avLst/>
                <a:gdLst>
                  <a:gd name="T0" fmla="*/ 0 w 88"/>
                  <a:gd name="T1" fmla="*/ 0 h 58"/>
                  <a:gd name="T2" fmla="*/ 1 w 88"/>
                  <a:gd name="T3" fmla="*/ 0 h 58"/>
                  <a:gd name="T4" fmla="*/ 1 w 88"/>
                  <a:gd name="T5" fmla="*/ 0 h 58"/>
                  <a:gd name="T6" fmla="*/ 1 w 88"/>
                  <a:gd name="T7" fmla="*/ 0 h 58"/>
                  <a:gd name="T8" fmla="*/ 1 w 88"/>
                  <a:gd name="T9" fmla="*/ 0 h 58"/>
                  <a:gd name="T10" fmla="*/ 1 w 88"/>
                  <a:gd name="T11" fmla="*/ 0 h 58"/>
                  <a:gd name="T12" fmla="*/ 1 w 88"/>
                  <a:gd name="T13" fmla="*/ 0 h 58"/>
                  <a:gd name="T14" fmla="*/ 1 w 88"/>
                  <a:gd name="T15" fmla="*/ 0 h 58"/>
                  <a:gd name="T16" fmla="*/ 1 w 88"/>
                  <a:gd name="T17" fmla="*/ 0 h 58"/>
                  <a:gd name="T18" fmla="*/ 1 w 88"/>
                  <a:gd name="T19" fmla="*/ 0 h 58"/>
                  <a:gd name="T20" fmla="*/ 1 w 88"/>
                  <a:gd name="T21" fmla="*/ 0 h 58"/>
                  <a:gd name="T22" fmla="*/ 1 w 88"/>
                  <a:gd name="T23" fmla="*/ 0 h 58"/>
                  <a:gd name="T24" fmla="*/ 1 w 88"/>
                  <a:gd name="T25" fmla="*/ 0 h 58"/>
                  <a:gd name="T26" fmla="*/ 1 w 88"/>
                  <a:gd name="T27" fmla="*/ 0 h 58"/>
                  <a:gd name="T28" fmla="*/ 1 w 88"/>
                  <a:gd name="T29" fmla="*/ 0 h 58"/>
                  <a:gd name="T30" fmla="*/ 1 w 88"/>
                  <a:gd name="T31" fmla="*/ 0 h 58"/>
                  <a:gd name="T32" fmla="*/ 0 w 8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8"/>
                  <a:gd name="T52" fmla="*/ 0 h 58"/>
                  <a:gd name="T53" fmla="*/ 88 w 8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8" h="58">
                    <a:moveTo>
                      <a:pt x="0" y="1"/>
                    </a:moveTo>
                    <a:lnTo>
                      <a:pt x="4" y="0"/>
                    </a:lnTo>
                    <a:lnTo>
                      <a:pt x="15" y="3"/>
                    </a:lnTo>
                    <a:lnTo>
                      <a:pt x="27" y="8"/>
                    </a:lnTo>
                    <a:lnTo>
                      <a:pt x="42" y="18"/>
                    </a:lnTo>
                    <a:lnTo>
                      <a:pt x="57" y="27"/>
                    </a:lnTo>
                    <a:lnTo>
                      <a:pt x="71" y="37"/>
                    </a:lnTo>
                    <a:lnTo>
                      <a:pt x="82" y="49"/>
                    </a:lnTo>
                    <a:lnTo>
                      <a:pt x="88" y="58"/>
                    </a:lnTo>
                    <a:lnTo>
                      <a:pt x="81" y="54"/>
                    </a:lnTo>
                    <a:lnTo>
                      <a:pt x="70" y="47"/>
                    </a:lnTo>
                    <a:lnTo>
                      <a:pt x="55" y="39"/>
                    </a:lnTo>
                    <a:lnTo>
                      <a:pt x="39" y="30"/>
                    </a:lnTo>
                    <a:lnTo>
                      <a:pt x="24" y="21"/>
                    </a:lnTo>
                    <a:lnTo>
                      <a:pt x="11" y="12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6" name="Freeform 327"/>
              <p:cNvSpPr>
                <a:spLocks/>
              </p:cNvSpPr>
              <p:nvPr/>
            </p:nvSpPr>
            <p:spPr bwMode="auto">
              <a:xfrm>
                <a:off x="2754" y="231"/>
                <a:ext cx="34" cy="24"/>
              </a:xfrm>
              <a:custGeom>
                <a:avLst/>
                <a:gdLst>
                  <a:gd name="T0" fmla="*/ 0 w 69"/>
                  <a:gd name="T1" fmla="*/ 0 h 50"/>
                  <a:gd name="T2" fmla="*/ 0 w 69"/>
                  <a:gd name="T3" fmla="*/ 0 h 50"/>
                  <a:gd name="T4" fmla="*/ 0 w 69"/>
                  <a:gd name="T5" fmla="*/ 0 h 50"/>
                  <a:gd name="T6" fmla="*/ 0 w 69"/>
                  <a:gd name="T7" fmla="*/ 0 h 50"/>
                  <a:gd name="T8" fmla="*/ 0 w 69"/>
                  <a:gd name="T9" fmla="*/ 0 h 50"/>
                  <a:gd name="T10" fmla="*/ 0 w 69"/>
                  <a:gd name="T11" fmla="*/ 0 h 50"/>
                  <a:gd name="T12" fmla="*/ 0 w 69"/>
                  <a:gd name="T13" fmla="*/ 0 h 50"/>
                  <a:gd name="T14" fmla="*/ 0 w 69"/>
                  <a:gd name="T15" fmla="*/ 0 h 50"/>
                  <a:gd name="T16" fmla="*/ 0 w 69"/>
                  <a:gd name="T17" fmla="*/ 0 h 50"/>
                  <a:gd name="T18" fmla="*/ 0 w 69"/>
                  <a:gd name="T19" fmla="*/ 0 h 50"/>
                  <a:gd name="T20" fmla="*/ 0 w 69"/>
                  <a:gd name="T21" fmla="*/ 0 h 50"/>
                  <a:gd name="T22" fmla="*/ 0 w 69"/>
                  <a:gd name="T23" fmla="*/ 0 h 50"/>
                  <a:gd name="T24" fmla="*/ 0 w 69"/>
                  <a:gd name="T25" fmla="*/ 0 h 50"/>
                  <a:gd name="T26" fmla="*/ 0 w 69"/>
                  <a:gd name="T27" fmla="*/ 0 h 50"/>
                  <a:gd name="T28" fmla="*/ 0 w 69"/>
                  <a:gd name="T29" fmla="*/ 0 h 50"/>
                  <a:gd name="T30" fmla="*/ 0 w 69"/>
                  <a:gd name="T31" fmla="*/ 0 h 50"/>
                  <a:gd name="T32" fmla="*/ 0 w 69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50"/>
                  <a:gd name="T53" fmla="*/ 69 w 69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50">
                    <a:moveTo>
                      <a:pt x="0" y="0"/>
                    </a:moveTo>
                    <a:lnTo>
                      <a:pt x="3" y="0"/>
                    </a:lnTo>
                    <a:lnTo>
                      <a:pt x="10" y="3"/>
                    </a:lnTo>
                    <a:lnTo>
                      <a:pt x="20" y="7"/>
                    </a:lnTo>
                    <a:lnTo>
                      <a:pt x="32" y="13"/>
                    </a:lnTo>
                    <a:lnTo>
                      <a:pt x="43" y="21"/>
                    </a:lnTo>
                    <a:lnTo>
                      <a:pt x="54" y="30"/>
                    </a:lnTo>
                    <a:lnTo>
                      <a:pt x="63" y="39"/>
                    </a:lnTo>
                    <a:lnTo>
                      <a:pt x="69" y="50"/>
                    </a:lnTo>
                    <a:lnTo>
                      <a:pt x="62" y="44"/>
                    </a:lnTo>
                    <a:lnTo>
                      <a:pt x="52" y="37"/>
                    </a:lnTo>
                    <a:lnTo>
                      <a:pt x="40" y="29"/>
                    </a:lnTo>
                    <a:lnTo>
                      <a:pt x="27" y="21"/>
                    </a:lnTo>
                    <a:lnTo>
                      <a:pt x="17" y="14"/>
                    </a:lnTo>
                    <a:lnTo>
                      <a:pt x="8" y="8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7" name="Freeform 328"/>
              <p:cNvSpPr>
                <a:spLocks/>
              </p:cNvSpPr>
              <p:nvPr/>
            </p:nvSpPr>
            <p:spPr bwMode="auto">
              <a:xfrm>
                <a:off x="2786" y="231"/>
                <a:ext cx="35" cy="21"/>
              </a:xfrm>
              <a:custGeom>
                <a:avLst/>
                <a:gdLst>
                  <a:gd name="T0" fmla="*/ 0 w 69"/>
                  <a:gd name="T1" fmla="*/ 0 h 43"/>
                  <a:gd name="T2" fmla="*/ 1 w 69"/>
                  <a:gd name="T3" fmla="*/ 0 h 43"/>
                  <a:gd name="T4" fmla="*/ 1 w 69"/>
                  <a:gd name="T5" fmla="*/ 0 h 43"/>
                  <a:gd name="T6" fmla="*/ 1 w 69"/>
                  <a:gd name="T7" fmla="*/ 0 h 43"/>
                  <a:gd name="T8" fmla="*/ 1 w 69"/>
                  <a:gd name="T9" fmla="*/ 0 h 43"/>
                  <a:gd name="T10" fmla="*/ 1 w 69"/>
                  <a:gd name="T11" fmla="*/ 0 h 43"/>
                  <a:gd name="T12" fmla="*/ 1 w 69"/>
                  <a:gd name="T13" fmla="*/ 0 h 43"/>
                  <a:gd name="T14" fmla="*/ 1 w 69"/>
                  <a:gd name="T15" fmla="*/ 0 h 43"/>
                  <a:gd name="T16" fmla="*/ 1 w 69"/>
                  <a:gd name="T17" fmla="*/ 0 h 43"/>
                  <a:gd name="T18" fmla="*/ 1 w 69"/>
                  <a:gd name="T19" fmla="*/ 0 h 43"/>
                  <a:gd name="T20" fmla="*/ 1 w 69"/>
                  <a:gd name="T21" fmla="*/ 0 h 43"/>
                  <a:gd name="T22" fmla="*/ 1 w 69"/>
                  <a:gd name="T23" fmla="*/ 0 h 43"/>
                  <a:gd name="T24" fmla="*/ 1 w 69"/>
                  <a:gd name="T25" fmla="*/ 0 h 43"/>
                  <a:gd name="T26" fmla="*/ 1 w 69"/>
                  <a:gd name="T27" fmla="*/ 0 h 43"/>
                  <a:gd name="T28" fmla="*/ 1 w 69"/>
                  <a:gd name="T29" fmla="*/ 0 h 43"/>
                  <a:gd name="T30" fmla="*/ 1 w 69"/>
                  <a:gd name="T31" fmla="*/ 0 h 43"/>
                  <a:gd name="T32" fmla="*/ 0 w 6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43"/>
                  <a:gd name="T53" fmla="*/ 69 w 69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43">
                    <a:moveTo>
                      <a:pt x="0" y="43"/>
                    </a:moveTo>
                    <a:lnTo>
                      <a:pt x="6" y="37"/>
                    </a:lnTo>
                    <a:lnTo>
                      <a:pt x="14" y="30"/>
                    </a:lnTo>
                    <a:lnTo>
                      <a:pt x="26" y="22"/>
                    </a:lnTo>
                    <a:lnTo>
                      <a:pt x="37" y="14"/>
                    </a:lnTo>
                    <a:lnTo>
                      <a:pt x="47" y="7"/>
                    </a:lnTo>
                    <a:lnTo>
                      <a:pt x="58" y="3"/>
                    </a:lnTo>
                    <a:lnTo>
                      <a:pt x="65" y="0"/>
                    </a:lnTo>
                    <a:lnTo>
                      <a:pt x="69" y="3"/>
                    </a:lnTo>
                    <a:lnTo>
                      <a:pt x="68" y="7"/>
                    </a:lnTo>
                    <a:lnTo>
                      <a:pt x="61" y="13"/>
                    </a:lnTo>
                    <a:lnTo>
                      <a:pt x="51" y="19"/>
                    </a:lnTo>
                    <a:lnTo>
                      <a:pt x="38" y="25"/>
                    </a:lnTo>
                    <a:lnTo>
                      <a:pt x="26" y="29"/>
                    </a:lnTo>
                    <a:lnTo>
                      <a:pt x="14" y="35"/>
                    </a:lnTo>
                    <a:lnTo>
                      <a:pt x="5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8" name="Freeform 329"/>
              <p:cNvSpPr>
                <a:spLocks/>
              </p:cNvSpPr>
              <p:nvPr/>
            </p:nvSpPr>
            <p:spPr bwMode="auto">
              <a:xfrm>
                <a:off x="2063" y="1221"/>
                <a:ext cx="150" cy="58"/>
              </a:xfrm>
              <a:custGeom>
                <a:avLst/>
                <a:gdLst>
                  <a:gd name="T0" fmla="*/ 0 w 301"/>
                  <a:gd name="T1" fmla="*/ 1 h 116"/>
                  <a:gd name="T2" fmla="*/ 0 w 301"/>
                  <a:gd name="T3" fmla="*/ 1 h 116"/>
                  <a:gd name="T4" fmla="*/ 0 w 301"/>
                  <a:gd name="T5" fmla="*/ 1 h 116"/>
                  <a:gd name="T6" fmla="*/ 0 w 301"/>
                  <a:gd name="T7" fmla="*/ 1 h 116"/>
                  <a:gd name="T8" fmla="*/ 0 w 301"/>
                  <a:gd name="T9" fmla="*/ 1 h 116"/>
                  <a:gd name="T10" fmla="*/ 0 w 301"/>
                  <a:gd name="T11" fmla="*/ 1 h 116"/>
                  <a:gd name="T12" fmla="*/ 0 w 301"/>
                  <a:gd name="T13" fmla="*/ 1 h 116"/>
                  <a:gd name="T14" fmla="*/ 0 w 301"/>
                  <a:gd name="T15" fmla="*/ 1 h 116"/>
                  <a:gd name="T16" fmla="*/ 0 w 301"/>
                  <a:gd name="T17" fmla="*/ 1 h 116"/>
                  <a:gd name="T18" fmla="*/ 0 w 301"/>
                  <a:gd name="T19" fmla="*/ 1 h 116"/>
                  <a:gd name="T20" fmla="*/ 0 w 301"/>
                  <a:gd name="T21" fmla="*/ 1 h 116"/>
                  <a:gd name="T22" fmla="*/ 0 w 301"/>
                  <a:gd name="T23" fmla="*/ 1 h 116"/>
                  <a:gd name="T24" fmla="*/ 0 w 301"/>
                  <a:gd name="T25" fmla="*/ 1 h 116"/>
                  <a:gd name="T26" fmla="*/ 0 w 301"/>
                  <a:gd name="T27" fmla="*/ 1 h 116"/>
                  <a:gd name="T28" fmla="*/ 0 w 301"/>
                  <a:gd name="T29" fmla="*/ 1 h 116"/>
                  <a:gd name="T30" fmla="*/ 0 w 301"/>
                  <a:gd name="T31" fmla="*/ 1 h 116"/>
                  <a:gd name="T32" fmla="*/ 0 w 301"/>
                  <a:gd name="T33" fmla="*/ 1 h 116"/>
                  <a:gd name="T34" fmla="*/ 0 w 301"/>
                  <a:gd name="T35" fmla="*/ 1 h 116"/>
                  <a:gd name="T36" fmla="*/ 0 w 301"/>
                  <a:gd name="T37" fmla="*/ 1 h 116"/>
                  <a:gd name="T38" fmla="*/ 0 w 301"/>
                  <a:gd name="T39" fmla="*/ 1 h 116"/>
                  <a:gd name="T40" fmla="*/ 0 w 301"/>
                  <a:gd name="T41" fmla="*/ 1 h 116"/>
                  <a:gd name="T42" fmla="*/ 0 w 301"/>
                  <a:gd name="T43" fmla="*/ 1 h 116"/>
                  <a:gd name="T44" fmla="*/ 0 w 301"/>
                  <a:gd name="T45" fmla="*/ 1 h 116"/>
                  <a:gd name="T46" fmla="*/ 0 w 301"/>
                  <a:gd name="T47" fmla="*/ 1 h 116"/>
                  <a:gd name="T48" fmla="*/ 0 w 301"/>
                  <a:gd name="T49" fmla="*/ 1 h 116"/>
                  <a:gd name="T50" fmla="*/ 0 w 301"/>
                  <a:gd name="T51" fmla="*/ 1 h 116"/>
                  <a:gd name="T52" fmla="*/ 0 w 301"/>
                  <a:gd name="T53" fmla="*/ 1 h 116"/>
                  <a:gd name="T54" fmla="*/ 0 w 301"/>
                  <a:gd name="T55" fmla="*/ 1 h 116"/>
                  <a:gd name="T56" fmla="*/ 0 w 301"/>
                  <a:gd name="T57" fmla="*/ 1 h 116"/>
                  <a:gd name="T58" fmla="*/ 0 w 301"/>
                  <a:gd name="T59" fmla="*/ 1 h 116"/>
                  <a:gd name="T60" fmla="*/ 0 w 301"/>
                  <a:gd name="T61" fmla="*/ 1 h 116"/>
                  <a:gd name="T62" fmla="*/ 0 w 301"/>
                  <a:gd name="T63" fmla="*/ 1 h 116"/>
                  <a:gd name="T64" fmla="*/ 0 w 301"/>
                  <a:gd name="T65" fmla="*/ 0 h 116"/>
                  <a:gd name="T66" fmla="*/ 0 w 301"/>
                  <a:gd name="T67" fmla="*/ 0 h 116"/>
                  <a:gd name="T68" fmla="*/ 0 w 301"/>
                  <a:gd name="T69" fmla="*/ 1 h 116"/>
                  <a:gd name="T70" fmla="*/ 0 w 301"/>
                  <a:gd name="T71" fmla="*/ 1 h 116"/>
                  <a:gd name="T72" fmla="*/ 0 w 301"/>
                  <a:gd name="T73" fmla="*/ 1 h 1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1"/>
                  <a:gd name="T112" fmla="*/ 0 h 116"/>
                  <a:gd name="T113" fmla="*/ 301 w 301"/>
                  <a:gd name="T114" fmla="*/ 116 h 1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1" h="116">
                    <a:moveTo>
                      <a:pt x="301" y="21"/>
                    </a:moveTo>
                    <a:lnTo>
                      <a:pt x="301" y="22"/>
                    </a:lnTo>
                    <a:lnTo>
                      <a:pt x="297" y="24"/>
                    </a:lnTo>
                    <a:lnTo>
                      <a:pt x="294" y="25"/>
                    </a:lnTo>
                    <a:lnTo>
                      <a:pt x="294" y="28"/>
                    </a:lnTo>
                    <a:lnTo>
                      <a:pt x="270" y="20"/>
                    </a:lnTo>
                    <a:lnTo>
                      <a:pt x="246" y="15"/>
                    </a:lnTo>
                    <a:lnTo>
                      <a:pt x="223" y="14"/>
                    </a:lnTo>
                    <a:lnTo>
                      <a:pt x="200" y="14"/>
                    </a:lnTo>
                    <a:lnTo>
                      <a:pt x="180" y="17"/>
                    </a:lnTo>
                    <a:lnTo>
                      <a:pt x="159" y="22"/>
                    </a:lnTo>
                    <a:lnTo>
                      <a:pt x="138" y="29"/>
                    </a:lnTo>
                    <a:lnTo>
                      <a:pt x="120" y="37"/>
                    </a:lnTo>
                    <a:lnTo>
                      <a:pt x="101" y="46"/>
                    </a:lnTo>
                    <a:lnTo>
                      <a:pt x="83" y="55"/>
                    </a:lnTo>
                    <a:lnTo>
                      <a:pt x="67" y="66"/>
                    </a:lnTo>
                    <a:lnTo>
                      <a:pt x="52" y="77"/>
                    </a:lnTo>
                    <a:lnTo>
                      <a:pt x="37" y="88"/>
                    </a:lnTo>
                    <a:lnTo>
                      <a:pt x="23" y="98"/>
                    </a:lnTo>
                    <a:lnTo>
                      <a:pt x="12" y="107"/>
                    </a:lnTo>
                    <a:lnTo>
                      <a:pt x="0" y="116"/>
                    </a:lnTo>
                    <a:lnTo>
                      <a:pt x="5" y="105"/>
                    </a:lnTo>
                    <a:lnTo>
                      <a:pt x="13" y="93"/>
                    </a:lnTo>
                    <a:lnTo>
                      <a:pt x="24" y="81"/>
                    </a:lnTo>
                    <a:lnTo>
                      <a:pt x="39" y="68"/>
                    </a:lnTo>
                    <a:lnTo>
                      <a:pt x="57" y="56"/>
                    </a:lnTo>
                    <a:lnTo>
                      <a:pt x="76" y="44"/>
                    </a:lnTo>
                    <a:lnTo>
                      <a:pt x="98" y="32"/>
                    </a:lnTo>
                    <a:lnTo>
                      <a:pt x="121" y="23"/>
                    </a:lnTo>
                    <a:lnTo>
                      <a:pt x="145" y="14"/>
                    </a:lnTo>
                    <a:lnTo>
                      <a:pt x="169" y="7"/>
                    </a:lnTo>
                    <a:lnTo>
                      <a:pt x="194" y="2"/>
                    </a:lnTo>
                    <a:lnTo>
                      <a:pt x="218" y="0"/>
                    </a:lnTo>
                    <a:lnTo>
                      <a:pt x="241" y="0"/>
                    </a:lnTo>
                    <a:lnTo>
                      <a:pt x="263" y="3"/>
                    </a:lnTo>
                    <a:lnTo>
                      <a:pt x="282" y="10"/>
                    </a:lnTo>
                    <a:lnTo>
                      <a:pt x="301" y="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29" name="Freeform 330"/>
              <p:cNvSpPr>
                <a:spLocks/>
              </p:cNvSpPr>
              <p:nvPr/>
            </p:nvSpPr>
            <p:spPr bwMode="auto">
              <a:xfrm>
                <a:off x="2086" y="1250"/>
                <a:ext cx="10" cy="50"/>
              </a:xfrm>
              <a:custGeom>
                <a:avLst/>
                <a:gdLst>
                  <a:gd name="T0" fmla="*/ 0 w 21"/>
                  <a:gd name="T1" fmla="*/ 1 h 100"/>
                  <a:gd name="T2" fmla="*/ 0 w 21"/>
                  <a:gd name="T3" fmla="*/ 1 h 100"/>
                  <a:gd name="T4" fmla="*/ 0 w 21"/>
                  <a:gd name="T5" fmla="*/ 1 h 100"/>
                  <a:gd name="T6" fmla="*/ 0 w 21"/>
                  <a:gd name="T7" fmla="*/ 1 h 100"/>
                  <a:gd name="T8" fmla="*/ 0 w 21"/>
                  <a:gd name="T9" fmla="*/ 0 h 100"/>
                  <a:gd name="T10" fmla="*/ 0 w 21"/>
                  <a:gd name="T11" fmla="*/ 1 h 100"/>
                  <a:gd name="T12" fmla="*/ 0 w 21"/>
                  <a:gd name="T13" fmla="*/ 1 h 100"/>
                  <a:gd name="T14" fmla="*/ 0 w 21"/>
                  <a:gd name="T15" fmla="*/ 1 h 100"/>
                  <a:gd name="T16" fmla="*/ 0 w 21"/>
                  <a:gd name="T17" fmla="*/ 1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00"/>
                  <a:gd name="T29" fmla="*/ 21 w 21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00">
                    <a:moveTo>
                      <a:pt x="4" y="100"/>
                    </a:moveTo>
                    <a:lnTo>
                      <a:pt x="0" y="87"/>
                    </a:lnTo>
                    <a:lnTo>
                      <a:pt x="0" y="58"/>
                    </a:lnTo>
                    <a:lnTo>
                      <a:pt x="7" y="26"/>
                    </a:lnTo>
                    <a:lnTo>
                      <a:pt x="21" y="0"/>
                    </a:lnTo>
                    <a:lnTo>
                      <a:pt x="16" y="25"/>
                    </a:lnTo>
                    <a:lnTo>
                      <a:pt x="12" y="58"/>
                    </a:lnTo>
                    <a:lnTo>
                      <a:pt x="8" y="87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0" name="Freeform 331"/>
              <p:cNvSpPr>
                <a:spLocks/>
              </p:cNvSpPr>
              <p:nvPr/>
            </p:nvSpPr>
            <p:spPr bwMode="auto">
              <a:xfrm>
                <a:off x="2095" y="1241"/>
                <a:ext cx="15" cy="60"/>
              </a:xfrm>
              <a:custGeom>
                <a:avLst/>
                <a:gdLst>
                  <a:gd name="T0" fmla="*/ 1 w 28"/>
                  <a:gd name="T1" fmla="*/ 1 h 120"/>
                  <a:gd name="T2" fmla="*/ 1 w 28"/>
                  <a:gd name="T3" fmla="*/ 1 h 120"/>
                  <a:gd name="T4" fmla="*/ 0 w 28"/>
                  <a:gd name="T5" fmla="*/ 1 h 120"/>
                  <a:gd name="T6" fmla="*/ 1 w 28"/>
                  <a:gd name="T7" fmla="*/ 1 h 120"/>
                  <a:gd name="T8" fmla="*/ 1 w 28"/>
                  <a:gd name="T9" fmla="*/ 1 h 120"/>
                  <a:gd name="T10" fmla="*/ 1 w 28"/>
                  <a:gd name="T11" fmla="*/ 1 h 120"/>
                  <a:gd name="T12" fmla="*/ 1 w 28"/>
                  <a:gd name="T13" fmla="*/ 1 h 120"/>
                  <a:gd name="T14" fmla="*/ 1 w 28"/>
                  <a:gd name="T15" fmla="*/ 1 h 120"/>
                  <a:gd name="T16" fmla="*/ 1 w 28"/>
                  <a:gd name="T17" fmla="*/ 0 h 120"/>
                  <a:gd name="T18" fmla="*/ 1 w 28"/>
                  <a:gd name="T19" fmla="*/ 1 h 120"/>
                  <a:gd name="T20" fmla="*/ 1 w 28"/>
                  <a:gd name="T21" fmla="*/ 1 h 120"/>
                  <a:gd name="T22" fmla="*/ 1 w 28"/>
                  <a:gd name="T23" fmla="*/ 1 h 120"/>
                  <a:gd name="T24" fmla="*/ 1 w 28"/>
                  <a:gd name="T25" fmla="*/ 1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120"/>
                  <a:gd name="T41" fmla="*/ 28 w 28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120">
                    <a:moveTo>
                      <a:pt x="4" y="120"/>
                    </a:moveTo>
                    <a:lnTo>
                      <a:pt x="1" y="116"/>
                    </a:lnTo>
                    <a:lnTo>
                      <a:pt x="0" y="105"/>
                    </a:lnTo>
                    <a:lnTo>
                      <a:pt x="1" y="89"/>
                    </a:lnTo>
                    <a:lnTo>
                      <a:pt x="3" y="69"/>
                    </a:lnTo>
                    <a:lnTo>
                      <a:pt x="8" y="50"/>
                    </a:lnTo>
                    <a:lnTo>
                      <a:pt x="13" y="30"/>
                    </a:lnTo>
                    <a:lnTo>
                      <a:pt x="20" y="13"/>
                    </a:lnTo>
                    <a:lnTo>
                      <a:pt x="28" y="0"/>
                    </a:lnTo>
                    <a:lnTo>
                      <a:pt x="24" y="26"/>
                    </a:lnTo>
                    <a:lnTo>
                      <a:pt x="18" y="66"/>
                    </a:lnTo>
                    <a:lnTo>
                      <a:pt x="12" y="104"/>
                    </a:lnTo>
                    <a:lnTo>
                      <a:pt x="4" y="1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1" name="Freeform 332"/>
              <p:cNvSpPr>
                <a:spLocks/>
              </p:cNvSpPr>
              <p:nvPr/>
            </p:nvSpPr>
            <p:spPr bwMode="auto">
              <a:xfrm>
                <a:off x="2120" y="1231"/>
                <a:ext cx="11" cy="63"/>
              </a:xfrm>
              <a:custGeom>
                <a:avLst/>
                <a:gdLst>
                  <a:gd name="T0" fmla="*/ 1 w 22"/>
                  <a:gd name="T1" fmla="*/ 1 h 125"/>
                  <a:gd name="T2" fmla="*/ 0 w 22"/>
                  <a:gd name="T3" fmla="*/ 1 h 125"/>
                  <a:gd name="T4" fmla="*/ 1 w 22"/>
                  <a:gd name="T5" fmla="*/ 1 h 125"/>
                  <a:gd name="T6" fmla="*/ 1 w 22"/>
                  <a:gd name="T7" fmla="*/ 1 h 125"/>
                  <a:gd name="T8" fmla="*/ 1 w 22"/>
                  <a:gd name="T9" fmla="*/ 0 h 125"/>
                  <a:gd name="T10" fmla="*/ 1 w 22"/>
                  <a:gd name="T11" fmla="*/ 1 h 125"/>
                  <a:gd name="T12" fmla="*/ 1 w 22"/>
                  <a:gd name="T13" fmla="*/ 1 h 125"/>
                  <a:gd name="T14" fmla="*/ 1 w 22"/>
                  <a:gd name="T15" fmla="*/ 1 h 125"/>
                  <a:gd name="T16" fmla="*/ 1 w 22"/>
                  <a:gd name="T17" fmla="*/ 1 h 1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125"/>
                  <a:gd name="T29" fmla="*/ 22 w 22"/>
                  <a:gd name="T30" fmla="*/ 125 h 1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125">
                    <a:moveTo>
                      <a:pt x="6" y="125"/>
                    </a:moveTo>
                    <a:lnTo>
                      <a:pt x="0" y="108"/>
                    </a:lnTo>
                    <a:lnTo>
                      <a:pt x="2" y="70"/>
                    </a:lnTo>
                    <a:lnTo>
                      <a:pt x="9" y="28"/>
                    </a:lnTo>
                    <a:lnTo>
                      <a:pt x="22" y="0"/>
                    </a:lnTo>
                    <a:lnTo>
                      <a:pt x="20" y="25"/>
                    </a:lnTo>
                    <a:lnTo>
                      <a:pt x="16" y="68"/>
                    </a:lnTo>
                    <a:lnTo>
                      <a:pt x="12" y="108"/>
                    </a:lnTo>
                    <a:lnTo>
                      <a:pt x="6" y="1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2" name="Freeform 333"/>
              <p:cNvSpPr>
                <a:spLocks/>
              </p:cNvSpPr>
              <p:nvPr/>
            </p:nvSpPr>
            <p:spPr bwMode="auto">
              <a:xfrm>
                <a:off x="2136" y="1227"/>
                <a:ext cx="9" cy="56"/>
              </a:xfrm>
              <a:custGeom>
                <a:avLst/>
                <a:gdLst>
                  <a:gd name="T0" fmla="*/ 1 w 18"/>
                  <a:gd name="T1" fmla="*/ 1 h 111"/>
                  <a:gd name="T2" fmla="*/ 0 w 18"/>
                  <a:gd name="T3" fmla="*/ 1 h 111"/>
                  <a:gd name="T4" fmla="*/ 1 w 18"/>
                  <a:gd name="T5" fmla="*/ 1 h 111"/>
                  <a:gd name="T6" fmla="*/ 1 w 18"/>
                  <a:gd name="T7" fmla="*/ 1 h 111"/>
                  <a:gd name="T8" fmla="*/ 1 w 18"/>
                  <a:gd name="T9" fmla="*/ 0 h 111"/>
                  <a:gd name="T10" fmla="*/ 1 w 18"/>
                  <a:gd name="T11" fmla="*/ 1 h 111"/>
                  <a:gd name="T12" fmla="*/ 1 w 18"/>
                  <a:gd name="T13" fmla="*/ 1 h 111"/>
                  <a:gd name="T14" fmla="*/ 1 w 18"/>
                  <a:gd name="T15" fmla="*/ 1 h 111"/>
                  <a:gd name="T16" fmla="*/ 1 w 18"/>
                  <a:gd name="T17" fmla="*/ 1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11"/>
                  <a:gd name="T29" fmla="*/ 18 w 18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11">
                    <a:moveTo>
                      <a:pt x="4" y="111"/>
                    </a:moveTo>
                    <a:lnTo>
                      <a:pt x="0" y="96"/>
                    </a:lnTo>
                    <a:lnTo>
                      <a:pt x="1" y="61"/>
                    </a:lnTo>
                    <a:lnTo>
                      <a:pt x="7" y="23"/>
                    </a:lnTo>
                    <a:lnTo>
                      <a:pt x="18" y="0"/>
                    </a:lnTo>
                    <a:lnTo>
                      <a:pt x="16" y="25"/>
                    </a:lnTo>
                    <a:lnTo>
                      <a:pt x="15" y="63"/>
                    </a:lnTo>
                    <a:lnTo>
                      <a:pt x="12" y="98"/>
                    </a:lnTo>
                    <a:lnTo>
                      <a:pt x="4" y="1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3" name="Freeform 334"/>
              <p:cNvSpPr>
                <a:spLocks/>
              </p:cNvSpPr>
              <p:nvPr/>
            </p:nvSpPr>
            <p:spPr bwMode="auto">
              <a:xfrm>
                <a:off x="2162" y="1223"/>
                <a:ext cx="8" cy="48"/>
              </a:xfrm>
              <a:custGeom>
                <a:avLst/>
                <a:gdLst>
                  <a:gd name="T0" fmla="*/ 1 w 15"/>
                  <a:gd name="T1" fmla="*/ 1 h 94"/>
                  <a:gd name="T2" fmla="*/ 1 w 15"/>
                  <a:gd name="T3" fmla="*/ 1 h 94"/>
                  <a:gd name="T4" fmla="*/ 0 w 15"/>
                  <a:gd name="T5" fmla="*/ 1 h 94"/>
                  <a:gd name="T6" fmla="*/ 1 w 15"/>
                  <a:gd name="T7" fmla="*/ 1 h 94"/>
                  <a:gd name="T8" fmla="*/ 1 w 15"/>
                  <a:gd name="T9" fmla="*/ 0 h 94"/>
                  <a:gd name="T10" fmla="*/ 1 w 15"/>
                  <a:gd name="T11" fmla="*/ 1 h 94"/>
                  <a:gd name="T12" fmla="*/ 1 w 15"/>
                  <a:gd name="T13" fmla="*/ 1 h 94"/>
                  <a:gd name="T14" fmla="*/ 1 w 15"/>
                  <a:gd name="T15" fmla="*/ 1 h 94"/>
                  <a:gd name="T16" fmla="*/ 1 w 15"/>
                  <a:gd name="T17" fmla="*/ 1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94"/>
                  <a:gd name="T29" fmla="*/ 15 w 15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94">
                    <a:moveTo>
                      <a:pt x="10" y="94"/>
                    </a:moveTo>
                    <a:lnTo>
                      <a:pt x="4" y="83"/>
                    </a:lnTo>
                    <a:lnTo>
                      <a:pt x="0" y="56"/>
                    </a:lnTo>
                    <a:lnTo>
                      <a:pt x="2" y="25"/>
                    </a:lnTo>
                    <a:lnTo>
                      <a:pt x="14" y="0"/>
                    </a:lnTo>
                    <a:lnTo>
                      <a:pt x="14" y="23"/>
                    </a:lnTo>
                    <a:lnTo>
                      <a:pt x="15" y="54"/>
                    </a:lnTo>
                    <a:lnTo>
                      <a:pt x="15" y="83"/>
                    </a:lnTo>
                    <a:lnTo>
                      <a:pt x="10" y="9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4" name="Freeform 335"/>
              <p:cNvSpPr>
                <a:spLocks/>
              </p:cNvSpPr>
              <p:nvPr/>
            </p:nvSpPr>
            <p:spPr bwMode="auto">
              <a:xfrm>
                <a:off x="2201" y="1228"/>
                <a:ext cx="8" cy="24"/>
              </a:xfrm>
              <a:custGeom>
                <a:avLst/>
                <a:gdLst>
                  <a:gd name="T0" fmla="*/ 0 w 18"/>
                  <a:gd name="T1" fmla="*/ 1 h 46"/>
                  <a:gd name="T2" fmla="*/ 0 w 18"/>
                  <a:gd name="T3" fmla="*/ 1 h 46"/>
                  <a:gd name="T4" fmla="*/ 0 w 18"/>
                  <a:gd name="T5" fmla="*/ 1 h 46"/>
                  <a:gd name="T6" fmla="*/ 0 w 18"/>
                  <a:gd name="T7" fmla="*/ 1 h 46"/>
                  <a:gd name="T8" fmla="*/ 0 w 18"/>
                  <a:gd name="T9" fmla="*/ 0 h 46"/>
                  <a:gd name="T10" fmla="*/ 0 w 18"/>
                  <a:gd name="T11" fmla="*/ 1 h 46"/>
                  <a:gd name="T12" fmla="*/ 0 w 18"/>
                  <a:gd name="T13" fmla="*/ 1 h 46"/>
                  <a:gd name="T14" fmla="*/ 0 w 18"/>
                  <a:gd name="T15" fmla="*/ 1 h 46"/>
                  <a:gd name="T16" fmla="*/ 0 w 18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6"/>
                  <a:gd name="T29" fmla="*/ 18 w 18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6">
                    <a:moveTo>
                      <a:pt x="15" y="46"/>
                    </a:moveTo>
                    <a:lnTo>
                      <a:pt x="8" y="40"/>
                    </a:lnTo>
                    <a:lnTo>
                      <a:pt x="3" y="26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5" y="15"/>
                    </a:lnTo>
                    <a:lnTo>
                      <a:pt x="12" y="30"/>
                    </a:lnTo>
                    <a:lnTo>
                      <a:pt x="18" y="41"/>
                    </a:lnTo>
                    <a:lnTo>
                      <a:pt x="15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5" name="Freeform 336"/>
              <p:cNvSpPr>
                <a:spLocks/>
              </p:cNvSpPr>
              <p:nvPr/>
            </p:nvSpPr>
            <p:spPr bwMode="auto">
              <a:xfrm>
                <a:off x="2072" y="1261"/>
                <a:ext cx="10" cy="42"/>
              </a:xfrm>
              <a:custGeom>
                <a:avLst/>
                <a:gdLst>
                  <a:gd name="T0" fmla="*/ 0 w 21"/>
                  <a:gd name="T1" fmla="*/ 0 h 86"/>
                  <a:gd name="T2" fmla="*/ 0 w 21"/>
                  <a:gd name="T3" fmla="*/ 0 h 86"/>
                  <a:gd name="T4" fmla="*/ 0 w 21"/>
                  <a:gd name="T5" fmla="*/ 0 h 86"/>
                  <a:gd name="T6" fmla="*/ 0 w 21"/>
                  <a:gd name="T7" fmla="*/ 0 h 86"/>
                  <a:gd name="T8" fmla="*/ 0 w 21"/>
                  <a:gd name="T9" fmla="*/ 0 h 86"/>
                  <a:gd name="T10" fmla="*/ 0 w 21"/>
                  <a:gd name="T11" fmla="*/ 0 h 86"/>
                  <a:gd name="T12" fmla="*/ 0 w 21"/>
                  <a:gd name="T13" fmla="*/ 0 h 86"/>
                  <a:gd name="T14" fmla="*/ 0 w 21"/>
                  <a:gd name="T15" fmla="*/ 0 h 86"/>
                  <a:gd name="T16" fmla="*/ 0 w 21"/>
                  <a:gd name="T17" fmla="*/ 0 h 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86"/>
                  <a:gd name="T29" fmla="*/ 21 w 21"/>
                  <a:gd name="T30" fmla="*/ 86 h 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86">
                    <a:moveTo>
                      <a:pt x="4" y="86"/>
                    </a:moveTo>
                    <a:lnTo>
                      <a:pt x="0" y="77"/>
                    </a:lnTo>
                    <a:lnTo>
                      <a:pt x="0" y="52"/>
                    </a:lnTo>
                    <a:lnTo>
                      <a:pt x="7" y="25"/>
                    </a:lnTo>
                    <a:lnTo>
                      <a:pt x="21" y="0"/>
                    </a:lnTo>
                    <a:lnTo>
                      <a:pt x="16" y="25"/>
                    </a:lnTo>
                    <a:lnTo>
                      <a:pt x="12" y="52"/>
                    </a:lnTo>
                    <a:lnTo>
                      <a:pt x="8" y="77"/>
                    </a:lnTo>
                    <a:lnTo>
                      <a:pt x="4" y="8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6" name="Freeform 337"/>
              <p:cNvSpPr>
                <a:spLocks/>
              </p:cNvSpPr>
              <p:nvPr/>
            </p:nvSpPr>
            <p:spPr bwMode="auto">
              <a:xfrm>
                <a:off x="2108" y="1237"/>
                <a:ext cx="11" cy="60"/>
              </a:xfrm>
              <a:custGeom>
                <a:avLst/>
                <a:gdLst>
                  <a:gd name="T0" fmla="*/ 0 w 23"/>
                  <a:gd name="T1" fmla="*/ 0 h 121"/>
                  <a:gd name="T2" fmla="*/ 0 w 23"/>
                  <a:gd name="T3" fmla="*/ 0 h 121"/>
                  <a:gd name="T4" fmla="*/ 0 w 23"/>
                  <a:gd name="T5" fmla="*/ 0 h 121"/>
                  <a:gd name="T6" fmla="*/ 0 w 23"/>
                  <a:gd name="T7" fmla="*/ 0 h 121"/>
                  <a:gd name="T8" fmla="*/ 0 w 23"/>
                  <a:gd name="T9" fmla="*/ 0 h 121"/>
                  <a:gd name="T10" fmla="*/ 0 w 23"/>
                  <a:gd name="T11" fmla="*/ 0 h 121"/>
                  <a:gd name="T12" fmla="*/ 0 w 23"/>
                  <a:gd name="T13" fmla="*/ 0 h 121"/>
                  <a:gd name="T14" fmla="*/ 0 w 23"/>
                  <a:gd name="T15" fmla="*/ 0 h 121"/>
                  <a:gd name="T16" fmla="*/ 0 w 23"/>
                  <a:gd name="T17" fmla="*/ 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121"/>
                  <a:gd name="T29" fmla="*/ 23 w 2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121">
                    <a:moveTo>
                      <a:pt x="6" y="121"/>
                    </a:moveTo>
                    <a:lnTo>
                      <a:pt x="0" y="105"/>
                    </a:lnTo>
                    <a:lnTo>
                      <a:pt x="2" y="68"/>
                    </a:lnTo>
                    <a:lnTo>
                      <a:pt x="9" y="28"/>
                    </a:lnTo>
                    <a:lnTo>
                      <a:pt x="23" y="0"/>
                    </a:lnTo>
                    <a:lnTo>
                      <a:pt x="21" y="24"/>
                    </a:lnTo>
                    <a:lnTo>
                      <a:pt x="17" y="66"/>
                    </a:lnTo>
                    <a:lnTo>
                      <a:pt x="11" y="105"/>
                    </a:lnTo>
                    <a:lnTo>
                      <a:pt x="6" y="12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7" name="Freeform 338"/>
              <p:cNvSpPr>
                <a:spLocks/>
              </p:cNvSpPr>
              <p:nvPr/>
            </p:nvSpPr>
            <p:spPr bwMode="auto">
              <a:xfrm>
                <a:off x="2151" y="1224"/>
                <a:ext cx="7" cy="55"/>
              </a:xfrm>
              <a:custGeom>
                <a:avLst/>
                <a:gdLst>
                  <a:gd name="T0" fmla="*/ 1 w 14"/>
                  <a:gd name="T1" fmla="*/ 1 h 109"/>
                  <a:gd name="T2" fmla="*/ 1 w 14"/>
                  <a:gd name="T3" fmla="*/ 1 h 109"/>
                  <a:gd name="T4" fmla="*/ 0 w 14"/>
                  <a:gd name="T5" fmla="*/ 1 h 109"/>
                  <a:gd name="T6" fmla="*/ 1 w 14"/>
                  <a:gd name="T7" fmla="*/ 1 h 109"/>
                  <a:gd name="T8" fmla="*/ 1 w 14"/>
                  <a:gd name="T9" fmla="*/ 0 h 109"/>
                  <a:gd name="T10" fmla="*/ 1 w 14"/>
                  <a:gd name="T11" fmla="*/ 1 h 109"/>
                  <a:gd name="T12" fmla="*/ 1 w 14"/>
                  <a:gd name="T13" fmla="*/ 1 h 109"/>
                  <a:gd name="T14" fmla="*/ 1 w 14"/>
                  <a:gd name="T15" fmla="*/ 1 h 109"/>
                  <a:gd name="T16" fmla="*/ 1 w 14"/>
                  <a:gd name="T17" fmla="*/ 1 h 1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09"/>
                  <a:gd name="T29" fmla="*/ 14 w 14"/>
                  <a:gd name="T30" fmla="*/ 109 h 10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09">
                    <a:moveTo>
                      <a:pt x="11" y="109"/>
                    </a:moveTo>
                    <a:lnTo>
                      <a:pt x="4" y="96"/>
                    </a:lnTo>
                    <a:lnTo>
                      <a:pt x="0" y="63"/>
                    </a:lnTo>
                    <a:lnTo>
                      <a:pt x="3" y="28"/>
                    </a:lnTo>
                    <a:lnTo>
                      <a:pt x="13" y="0"/>
                    </a:lnTo>
                    <a:lnTo>
                      <a:pt x="13" y="25"/>
                    </a:lnTo>
                    <a:lnTo>
                      <a:pt x="14" y="62"/>
                    </a:lnTo>
                    <a:lnTo>
                      <a:pt x="14" y="96"/>
                    </a:lnTo>
                    <a:lnTo>
                      <a:pt x="11" y="10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8" name="Freeform 339"/>
              <p:cNvSpPr>
                <a:spLocks/>
              </p:cNvSpPr>
              <p:nvPr/>
            </p:nvSpPr>
            <p:spPr bwMode="auto">
              <a:xfrm>
                <a:off x="2175" y="1224"/>
                <a:ext cx="5" cy="44"/>
              </a:xfrm>
              <a:custGeom>
                <a:avLst/>
                <a:gdLst>
                  <a:gd name="T0" fmla="*/ 0 w 12"/>
                  <a:gd name="T1" fmla="*/ 1 h 88"/>
                  <a:gd name="T2" fmla="*/ 0 w 12"/>
                  <a:gd name="T3" fmla="*/ 1 h 88"/>
                  <a:gd name="T4" fmla="*/ 0 w 12"/>
                  <a:gd name="T5" fmla="*/ 1 h 88"/>
                  <a:gd name="T6" fmla="*/ 0 w 12"/>
                  <a:gd name="T7" fmla="*/ 1 h 88"/>
                  <a:gd name="T8" fmla="*/ 0 w 12"/>
                  <a:gd name="T9" fmla="*/ 0 h 88"/>
                  <a:gd name="T10" fmla="*/ 0 w 12"/>
                  <a:gd name="T11" fmla="*/ 1 h 88"/>
                  <a:gd name="T12" fmla="*/ 0 w 12"/>
                  <a:gd name="T13" fmla="*/ 1 h 88"/>
                  <a:gd name="T14" fmla="*/ 0 w 12"/>
                  <a:gd name="T15" fmla="*/ 1 h 88"/>
                  <a:gd name="T16" fmla="*/ 0 w 12"/>
                  <a:gd name="T17" fmla="*/ 1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88"/>
                  <a:gd name="T29" fmla="*/ 12 w 12"/>
                  <a:gd name="T30" fmla="*/ 88 h 8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88">
                    <a:moveTo>
                      <a:pt x="5" y="88"/>
                    </a:moveTo>
                    <a:lnTo>
                      <a:pt x="0" y="76"/>
                    </a:lnTo>
                    <a:lnTo>
                      <a:pt x="0" y="47"/>
                    </a:lnTo>
                    <a:lnTo>
                      <a:pt x="5" y="16"/>
                    </a:lnTo>
                    <a:lnTo>
                      <a:pt x="12" y="0"/>
                    </a:lnTo>
                    <a:lnTo>
                      <a:pt x="11" y="19"/>
                    </a:lnTo>
                    <a:lnTo>
                      <a:pt x="11" y="48"/>
                    </a:lnTo>
                    <a:lnTo>
                      <a:pt x="9" y="75"/>
                    </a:lnTo>
                    <a:lnTo>
                      <a:pt x="5" y="8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39" name="Freeform 340"/>
              <p:cNvSpPr>
                <a:spLocks/>
              </p:cNvSpPr>
              <p:nvPr/>
            </p:nvSpPr>
            <p:spPr bwMode="auto">
              <a:xfrm>
                <a:off x="2188" y="1226"/>
                <a:ext cx="7" cy="27"/>
              </a:xfrm>
              <a:custGeom>
                <a:avLst/>
                <a:gdLst>
                  <a:gd name="T0" fmla="*/ 0 w 15"/>
                  <a:gd name="T1" fmla="*/ 1 h 54"/>
                  <a:gd name="T2" fmla="*/ 0 w 15"/>
                  <a:gd name="T3" fmla="*/ 1 h 54"/>
                  <a:gd name="T4" fmla="*/ 0 w 15"/>
                  <a:gd name="T5" fmla="*/ 1 h 54"/>
                  <a:gd name="T6" fmla="*/ 0 w 15"/>
                  <a:gd name="T7" fmla="*/ 1 h 54"/>
                  <a:gd name="T8" fmla="*/ 0 w 15"/>
                  <a:gd name="T9" fmla="*/ 0 h 54"/>
                  <a:gd name="T10" fmla="*/ 0 w 15"/>
                  <a:gd name="T11" fmla="*/ 1 h 54"/>
                  <a:gd name="T12" fmla="*/ 0 w 15"/>
                  <a:gd name="T13" fmla="*/ 1 h 54"/>
                  <a:gd name="T14" fmla="*/ 0 w 15"/>
                  <a:gd name="T15" fmla="*/ 1 h 54"/>
                  <a:gd name="T16" fmla="*/ 0 w 15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4"/>
                  <a:gd name="T29" fmla="*/ 15 w 15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4">
                    <a:moveTo>
                      <a:pt x="11" y="54"/>
                    </a:moveTo>
                    <a:lnTo>
                      <a:pt x="6" y="47"/>
                    </a:lnTo>
                    <a:lnTo>
                      <a:pt x="1" y="3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15"/>
                    </a:lnTo>
                    <a:lnTo>
                      <a:pt x="10" y="34"/>
                    </a:lnTo>
                    <a:lnTo>
                      <a:pt x="15" y="49"/>
                    </a:lnTo>
                    <a:lnTo>
                      <a:pt x="11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0" name="Freeform 341"/>
              <p:cNvSpPr>
                <a:spLocks/>
              </p:cNvSpPr>
              <p:nvPr/>
            </p:nvSpPr>
            <p:spPr bwMode="auto">
              <a:xfrm>
                <a:off x="2059" y="1270"/>
                <a:ext cx="11" cy="27"/>
              </a:xfrm>
              <a:custGeom>
                <a:avLst/>
                <a:gdLst>
                  <a:gd name="T0" fmla="*/ 1 w 22"/>
                  <a:gd name="T1" fmla="*/ 0 h 54"/>
                  <a:gd name="T2" fmla="*/ 1 w 22"/>
                  <a:gd name="T3" fmla="*/ 1 h 54"/>
                  <a:gd name="T4" fmla="*/ 1 w 22"/>
                  <a:gd name="T5" fmla="*/ 1 h 54"/>
                  <a:gd name="T6" fmla="*/ 1 w 22"/>
                  <a:gd name="T7" fmla="*/ 1 h 54"/>
                  <a:gd name="T8" fmla="*/ 1 w 22"/>
                  <a:gd name="T9" fmla="*/ 1 h 54"/>
                  <a:gd name="T10" fmla="*/ 0 w 22"/>
                  <a:gd name="T11" fmla="*/ 1 h 54"/>
                  <a:gd name="T12" fmla="*/ 1 w 22"/>
                  <a:gd name="T13" fmla="*/ 1 h 54"/>
                  <a:gd name="T14" fmla="*/ 1 w 22"/>
                  <a:gd name="T15" fmla="*/ 1 h 54"/>
                  <a:gd name="T16" fmla="*/ 1 w 22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54"/>
                  <a:gd name="T29" fmla="*/ 22 w 22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54">
                    <a:moveTo>
                      <a:pt x="22" y="0"/>
                    </a:moveTo>
                    <a:lnTo>
                      <a:pt x="21" y="11"/>
                    </a:lnTo>
                    <a:lnTo>
                      <a:pt x="17" y="31"/>
                    </a:lnTo>
                    <a:lnTo>
                      <a:pt x="12" y="48"/>
                    </a:lnTo>
                    <a:lnTo>
                      <a:pt x="3" y="54"/>
                    </a:lnTo>
                    <a:lnTo>
                      <a:pt x="0" y="45"/>
                    </a:lnTo>
                    <a:lnTo>
                      <a:pt x="6" y="29"/>
                    </a:lnTo>
                    <a:lnTo>
                      <a:pt x="15" y="1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1" name="Freeform 342"/>
              <p:cNvSpPr>
                <a:spLocks/>
              </p:cNvSpPr>
              <p:nvPr/>
            </p:nvSpPr>
            <p:spPr bwMode="auto">
              <a:xfrm>
                <a:off x="2046" y="1268"/>
                <a:ext cx="26" cy="5"/>
              </a:xfrm>
              <a:custGeom>
                <a:avLst/>
                <a:gdLst>
                  <a:gd name="T0" fmla="*/ 1 w 51"/>
                  <a:gd name="T1" fmla="*/ 0 h 11"/>
                  <a:gd name="T2" fmla="*/ 1 w 51"/>
                  <a:gd name="T3" fmla="*/ 0 h 11"/>
                  <a:gd name="T4" fmla="*/ 1 w 51"/>
                  <a:gd name="T5" fmla="*/ 0 h 11"/>
                  <a:gd name="T6" fmla="*/ 1 w 51"/>
                  <a:gd name="T7" fmla="*/ 0 h 11"/>
                  <a:gd name="T8" fmla="*/ 1 w 51"/>
                  <a:gd name="T9" fmla="*/ 0 h 11"/>
                  <a:gd name="T10" fmla="*/ 1 w 51"/>
                  <a:gd name="T11" fmla="*/ 0 h 11"/>
                  <a:gd name="T12" fmla="*/ 1 w 51"/>
                  <a:gd name="T13" fmla="*/ 0 h 11"/>
                  <a:gd name="T14" fmla="*/ 1 w 51"/>
                  <a:gd name="T15" fmla="*/ 0 h 11"/>
                  <a:gd name="T16" fmla="*/ 0 w 51"/>
                  <a:gd name="T17" fmla="*/ 0 h 11"/>
                  <a:gd name="T18" fmla="*/ 1 w 51"/>
                  <a:gd name="T19" fmla="*/ 0 h 11"/>
                  <a:gd name="T20" fmla="*/ 1 w 51"/>
                  <a:gd name="T21" fmla="*/ 0 h 11"/>
                  <a:gd name="T22" fmla="*/ 1 w 51"/>
                  <a:gd name="T23" fmla="*/ 0 h 11"/>
                  <a:gd name="T24" fmla="*/ 1 w 51"/>
                  <a:gd name="T25" fmla="*/ 0 h 11"/>
                  <a:gd name="T26" fmla="*/ 1 w 51"/>
                  <a:gd name="T27" fmla="*/ 0 h 11"/>
                  <a:gd name="T28" fmla="*/ 1 w 51"/>
                  <a:gd name="T29" fmla="*/ 0 h 11"/>
                  <a:gd name="T30" fmla="*/ 1 w 51"/>
                  <a:gd name="T31" fmla="*/ 0 h 11"/>
                  <a:gd name="T32" fmla="*/ 1 w 51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3"/>
                    </a:moveTo>
                    <a:lnTo>
                      <a:pt x="48" y="3"/>
                    </a:lnTo>
                    <a:lnTo>
                      <a:pt x="41" y="1"/>
                    </a:lnTo>
                    <a:lnTo>
                      <a:pt x="33" y="1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5" y="11"/>
                    </a:lnTo>
                    <a:lnTo>
                      <a:pt x="12" y="11"/>
                    </a:lnTo>
                    <a:lnTo>
                      <a:pt x="20" y="10"/>
                    </a:lnTo>
                    <a:lnTo>
                      <a:pt x="29" y="8"/>
                    </a:lnTo>
                    <a:lnTo>
                      <a:pt x="39" y="6"/>
                    </a:lnTo>
                    <a:lnTo>
                      <a:pt x="46" y="4"/>
                    </a:lnTo>
                    <a:lnTo>
                      <a:pt x="51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2" name="Freeform 343"/>
              <p:cNvSpPr>
                <a:spLocks/>
              </p:cNvSpPr>
              <p:nvPr/>
            </p:nvSpPr>
            <p:spPr bwMode="auto">
              <a:xfrm>
                <a:off x="2042" y="1278"/>
                <a:ext cx="22" cy="16"/>
              </a:xfrm>
              <a:custGeom>
                <a:avLst/>
                <a:gdLst>
                  <a:gd name="T0" fmla="*/ 1 w 44"/>
                  <a:gd name="T1" fmla="*/ 0 h 32"/>
                  <a:gd name="T2" fmla="*/ 1 w 44"/>
                  <a:gd name="T3" fmla="*/ 1 h 32"/>
                  <a:gd name="T4" fmla="*/ 1 w 44"/>
                  <a:gd name="T5" fmla="*/ 1 h 32"/>
                  <a:gd name="T6" fmla="*/ 1 w 44"/>
                  <a:gd name="T7" fmla="*/ 1 h 32"/>
                  <a:gd name="T8" fmla="*/ 1 w 44"/>
                  <a:gd name="T9" fmla="*/ 1 h 32"/>
                  <a:gd name="T10" fmla="*/ 1 w 44"/>
                  <a:gd name="T11" fmla="*/ 1 h 32"/>
                  <a:gd name="T12" fmla="*/ 1 w 44"/>
                  <a:gd name="T13" fmla="*/ 1 h 32"/>
                  <a:gd name="T14" fmla="*/ 0 w 44"/>
                  <a:gd name="T15" fmla="*/ 1 h 32"/>
                  <a:gd name="T16" fmla="*/ 0 w 44"/>
                  <a:gd name="T17" fmla="*/ 1 h 32"/>
                  <a:gd name="T18" fmla="*/ 1 w 44"/>
                  <a:gd name="T19" fmla="*/ 1 h 32"/>
                  <a:gd name="T20" fmla="*/ 1 w 44"/>
                  <a:gd name="T21" fmla="*/ 1 h 32"/>
                  <a:gd name="T22" fmla="*/ 1 w 44"/>
                  <a:gd name="T23" fmla="*/ 1 h 32"/>
                  <a:gd name="T24" fmla="*/ 1 w 44"/>
                  <a:gd name="T25" fmla="*/ 1 h 32"/>
                  <a:gd name="T26" fmla="*/ 1 w 44"/>
                  <a:gd name="T27" fmla="*/ 1 h 32"/>
                  <a:gd name="T28" fmla="*/ 1 w 44"/>
                  <a:gd name="T29" fmla="*/ 1 h 32"/>
                  <a:gd name="T30" fmla="*/ 1 w 44"/>
                  <a:gd name="T31" fmla="*/ 1 h 32"/>
                  <a:gd name="T32" fmla="*/ 1 w 44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32"/>
                  <a:gd name="T53" fmla="*/ 44 w 44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32">
                    <a:moveTo>
                      <a:pt x="44" y="0"/>
                    </a:moveTo>
                    <a:lnTo>
                      <a:pt x="41" y="2"/>
                    </a:lnTo>
                    <a:lnTo>
                      <a:pt x="35" y="5"/>
                    </a:lnTo>
                    <a:lnTo>
                      <a:pt x="28" y="8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5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2"/>
                    </a:lnTo>
                    <a:lnTo>
                      <a:pt x="9" y="31"/>
                    </a:lnTo>
                    <a:lnTo>
                      <a:pt x="14" y="28"/>
                    </a:lnTo>
                    <a:lnTo>
                      <a:pt x="21" y="22"/>
                    </a:lnTo>
                    <a:lnTo>
                      <a:pt x="28" y="16"/>
                    </a:lnTo>
                    <a:lnTo>
                      <a:pt x="35" y="9"/>
                    </a:lnTo>
                    <a:lnTo>
                      <a:pt x="41" y="5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3" name="Freeform 344"/>
              <p:cNvSpPr>
                <a:spLocks/>
              </p:cNvSpPr>
              <p:nvPr/>
            </p:nvSpPr>
            <p:spPr bwMode="auto">
              <a:xfrm>
                <a:off x="2186" y="1194"/>
                <a:ext cx="7" cy="34"/>
              </a:xfrm>
              <a:custGeom>
                <a:avLst/>
                <a:gdLst>
                  <a:gd name="T0" fmla="*/ 1 w 14"/>
                  <a:gd name="T1" fmla="*/ 1 h 68"/>
                  <a:gd name="T2" fmla="*/ 1 w 14"/>
                  <a:gd name="T3" fmla="*/ 1 h 68"/>
                  <a:gd name="T4" fmla="*/ 0 w 14"/>
                  <a:gd name="T5" fmla="*/ 1 h 68"/>
                  <a:gd name="T6" fmla="*/ 1 w 14"/>
                  <a:gd name="T7" fmla="*/ 1 h 68"/>
                  <a:gd name="T8" fmla="*/ 1 w 14"/>
                  <a:gd name="T9" fmla="*/ 0 h 68"/>
                  <a:gd name="T10" fmla="*/ 1 w 14"/>
                  <a:gd name="T11" fmla="*/ 1 h 68"/>
                  <a:gd name="T12" fmla="*/ 1 w 14"/>
                  <a:gd name="T13" fmla="*/ 1 h 68"/>
                  <a:gd name="T14" fmla="*/ 1 w 14"/>
                  <a:gd name="T15" fmla="*/ 1 h 68"/>
                  <a:gd name="T16" fmla="*/ 1 w 14"/>
                  <a:gd name="T17" fmla="*/ 1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68"/>
                  <a:gd name="T29" fmla="*/ 14 w 1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68">
                    <a:moveTo>
                      <a:pt x="12" y="68"/>
                    </a:moveTo>
                    <a:lnTo>
                      <a:pt x="4" y="52"/>
                    </a:lnTo>
                    <a:lnTo>
                      <a:pt x="0" y="30"/>
                    </a:lnTo>
                    <a:lnTo>
                      <a:pt x="1" y="10"/>
                    </a:lnTo>
                    <a:lnTo>
                      <a:pt x="8" y="0"/>
                    </a:lnTo>
                    <a:lnTo>
                      <a:pt x="14" y="7"/>
                    </a:lnTo>
                    <a:lnTo>
                      <a:pt x="14" y="26"/>
                    </a:lnTo>
                    <a:lnTo>
                      <a:pt x="12" y="49"/>
                    </a:lnTo>
                    <a:lnTo>
                      <a:pt x="1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4" name="Freeform 345"/>
              <p:cNvSpPr>
                <a:spLocks/>
              </p:cNvSpPr>
              <p:nvPr/>
            </p:nvSpPr>
            <p:spPr bwMode="auto">
              <a:xfrm>
                <a:off x="2205" y="1201"/>
                <a:ext cx="13" cy="33"/>
              </a:xfrm>
              <a:custGeom>
                <a:avLst/>
                <a:gdLst>
                  <a:gd name="T0" fmla="*/ 0 w 28"/>
                  <a:gd name="T1" fmla="*/ 1 h 64"/>
                  <a:gd name="T2" fmla="*/ 0 w 28"/>
                  <a:gd name="T3" fmla="*/ 1 h 64"/>
                  <a:gd name="T4" fmla="*/ 0 w 28"/>
                  <a:gd name="T5" fmla="*/ 1 h 64"/>
                  <a:gd name="T6" fmla="*/ 0 w 28"/>
                  <a:gd name="T7" fmla="*/ 1 h 64"/>
                  <a:gd name="T8" fmla="*/ 0 w 28"/>
                  <a:gd name="T9" fmla="*/ 0 h 64"/>
                  <a:gd name="T10" fmla="*/ 0 w 28"/>
                  <a:gd name="T11" fmla="*/ 1 h 64"/>
                  <a:gd name="T12" fmla="*/ 0 w 28"/>
                  <a:gd name="T13" fmla="*/ 1 h 64"/>
                  <a:gd name="T14" fmla="*/ 0 w 28"/>
                  <a:gd name="T15" fmla="*/ 1 h 64"/>
                  <a:gd name="T16" fmla="*/ 0 w 28"/>
                  <a:gd name="T17" fmla="*/ 1 h 64"/>
                  <a:gd name="T18" fmla="*/ 0 w 28"/>
                  <a:gd name="T19" fmla="*/ 1 h 64"/>
                  <a:gd name="T20" fmla="*/ 0 w 28"/>
                  <a:gd name="T21" fmla="*/ 1 h 64"/>
                  <a:gd name="T22" fmla="*/ 0 w 28"/>
                  <a:gd name="T23" fmla="*/ 1 h 64"/>
                  <a:gd name="T24" fmla="*/ 0 w 28"/>
                  <a:gd name="T25" fmla="*/ 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64"/>
                  <a:gd name="T41" fmla="*/ 28 w 28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64">
                    <a:moveTo>
                      <a:pt x="0" y="64"/>
                    </a:moveTo>
                    <a:lnTo>
                      <a:pt x="3" y="49"/>
                    </a:lnTo>
                    <a:lnTo>
                      <a:pt x="8" y="27"/>
                    </a:lnTo>
                    <a:lnTo>
                      <a:pt x="15" y="9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27" y="9"/>
                    </a:lnTo>
                    <a:lnTo>
                      <a:pt x="24" y="18"/>
                    </a:lnTo>
                    <a:lnTo>
                      <a:pt x="20" y="30"/>
                    </a:lnTo>
                    <a:lnTo>
                      <a:pt x="14" y="41"/>
                    </a:lnTo>
                    <a:lnTo>
                      <a:pt x="8" y="52"/>
                    </a:lnTo>
                    <a:lnTo>
                      <a:pt x="4" y="6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5" name="Freeform 346"/>
              <p:cNvSpPr>
                <a:spLocks/>
              </p:cNvSpPr>
              <p:nvPr/>
            </p:nvSpPr>
            <p:spPr bwMode="auto">
              <a:xfrm>
                <a:off x="2173" y="1194"/>
                <a:ext cx="7" cy="31"/>
              </a:xfrm>
              <a:custGeom>
                <a:avLst/>
                <a:gdLst>
                  <a:gd name="T0" fmla="*/ 0 w 15"/>
                  <a:gd name="T1" fmla="*/ 1 h 62"/>
                  <a:gd name="T2" fmla="*/ 0 w 15"/>
                  <a:gd name="T3" fmla="*/ 1 h 62"/>
                  <a:gd name="T4" fmla="*/ 0 w 15"/>
                  <a:gd name="T5" fmla="*/ 1 h 62"/>
                  <a:gd name="T6" fmla="*/ 0 w 15"/>
                  <a:gd name="T7" fmla="*/ 1 h 62"/>
                  <a:gd name="T8" fmla="*/ 0 w 15"/>
                  <a:gd name="T9" fmla="*/ 0 h 62"/>
                  <a:gd name="T10" fmla="*/ 0 w 15"/>
                  <a:gd name="T11" fmla="*/ 1 h 62"/>
                  <a:gd name="T12" fmla="*/ 0 w 15"/>
                  <a:gd name="T13" fmla="*/ 1 h 62"/>
                  <a:gd name="T14" fmla="*/ 0 w 15"/>
                  <a:gd name="T15" fmla="*/ 1 h 62"/>
                  <a:gd name="T16" fmla="*/ 0 w 15"/>
                  <a:gd name="T17" fmla="*/ 1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2"/>
                  <a:gd name="T29" fmla="*/ 15 w 15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2">
                    <a:moveTo>
                      <a:pt x="15" y="62"/>
                    </a:moveTo>
                    <a:lnTo>
                      <a:pt x="6" y="54"/>
                    </a:lnTo>
                    <a:lnTo>
                      <a:pt x="0" y="34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12" y="3"/>
                    </a:lnTo>
                    <a:lnTo>
                      <a:pt x="14" y="21"/>
                    </a:lnTo>
                    <a:lnTo>
                      <a:pt x="14" y="44"/>
                    </a:lnTo>
                    <a:lnTo>
                      <a:pt x="15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6" name="Freeform 347"/>
              <p:cNvSpPr>
                <a:spLocks/>
              </p:cNvSpPr>
              <p:nvPr/>
            </p:nvSpPr>
            <p:spPr bwMode="auto">
              <a:xfrm>
                <a:off x="2159" y="1192"/>
                <a:ext cx="10" cy="33"/>
              </a:xfrm>
              <a:custGeom>
                <a:avLst/>
                <a:gdLst>
                  <a:gd name="T0" fmla="*/ 1 w 20"/>
                  <a:gd name="T1" fmla="*/ 0 h 67"/>
                  <a:gd name="T2" fmla="*/ 1 w 20"/>
                  <a:gd name="T3" fmla="*/ 0 h 67"/>
                  <a:gd name="T4" fmla="*/ 1 w 20"/>
                  <a:gd name="T5" fmla="*/ 0 h 67"/>
                  <a:gd name="T6" fmla="*/ 0 w 20"/>
                  <a:gd name="T7" fmla="*/ 0 h 67"/>
                  <a:gd name="T8" fmla="*/ 1 w 20"/>
                  <a:gd name="T9" fmla="*/ 0 h 67"/>
                  <a:gd name="T10" fmla="*/ 1 w 20"/>
                  <a:gd name="T11" fmla="*/ 0 h 67"/>
                  <a:gd name="T12" fmla="*/ 1 w 20"/>
                  <a:gd name="T13" fmla="*/ 0 h 67"/>
                  <a:gd name="T14" fmla="*/ 1 w 20"/>
                  <a:gd name="T15" fmla="*/ 0 h 67"/>
                  <a:gd name="T16" fmla="*/ 1 w 20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67"/>
                  <a:gd name="T29" fmla="*/ 20 w 20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67">
                    <a:moveTo>
                      <a:pt x="20" y="67"/>
                    </a:moveTo>
                    <a:lnTo>
                      <a:pt x="10" y="54"/>
                    </a:lnTo>
                    <a:lnTo>
                      <a:pt x="3" y="34"/>
                    </a:lnTo>
                    <a:lnTo>
                      <a:pt x="0" y="13"/>
                    </a:lnTo>
                    <a:lnTo>
                      <a:pt x="4" y="0"/>
                    </a:lnTo>
                    <a:lnTo>
                      <a:pt x="10" y="5"/>
                    </a:lnTo>
                    <a:lnTo>
                      <a:pt x="12" y="22"/>
                    </a:lnTo>
                    <a:lnTo>
                      <a:pt x="15" y="45"/>
                    </a:lnTo>
                    <a:lnTo>
                      <a:pt x="20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7" name="Freeform 348"/>
              <p:cNvSpPr>
                <a:spLocks/>
              </p:cNvSpPr>
              <p:nvPr/>
            </p:nvSpPr>
            <p:spPr bwMode="auto">
              <a:xfrm>
                <a:off x="2145" y="1194"/>
                <a:ext cx="14" cy="32"/>
              </a:xfrm>
              <a:custGeom>
                <a:avLst/>
                <a:gdLst>
                  <a:gd name="T0" fmla="*/ 1 w 27"/>
                  <a:gd name="T1" fmla="*/ 1 h 64"/>
                  <a:gd name="T2" fmla="*/ 1 w 27"/>
                  <a:gd name="T3" fmla="*/ 1 h 64"/>
                  <a:gd name="T4" fmla="*/ 1 w 27"/>
                  <a:gd name="T5" fmla="*/ 1 h 64"/>
                  <a:gd name="T6" fmla="*/ 1 w 27"/>
                  <a:gd name="T7" fmla="*/ 1 h 64"/>
                  <a:gd name="T8" fmla="*/ 1 w 27"/>
                  <a:gd name="T9" fmla="*/ 1 h 64"/>
                  <a:gd name="T10" fmla="*/ 1 w 27"/>
                  <a:gd name="T11" fmla="*/ 1 h 64"/>
                  <a:gd name="T12" fmla="*/ 0 w 27"/>
                  <a:gd name="T13" fmla="*/ 1 h 64"/>
                  <a:gd name="T14" fmla="*/ 1 w 27"/>
                  <a:gd name="T15" fmla="*/ 1 h 64"/>
                  <a:gd name="T16" fmla="*/ 1 w 27"/>
                  <a:gd name="T17" fmla="*/ 0 h 64"/>
                  <a:gd name="T18" fmla="*/ 1 w 27"/>
                  <a:gd name="T19" fmla="*/ 1 h 64"/>
                  <a:gd name="T20" fmla="*/ 1 w 27"/>
                  <a:gd name="T21" fmla="*/ 1 h 64"/>
                  <a:gd name="T22" fmla="*/ 1 w 27"/>
                  <a:gd name="T23" fmla="*/ 1 h 64"/>
                  <a:gd name="T24" fmla="*/ 1 w 27"/>
                  <a:gd name="T25" fmla="*/ 1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64"/>
                  <a:gd name="T41" fmla="*/ 27 w 27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64">
                    <a:moveTo>
                      <a:pt x="27" y="64"/>
                    </a:moveTo>
                    <a:lnTo>
                      <a:pt x="20" y="59"/>
                    </a:lnTo>
                    <a:lnTo>
                      <a:pt x="15" y="51"/>
                    </a:lnTo>
                    <a:lnTo>
                      <a:pt x="9" y="40"/>
                    </a:lnTo>
                    <a:lnTo>
                      <a:pt x="5" y="30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10" y="6"/>
                    </a:lnTo>
                    <a:lnTo>
                      <a:pt x="16" y="24"/>
                    </a:lnTo>
                    <a:lnTo>
                      <a:pt x="22" y="4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8" name="Freeform 349"/>
              <p:cNvSpPr>
                <a:spLocks/>
              </p:cNvSpPr>
              <p:nvPr/>
            </p:nvSpPr>
            <p:spPr bwMode="auto">
              <a:xfrm>
                <a:off x="2127" y="1196"/>
                <a:ext cx="20" cy="32"/>
              </a:xfrm>
              <a:custGeom>
                <a:avLst/>
                <a:gdLst>
                  <a:gd name="T0" fmla="*/ 1 w 40"/>
                  <a:gd name="T1" fmla="*/ 0 h 66"/>
                  <a:gd name="T2" fmla="*/ 1 w 40"/>
                  <a:gd name="T3" fmla="*/ 0 h 66"/>
                  <a:gd name="T4" fmla="*/ 1 w 40"/>
                  <a:gd name="T5" fmla="*/ 0 h 66"/>
                  <a:gd name="T6" fmla="*/ 1 w 40"/>
                  <a:gd name="T7" fmla="*/ 0 h 66"/>
                  <a:gd name="T8" fmla="*/ 1 w 40"/>
                  <a:gd name="T9" fmla="*/ 0 h 66"/>
                  <a:gd name="T10" fmla="*/ 1 w 40"/>
                  <a:gd name="T11" fmla="*/ 0 h 66"/>
                  <a:gd name="T12" fmla="*/ 1 w 40"/>
                  <a:gd name="T13" fmla="*/ 0 h 66"/>
                  <a:gd name="T14" fmla="*/ 0 w 40"/>
                  <a:gd name="T15" fmla="*/ 0 h 66"/>
                  <a:gd name="T16" fmla="*/ 1 w 40"/>
                  <a:gd name="T17" fmla="*/ 0 h 66"/>
                  <a:gd name="T18" fmla="*/ 1 w 40"/>
                  <a:gd name="T19" fmla="*/ 0 h 66"/>
                  <a:gd name="T20" fmla="*/ 1 w 40"/>
                  <a:gd name="T21" fmla="*/ 0 h 66"/>
                  <a:gd name="T22" fmla="*/ 1 w 40"/>
                  <a:gd name="T23" fmla="*/ 0 h 66"/>
                  <a:gd name="T24" fmla="*/ 1 w 40"/>
                  <a:gd name="T25" fmla="*/ 0 h 66"/>
                  <a:gd name="T26" fmla="*/ 1 w 40"/>
                  <a:gd name="T27" fmla="*/ 0 h 66"/>
                  <a:gd name="T28" fmla="*/ 1 w 40"/>
                  <a:gd name="T29" fmla="*/ 0 h 66"/>
                  <a:gd name="T30" fmla="*/ 1 w 40"/>
                  <a:gd name="T31" fmla="*/ 0 h 66"/>
                  <a:gd name="T32" fmla="*/ 1 w 40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6"/>
                  <a:gd name="T53" fmla="*/ 40 w 40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6">
                    <a:moveTo>
                      <a:pt x="40" y="66"/>
                    </a:moveTo>
                    <a:lnTo>
                      <a:pt x="33" y="59"/>
                    </a:lnTo>
                    <a:lnTo>
                      <a:pt x="26" y="51"/>
                    </a:lnTo>
                    <a:lnTo>
                      <a:pt x="18" y="41"/>
                    </a:lnTo>
                    <a:lnTo>
                      <a:pt x="11" y="30"/>
                    </a:lnTo>
                    <a:lnTo>
                      <a:pt x="4" y="21"/>
                    </a:lnTo>
                    <a:lnTo>
                      <a:pt x="1" y="12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4" y="6"/>
                    </a:lnTo>
                    <a:lnTo>
                      <a:pt x="18" y="15"/>
                    </a:lnTo>
                    <a:lnTo>
                      <a:pt x="24" y="26"/>
                    </a:lnTo>
                    <a:lnTo>
                      <a:pt x="29" y="38"/>
                    </a:lnTo>
                    <a:lnTo>
                      <a:pt x="32" y="50"/>
                    </a:lnTo>
                    <a:lnTo>
                      <a:pt x="37" y="59"/>
                    </a:lnTo>
                    <a:lnTo>
                      <a:pt x="40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49" name="Freeform 350"/>
              <p:cNvSpPr>
                <a:spLocks/>
              </p:cNvSpPr>
              <p:nvPr/>
            </p:nvSpPr>
            <p:spPr bwMode="auto">
              <a:xfrm>
                <a:off x="2106" y="1201"/>
                <a:ext cx="27" cy="33"/>
              </a:xfrm>
              <a:custGeom>
                <a:avLst/>
                <a:gdLst>
                  <a:gd name="T0" fmla="*/ 0 w 56"/>
                  <a:gd name="T1" fmla="*/ 1 h 65"/>
                  <a:gd name="T2" fmla="*/ 0 w 56"/>
                  <a:gd name="T3" fmla="*/ 1 h 65"/>
                  <a:gd name="T4" fmla="*/ 0 w 56"/>
                  <a:gd name="T5" fmla="*/ 1 h 65"/>
                  <a:gd name="T6" fmla="*/ 0 w 56"/>
                  <a:gd name="T7" fmla="*/ 1 h 65"/>
                  <a:gd name="T8" fmla="*/ 0 w 56"/>
                  <a:gd name="T9" fmla="*/ 1 h 65"/>
                  <a:gd name="T10" fmla="*/ 0 w 56"/>
                  <a:gd name="T11" fmla="*/ 1 h 65"/>
                  <a:gd name="T12" fmla="*/ 0 w 56"/>
                  <a:gd name="T13" fmla="*/ 1 h 65"/>
                  <a:gd name="T14" fmla="*/ 0 w 56"/>
                  <a:gd name="T15" fmla="*/ 1 h 65"/>
                  <a:gd name="T16" fmla="*/ 0 w 56"/>
                  <a:gd name="T17" fmla="*/ 0 h 65"/>
                  <a:gd name="T18" fmla="*/ 0 w 56"/>
                  <a:gd name="T19" fmla="*/ 1 h 65"/>
                  <a:gd name="T20" fmla="*/ 0 w 56"/>
                  <a:gd name="T21" fmla="*/ 1 h 65"/>
                  <a:gd name="T22" fmla="*/ 0 w 56"/>
                  <a:gd name="T23" fmla="*/ 1 h 65"/>
                  <a:gd name="T24" fmla="*/ 0 w 56"/>
                  <a:gd name="T25" fmla="*/ 1 h 65"/>
                  <a:gd name="T26" fmla="*/ 0 w 56"/>
                  <a:gd name="T27" fmla="*/ 1 h 65"/>
                  <a:gd name="T28" fmla="*/ 0 w 56"/>
                  <a:gd name="T29" fmla="*/ 1 h 65"/>
                  <a:gd name="T30" fmla="*/ 0 w 56"/>
                  <a:gd name="T31" fmla="*/ 1 h 65"/>
                  <a:gd name="T32" fmla="*/ 0 w 56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5"/>
                  <a:gd name="T53" fmla="*/ 56 w 56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5">
                    <a:moveTo>
                      <a:pt x="56" y="65"/>
                    </a:moveTo>
                    <a:lnTo>
                      <a:pt x="49" y="60"/>
                    </a:lnTo>
                    <a:lnTo>
                      <a:pt x="39" y="52"/>
                    </a:lnTo>
                    <a:lnTo>
                      <a:pt x="29" y="41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8" y="1"/>
                    </a:lnTo>
                    <a:lnTo>
                      <a:pt x="16" y="8"/>
                    </a:lnTo>
                    <a:lnTo>
                      <a:pt x="24" y="17"/>
                    </a:lnTo>
                    <a:lnTo>
                      <a:pt x="33" y="29"/>
                    </a:lnTo>
                    <a:lnTo>
                      <a:pt x="39" y="41"/>
                    </a:lnTo>
                    <a:lnTo>
                      <a:pt x="46" y="52"/>
                    </a:lnTo>
                    <a:lnTo>
                      <a:pt x="52" y="61"/>
                    </a:lnTo>
                    <a:lnTo>
                      <a:pt x="56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0" name="Freeform 351"/>
              <p:cNvSpPr>
                <a:spLocks/>
              </p:cNvSpPr>
              <p:nvPr/>
            </p:nvSpPr>
            <p:spPr bwMode="auto">
              <a:xfrm>
                <a:off x="2085" y="1206"/>
                <a:ext cx="32" cy="34"/>
              </a:xfrm>
              <a:custGeom>
                <a:avLst/>
                <a:gdLst>
                  <a:gd name="T0" fmla="*/ 1 w 63"/>
                  <a:gd name="T1" fmla="*/ 1 h 68"/>
                  <a:gd name="T2" fmla="*/ 1 w 63"/>
                  <a:gd name="T3" fmla="*/ 1 h 68"/>
                  <a:gd name="T4" fmla="*/ 1 w 63"/>
                  <a:gd name="T5" fmla="*/ 1 h 68"/>
                  <a:gd name="T6" fmla="*/ 1 w 63"/>
                  <a:gd name="T7" fmla="*/ 1 h 68"/>
                  <a:gd name="T8" fmla="*/ 1 w 63"/>
                  <a:gd name="T9" fmla="*/ 1 h 68"/>
                  <a:gd name="T10" fmla="*/ 1 w 63"/>
                  <a:gd name="T11" fmla="*/ 1 h 68"/>
                  <a:gd name="T12" fmla="*/ 1 w 63"/>
                  <a:gd name="T13" fmla="*/ 1 h 68"/>
                  <a:gd name="T14" fmla="*/ 0 w 63"/>
                  <a:gd name="T15" fmla="*/ 1 h 68"/>
                  <a:gd name="T16" fmla="*/ 1 w 63"/>
                  <a:gd name="T17" fmla="*/ 0 h 68"/>
                  <a:gd name="T18" fmla="*/ 1 w 63"/>
                  <a:gd name="T19" fmla="*/ 0 h 68"/>
                  <a:gd name="T20" fmla="*/ 1 w 63"/>
                  <a:gd name="T21" fmla="*/ 1 h 68"/>
                  <a:gd name="T22" fmla="*/ 1 w 63"/>
                  <a:gd name="T23" fmla="*/ 1 h 68"/>
                  <a:gd name="T24" fmla="*/ 1 w 63"/>
                  <a:gd name="T25" fmla="*/ 1 h 68"/>
                  <a:gd name="T26" fmla="*/ 1 w 63"/>
                  <a:gd name="T27" fmla="*/ 1 h 68"/>
                  <a:gd name="T28" fmla="*/ 1 w 63"/>
                  <a:gd name="T29" fmla="*/ 1 h 68"/>
                  <a:gd name="T30" fmla="*/ 1 w 63"/>
                  <a:gd name="T31" fmla="*/ 1 h 68"/>
                  <a:gd name="T32" fmla="*/ 1 w 63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68"/>
                  <a:gd name="T53" fmla="*/ 63 w 63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68">
                    <a:moveTo>
                      <a:pt x="63" y="68"/>
                    </a:moveTo>
                    <a:lnTo>
                      <a:pt x="55" y="63"/>
                    </a:lnTo>
                    <a:lnTo>
                      <a:pt x="46" y="55"/>
                    </a:lnTo>
                    <a:lnTo>
                      <a:pt x="33" y="46"/>
                    </a:lnTo>
                    <a:lnTo>
                      <a:pt x="22" y="35"/>
                    </a:lnTo>
                    <a:lnTo>
                      <a:pt x="12" y="24"/>
                    </a:lnTo>
                    <a:lnTo>
                      <a:pt x="3" y="14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6" y="6"/>
                    </a:lnTo>
                    <a:lnTo>
                      <a:pt x="24" y="15"/>
                    </a:lnTo>
                    <a:lnTo>
                      <a:pt x="33" y="27"/>
                    </a:lnTo>
                    <a:lnTo>
                      <a:pt x="41" y="40"/>
                    </a:lnTo>
                    <a:lnTo>
                      <a:pt x="49" y="52"/>
                    </a:lnTo>
                    <a:lnTo>
                      <a:pt x="58" y="62"/>
                    </a:lnTo>
                    <a:lnTo>
                      <a:pt x="63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1" name="Freeform 352"/>
              <p:cNvSpPr>
                <a:spLocks/>
              </p:cNvSpPr>
              <p:nvPr/>
            </p:nvSpPr>
            <p:spPr bwMode="auto">
              <a:xfrm>
                <a:off x="2069" y="1215"/>
                <a:ext cx="37" cy="32"/>
              </a:xfrm>
              <a:custGeom>
                <a:avLst/>
                <a:gdLst>
                  <a:gd name="T0" fmla="*/ 1 w 73"/>
                  <a:gd name="T1" fmla="*/ 1 h 64"/>
                  <a:gd name="T2" fmla="*/ 1 w 73"/>
                  <a:gd name="T3" fmla="*/ 1 h 64"/>
                  <a:gd name="T4" fmla="*/ 1 w 73"/>
                  <a:gd name="T5" fmla="*/ 1 h 64"/>
                  <a:gd name="T6" fmla="*/ 1 w 73"/>
                  <a:gd name="T7" fmla="*/ 1 h 64"/>
                  <a:gd name="T8" fmla="*/ 1 w 73"/>
                  <a:gd name="T9" fmla="*/ 1 h 64"/>
                  <a:gd name="T10" fmla="*/ 1 w 73"/>
                  <a:gd name="T11" fmla="*/ 1 h 64"/>
                  <a:gd name="T12" fmla="*/ 1 w 73"/>
                  <a:gd name="T13" fmla="*/ 1 h 64"/>
                  <a:gd name="T14" fmla="*/ 1 w 73"/>
                  <a:gd name="T15" fmla="*/ 1 h 64"/>
                  <a:gd name="T16" fmla="*/ 0 w 73"/>
                  <a:gd name="T17" fmla="*/ 1 h 64"/>
                  <a:gd name="T18" fmla="*/ 1 w 73"/>
                  <a:gd name="T19" fmla="*/ 0 h 64"/>
                  <a:gd name="T20" fmla="*/ 1 w 73"/>
                  <a:gd name="T21" fmla="*/ 1 h 64"/>
                  <a:gd name="T22" fmla="*/ 1 w 73"/>
                  <a:gd name="T23" fmla="*/ 1 h 64"/>
                  <a:gd name="T24" fmla="*/ 1 w 73"/>
                  <a:gd name="T25" fmla="*/ 1 h 64"/>
                  <a:gd name="T26" fmla="*/ 1 w 73"/>
                  <a:gd name="T27" fmla="*/ 1 h 64"/>
                  <a:gd name="T28" fmla="*/ 1 w 73"/>
                  <a:gd name="T29" fmla="*/ 1 h 64"/>
                  <a:gd name="T30" fmla="*/ 1 w 73"/>
                  <a:gd name="T31" fmla="*/ 1 h 64"/>
                  <a:gd name="T32" fmla="*/ 1 w 73"/>
                  <a:gd name="T33" fmla="*/ 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4"/>
                  <a:gd name="T53" fmla="*/ 73 w 73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4">
                    <a:moveTo>
                      <a:pt x="73" y="64"/>
                    </a:moveTo>
                    <a:lnTo>
                      <a:pt x="64" y="60"/>
                    </a:lnTo>
                    <a:lnTo>
                      <a:pt x="53" y="55"/>
                    </a:lnTo>
                    <a:lnTo>
                      <a:pt x="40" y="49"/>
                    </a:lnTo>
                    <a:lnTo>
                      <a:pt x="28" y="41"/>
                    </a:lnTo>
                    <a:lnTo>
                      <a:pt x="17" y="32"/>
                    </a:lnTo>
                    <a:lnTo>
                      <a:pt x="8" y="22"/>
                    </a:lnTo>
                    <a:lnTo>
                      <a:pt x="2" y="1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0" y="5"/>
                    </a:lnTo>
                    <a:lnTo>
                      <a:pt x="20" y="13"/>
                    </a:lnTo>
                    <a:lnTo>
                      <a:pt x="33" y="23"/>
                    </a:lnTo>
                    <a:lnTo>
                      <a:pt x="46" y="36"/>
                    </a:lnTo>
                    <a:lnTo>
                      <a:pt x="57" y="48"/>
                    </a:lnTo>
                    <a:lnTo>
                      <a:pt x="68" y="57"/>
                    </a:lnTo>
                    <a:lnTo>
                      <a:pt x="73" y="6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2" name="Freeform 353"/>
              <p:cNvSpPr>
                <a:spLocks/>
              </p:cNvSpPr>
              <p:nvPr/>
            </p:nvSpPr>
            <p:spPr bwMode="auto">
              <a:xfrm>
                <a:off x="2056" y="1235"/>
                <a:ext cx="40" cy="16"/>
              </a:xfrm>
              <a:custGeom>
                <a:avLst/>
                <a:gdLst>
                  <a:gd name="T0" fmla="*/ 0 w 81"/>
                  <a:gd name="T1" fmla="*/ 1 h 31"/>
                  <a:gd name="T2" fmla="*/ 0 w 81"/>
                  <a:gd name="T3" fmla="*/ 0 h 31"/>
                  <a:gd name="T4" fmla="*/ 0 w 81"/>
                  <a:gd name="T5" fmla="*/ 1 h 31"/>
                  <a:gd name="T6" fmla="*/ 0 w 81"/>
                  <a:gd name="T7" fmla="*/ 1 h 31"/>
                  <a:gd name="T8" fmla="*/ 0 w 81"/>
                  <a:gd name="T9" fmla="*/ 1 h 31"/>
                  <a:gd name="T10" fmla="*/ 0 w 81"/>
                  <a:gd name="T11" fmla="*/ 1 h 31"/>
                  <a:gd name="T12" fmla="*/ 0 w 81"/>
                  <a:gd name="T13" fmla="*/ 1 h 31"/>
                  <a:gd name="T14" fmla="*/ 0 w 81"/>
                  <a:gd name="T15" fmla="*/ 1 h 31"/>
                  <a:gd name="T16" fmla="*/ 0 w 81"/>
                  <a:gd name="T17" fmla="*/ 1 h 31"/>
                  <a:gd name="T18" fmla="*/ 0 w 81"/>
                  <a:gd name="T19" fmla="*/ 1 h 31"/>
                  <a:gd name="T20" fmla="*/ 0 w 81"/>
                  <a:gd name="T21" fmla="*/ 1 h 31"/>
                  <a:gd name="T22" fmla="*/ 0 w 81"/>
                  <a:gd name="T23" fmla="*/ 1 h 31"/>
                  <a:gd name="T24" fmla="*/ 0 w 81"/>
                  <a:gd name="T25" fmla="*/ 1 h 31"/>
                  <a:gd name="T26" fmla="*/ 0 w 81"/>
                  <a:gd name="T27" fmla="*/ 1 h 31"/>
                  <a:gd name="T28" fmla="*/ 0 w 81"/>
                  <a:gd name="T29" fmla="*/ 1 h 31"/>
                  <a:gd name="T30" fmla="*/ 0 w 81"/>
                  <a:gd name="T31" fmla="*/ 1 h 31"/>
                  <a:gd name="T32" fmla="*/ 0 w 81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31"/>
                  <a:gd name="T53" fmla="*/ 81 w 81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31">
                    <a:moveTo>
                      <a:pt x="0" y="1"/>
                    </a:moveTo>
                    <a:lnTo>
                      <a:pt x="5" y="0"/>
                    </a:lnTo>
                    <a:lnTo>
                      <a:pt x="13" y="2"/>
                    </a:lnTo>
                    <a:lnTo>
                      <a:pt x="23" y="6"/>
                    </a:lnTo>
                    <a:lnTo>
                      <a:pt x="36" y="11"/>
                    </a:lnTo>
                    <a:lnTo>
                      <a:pt x="49" y="16"/>
                    </a:lnTo>
                    <a:lnTo>
                      <a:pt x="61" y="22"/>
                    </a:lnTo>
                    <a:lnTo>
                      <a:pt x="73" y="26"/>
                    </a:lnTo>
                    <a:lnTo>
                      <a:pt x="81" y="29"/>
                    </a:lnTo>
                    <a:lnTo>
                      <a:pt x="69" y="31"/>
                    </a:lnTo>
                    <a:lnTo>
                      <a:pt x="57" y="30"/>
                    </a:lnTo>
                    <a:lnTo>
                      <a:pt x="42" y="27"/>
                    </a:lnTo>
                    <a:lnTo>
                      <a:pt x="28" y="24"/>
                    </a:lnTo>
                    <a:lnTo>
                      <a:pt x="15" y="19"/>
                    </a:lnTo>
                    <a:lnTo>
                      <a:pt x="5" y="14"/>
                    </a:lnTo>
                    <a:lnTo>
                      <a:pt x="0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3" name="Freeform 354"/>
              <p:cNvSpPr>
                <a:spLocks/>
              </p:cNvSpPr>
              <p:nvPr/>
            </p:nvSpPr>
            <p:spPr bwMode="auto">
              <a:xfrm>
                <a:off x="2043" y="1247"/>
                <a:ext cx="40" cy="15"/>
              </a:xfrm>
              <a:custGeom>
                <a:avLst/>
                <a:gdLst>
                  <a:gd name="T0" fmla="*/ 0 w 78"/>
                  <a:gd name="T1" fmla="*/ 0 h 30"/>
                  <a:gd name="T2" fmla="*/ 1 w 78"/>
                  <a:gd name="T3" fmla="*/ 0 h 30"/>
                  <a:gd name="T4" fmla="*/ 1 w 78"/>
                  <a:gd name="T5" fmla="*/ 1 h 30"/>
                  <a:gd name="T6" fmla="*/ 1 w 78"/>
                  <a:gd name="T7" fmla="*/ 1 h 30"/>
                  <a:gd name="T8" fmla="*/ 1 w 78"/>
                  <a:gd name="T9" fmla="*/ 1 h 30"/>
                  <a:gd name="T10" fmla="*/ 1 w 78"/>
                  <a:gd name="T11" fmla="*/ 1 h 30"/>
                  <a:gd name="T12" fmla="*/ 1 w 78"/>
                  <a:gd name="T13" fmla="*/ 1 h 30"/>
                  <a:gd name="T14" fmla="*/ 1 w 78"/>
                  <a:gd name="T15" fmla="*/ 1 h 30"/>
                  <a:gd name="T16" fmla="*/ 1 w 78"/>
                  <a:gd name="T17" fmla="*/ 1 h 30"/>
                  <a:gd name="T18" fmla="*/ 1 w 78"/>
                  <a:gd name="T19" fmla="*/ 1 h 30"/>
                  <a:gd name="T20" fmla="*/ 1 w 78"/>
                  <a:gd name="T21" fmla="*/ 1 h 30"/>
                  <a:gd name="T22" fmla="*/ 1 w 78"/>
                  <a:gd name="T23" fmla="*/ 1 h 30"/>
                  <a:gd name="T24" fmla="*/ 1 w 78"/>
                  <a:gd name="T25" fmla="*/ 1 h 30"/>
                  <a:gd name="T26" fmla="*/ 1 w 78"/>
                  <a:gd name="T27" fmla="*/ 1 h 30"/>
                  <a:gd name="T28" fmla="*/ 1 w 78"/>
                  <a:gd name="T29" fmla="*/ 1 h 30"/>
                  <a:gd name="T30" fmla="*/ 0 w 78"/>
                  <a:gd name="T31" fmla="*/ 1 h 30"/>
                  <a:gd name="T32" fmla="*/ 0 w 78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30"/>
                  <a:gd name="T53" fmla="*/ 78 w 78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30">
                    <a:moveTo>
                      <a:pt x="0" y="0"/>
                    </a:moveTo>
                    <a:lnTo>
                      <a:pt x="5" y="0"/>
                    </a:lnTo>
                    <a:lnTo>
                      <a:pt x="13" y="1"/>
                    </a:lnTo>
                    <a:lnTo>
                      <a:pt x="23" y="6"/>
                    </a:lnTo>
                    <a:lnTo>
                      <a:pt x="36" y="10"/>
                    </a:lnTo>
                    <a:lnTo>
                      <a:pt x="49" y="16"/>
                    </a:lnTo>
                    <a:lnTo>
                      <a:pt x="61" y="21"/>
                    </a:lnTo>
                    <a:lnTo>
                      <a:pt x="71" y="25"/>
                    </a:lnTo>
                    <a:lnTo>
                      <a:pt x="78" y="28"/>
                    </a:lnTo>
                    <a:lnTo>
                      <a:pt x="68" y="30"/>
                    </a:lnTo>
                    <a:lnTo>
                      <a:pt x="55" y="29"/>
                    </a:lnTo>
                    <a:lnTo>
                      <a:pt x="40" y="28"/>
                    </a:lnTo>
                    <a:lnTo>
                      <a:pt x="28" y="24"/>
                    </a:lnTo>
                    <a:lnTo>
                      <a:pt x="15" y="18"/>
                    </a:lnTo>
                    <a:lnTo>
                      <a:pt x="6" y="13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4" name="Freeform 355"/>
              <p:cNvSpPr>
                <a:spLocks/>
              </p:cNvSpPr>
              <p:nvPr/>
            </p:nvSpPr>
            <p:spPr bwMode="auto">
              <a:xfrm>
                <a:off x="1925" y="1187"/>
                <a:ext cx="197" cy="44"/>
              </a:xfrm>
              <a:custGeom>
                <a:avLst/>
                <a:gdLst>
                  <a:gd name="T0" fmla="*/ 1 w 394"/>
                  <a:gd name="T1" fmla="*/ 1 h 88"/>
                  <a:gd name="T2" fmla="*/ 1 w 394"/>
                  <a:gd name="T3" fmla="*/ 1 h 88"/>
                  <a:gd name="T4" fmla="*/ 1 w 394"/>
                  <a:gd name="T5" fmla="*/ 1 h 88"/>
                  <a:gd name="T6" fmla="*/ 1 w 394"/>
                  <a:gd name="T7" fmla="*/ 1 h 88"/>
                  <a:gd name="T8" fmla="*/ 1 w 394"/>
                  <a:gd name="T9" fmla="*/ 0 h 88"/>
                  <a:gd name="T10" fmla="*/ 1 w 394"/>
                  <a:gd name="T11" fmla="*/ 1 h 88"/>
                  <a:gd name="T12" fmla="*/ 1 w 394"/>
                  <a:gd name="T13" fmla="*/ 1 h 88"/>
                  <a:gd name="T14" fmla="*/ 1 w 394"/>
                  <a:gd name="T15" fmla="*/ 1 h 88"/>
                  <a:gd name="T16" fmla="*/ 1 w 394"/>
                  <a:gd name="T17" fmla="*/ 1 h 88"/>
                  <a:gd name="T18" fmla="*/ 1 w 394"/>
                  <a:gd name="T19" fmla="*/ 1 h 88"/>
                  <a:gd name="T20" fmla="*/ 1 w 394"/>
                  <a:gd name="T21" fmla="*/ 1 h 88"/>
                  <a:gd name="T22" fmla="*/ 1 w 394"/>
                  <a:gd name="T23" fmla="*/ 1 h 88"/>
                  <a:gd name="T24" fmla="*/ 1 w 394"/>
                  <a:gd name="T25" fmla="*/ 1 h 88"/>
                  <a:gd name="T26" fmla="*/ 1 w 394"/>
                  <a:gd name="T27" fmla="*/ 1 h 88"/>
                  <a:gd name="T28" fmla="*/ 1 w 394"/>
                  <a:gd name="T29" fmla="*/ 1 h 88"/>
                  <a:gd name="T30" fmla="*/ 1 w 394"/>
                  <a:gd name="T31" fmla="*/ 1 h 88"/>
                  <a:gd name="T32" fmla="*/ 1 w 394"/>
                  <a:gd name="T33" fmla="*/ 1 h 88"/>
                  <a:gd name="T34" fmla="*/ 1 w 394"/>
                  <a:gd name="T35" fmla="*/ 1 h 88"/>
                  <a:gd name="T36" fmla="*/ 1 w 394"/>
                  <a:gd name="T37" fmla="*/ 1 h 88"/>
                  <a:gd name="T38" fmla="*/ 1 w 394"/>
                  <a:gd name="T39" fmla="*/ 1 h 88"/>
                  <a:gd name="T40" fmla="*/ 0 w 394"/>
                  <a:gd name="T41" fmla="*/ 1 h 88"/>
                  <a:gd name="T42" fmla="*/ 1 w 394"/>
                  <a:gd name="T43" fmla="*/ 1 h 88"/>
                  <a:gd name="T44" fmla="*/ 1 w 394"/>
                  <a:gd name="T45" fmla="*/ 1 h 88"/>
                  <a:gd name="T46" fmla="*/ 1 w 394"/>
                  <a:gd name="T47" fmla="*/ 1 h 88"/>
                  <a:gd name="T48" fmla="*/ 1 w 394"/>
                  <a:gd name="T49" fmla="*/ 1 h 88"/>
                  <a:gd name="T50" fmla="*/ 1 w 394"/>
                  <a:gd name="T51" fmla="*/ 1 h 88"/>
                  <a:gd name="T52" fmla="*/ 1 w 394"/>
                  <a:gd name="T53" fmla="*/ 1 h 88"/>
                  <a:gd name="T54" fmla="*/ 1 w 394"/>
                  <a:gd name="T55" fmla="*/ 1 h 88"/>
                  <a:gd name="T56" fmla="*/ 1 w 394"/>
                  <a:gd name="T57" fmla="*/ 1 h 88"/>
                  <a:gd name="T58" fmla="*/ 1 w 394"/>
                  <a:gd name="T59" fmla="*/ 1 h 88"/>
                  <a:gd name="T60" fmla="*/ 1 w 394"/>
                  <a:gd name="T61" fmla="*/ 1 h 88"/>
                  <a:gd name="T62" fmla="*/ 1 w 394"/>
                  <a:gd name="T63" fmla="*/ 1 h 88"/>
                  <a:gd name="T64" fmla="*/ 1 w 394"/>
                  <a:gd name="T65" fmla="*/ 1 h 88"/>
                  <a:gd name="T66" fmla="*/ 1 w 394"/>
                  <a:gd name="T67" fmla="*/ 1 h 88"/>
                  <a:gd name="T68" fmla="*/ 1 w 394"/>
                  <a:gd name="T69" fmla="*/ 1 h 88"/>
                  <a:gd name="T70" fmla="*/ 1 w 394"/>
                  <a:gd name="T71" fmla="*/ 1 h 88"/>
                  <a:gd name="T72" fmla="*/ 1 w 394"/>
                  <a:gd name="T73" fmla="*/ 1 h 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4"/>
                  <a:gd name="T112" fmla="*/ 0 h 88"/>
                  <a:gd name="T113" fmla="*/ 394 w 394"/>
                  <a:gd name="T114" fmla="*/ 88 h 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4" h="88">
                    <a:moveTo>
                      <a:pt x="388" y="13"/>
                    </a:moveTo>
                    <a:lnTo>
                      <a:pt x="390" y="10"/>
                    </a:lnTo>
                    <a:lnTo>
                      <a:pt x="391" y="7"/>
                    </a:lnTo>
                    <a:lnTo>
                      <a:pt x="393" y="3"/>
                    </a:lnTo>
                    <a:lnTo>
                      <a:pt x="394" y="0"/>
                    </a:lnTo>
                    <a:lnTo>
                      <a:pt x="364" y="16"/>
                    </a:lnTo>
                    <a:lnTo>
                      <a:pt x="335" y="30"/>
                    </a:lnTo>
                    <a:lnTo>
                      <a:pt x="307" y="41"/>
                    </a:lnTo>
                    <a:lnTo>
                      <a:pt x="279" y="51"/>
                    </a:lnTo>
                    <a:lnTo>
                      <a:pt x="251" y="59"/>
                    </a:lnTo>
                    <a:lnTo>
                      <a:pt x="224" y="65"/>
                    </a:lnTo>
                    <a:lnTo>
                      <a:pt x="198" y="69"/>
                    </a:lnTo>
                    <a:lnTo>
                      <a:pt x="173" y="73"/>
                    </a:lnTo>
                    <a:lnTo>
                      <a:pt x="148" y="75"/>
                    </a:lnTo>
                    <a:lnTo>
                      <a:pt x="124" y="76"/>
                    </a:lnTo>
                    <a:lnTo>
                      <a:pt x="101" y="77"/>
                    </a:lnTo>
                    <a:lnTo>
                      <a:pt x="79" y="77"/>
                    </a:lnTo>
                    <a:lnTo>
                      <a:pt x="57" y="77"/>
                    </a:lnTo>
                    <a:lnTo>
                      <a:pt x="38" y="77"/>
                    </a:lnTo>
                    <a:lnTo>
                      <a:pt x="18" y="76"/>
                    </a:lnTo>
                    <a:lnTo>
                      <a:pt x="0" y="76"/>
                    </a:lnTo>
                    <a:lnTo>
                      <a:pt x="13" y="79"/>
                    </a:lnTo>
                    <a:lnTo>
                      <a:pt x="28" y="83"/>
                    </a:lnTo>
                    <a:lnTo>
                      <a:pt x="47" y="85"/>
                    </a:lnTo>
                    <a:lnTo>
                      <a:pt x="70" y="86"/>
                    </a:lnTo>
                    <a:lnTo>
                      <a:pt x="95" y="88"/>
                    </a:lnTo>
                    <a:lnTo>
                      <a:pt x="122" y="88"/>
                    </a:lnTo>
                    <a:lnTo>
                      <a:pt x="151" y="85"/>
                    </a:lnTo>
                    <a:lnTo>
                      <a:pt x="181" y="83"/>
                    </a:lnTo>
                    <a:lnTo>
                      <a:pt x="209" y="79"/>
                    </a:lnTo>
                    <a:lnTo>
                      <a:pt x="239" y="75"/>
                    </a:lnTo>
                    <a:lnTo>
                      <a:pt x="269" y="68"/>
                    </a:lnTo>
                    <a:lnTo>
                      <a:pt x="297" y="60"/>
                    </a:lnTo>
                    <a:lnTo>
                      <a:pt x="323" y="51"/>
                    </a:lnTo>
                    <a:lnTo>
                      <a:pt x="348" y="40"/>
                    </a:lnTo>
                    <a:lnTo>
                      <a:pt x="369" y="28"/>
                    </a:lnTo>
                    <a:lnTo>
                      <a:pt x="388" y="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5" name="Freeform 356"/>
              <p:cNvSpPr>
                <a:spLocks/>
              </p:cNvSpPr>
              <p:nvPr/>
            </p:nvSpPr>
            <p:spPr bwMode="auto">
              <a:xfrm>
                <a:off x="1938" y="1199"/>
                <a:ext cx="28" cy="29"/>
              </a:xfrm>
              <a:custGeom>
                <a:avLst/>
                <a:gdLst>
                  <a:gd name="T0" fmla="*/ 0 w 57"/>
                  <a:gd name="T1" fmla="*/ 0 h 59"/>
                  <a:gd name="T2" fmla="*/ 0 w 57"/>
                  <a:gd name="T3" fmla="*/ 0 h 59"/>
                  <a:gd name="T4" fmla="*/ 0 w 57"/>
                  <a:gd name="T5" fmla="*/ 0 h 59"/>
                  <a:gd name="T6" fmla="*/ 0 w 57"/>
                  <a:gd name="T7" fmla="*/ 0 h 59"/>
                  <a:gd name="T8" fmla="*/ 0 w 57"/>
                  <a:gd name="T9" fmla="*/ 0 h 59"/>
                  <a:gd name="T10" fmla="*/ 0 w 57"/>
                  <a:gd name="T11" fmla="*/ 0 h 59"/>
                  <a:gd name="T12" fmla="*/ 0 w 57"/>
                  <a:gd name="T13" fmla="*/ 0 h 59"/>
                  <a:gd name="T14" fmla="*/ 0 w 57"/>
                  <a:gd name="T15" fmla="*/ 0 h 59"/>
                  <a:gd name="T16" fmla="*/ 0 w 57"/>
                  <a:gd name="T17" fmla="*/ 0 h 59"/>
                  <a:gd name="T18" fmla="*/ 0 w 57"/>
                  <a:gd name="T19" fmla="*/ 0 h 59"/>
                  <a:gd name="T20" fmla="*/ 0 w 57"/>
                  <a:gd name="T21" fmla="*/ 0 h 59"/>
                  <a:gd name="T22" fmla="*/ 0 w 57"/>
                  <a:gd name="T23" fmla="*/ 0 h 59"/>
                  <a:gd name="T24" fmla="*/ 0 w 57"/>
                  <a:gd name="T25" fmla="*/ 0 h 59"/>
                  <a:gd name="T26" fmla="*/ 0 w 57"/>
                  <a:gd name="T27" fmla="*/ 0 h 59"/>
                  <a:gd name="T28" fmla="*/ 0 w 57"/>
                  <a:gd name="T29" fmla="*/ 0 h 59"/>
                  <a:gd name="T30" fmla="*/ 0 w 57"/>
                  <a:gd name="T31" fmla="*/ 0 h 59"/>
                  <a:gd name="T32" fmla="*/ 0 w 57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9"/>
                  <a:gd name="T53" fmla="*/ 57 w 57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9">
                    <a:moveTo>
                      <a:pt x="1" y="0"/>
                    </a:moveTo>
                    <a:lnTo>
                      <a:pt x="0" y="3"/>
                    </a:lnTo>
                    <a:lnTo>
                      <a:pt x="1" y="9"/>
                    </a:lnTo>
                    <a:lnTo>
                      <a:pt x="5" y="17"/>
                    </a:lnTo>
                    <a:lnTo>
                      <a:pt x="12" y="28"/>
                    </a:lnTo>
                    <a:lnTo>
                      <a:pt x="20" y="38"/>
                    </a:lnTo>
                    <a:lnTo>
                      <a:pt x="31" y="47"/>
                    </a:lnTo>
                    <a:lnTo>
                      <a:pt x="43" y="54"/>
                    </a:lnTo>
                    <a:lnTo>
                      <a:pt x="57" y="59"/>
                    </a:lnTo>
                    <a:lnTo>
                      <a:pt x="50" y="53"/>
                    </a:lnTo>
                    <a:lnTo>
                      <a:pt x="43" y="44"/>
                    </a:lnTo>
                    <a:lnTo>
                      <a:pt x="35" y="33"/>
                    </a:lnTo>
                    <a:lnTo>
                      <a:pt x="26" y="23"/>
                    </a:lnTo>
                    <a:lnTo>
                      <a:pt x="19" y="14"/>
                    </a:lnTo>
                    <a:lnTo>
                      <a:pt x="11" y="6"/>
                    </a:lnTo>
                    <a:lnTo>
                      <a:pt x="5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6" name="Freeform 357"/>
              <p:cNvSpPr>
                <a:spLocks/>
              </p:cNvSpPr>
              <p:nvPr/>
            </p:nvSpPr>
            <p:spPr bwMode="auto">
              <a:xfrm>
                <a:off x="1965" y="1195"/>
                <a:ext cx="36" cy="34"/>
              </a:xfrm>
              <a:custGeom>
                <a:avLst/>
                <a:gdLst>
                  <a:gd name="T0" fmla="*/ 0 w 73"/>
                  <a:gd name="T1" fmla="*/ 0 h 68"/>
                  <a:gd name="T2" fmla="*/ 0 w 73"/>
                  <a:gd name="T3" fmla="*/ 1 h 68"/>
                  <a:gd name="T4" fmla="*/ 0 w 73"/>
                  <a:gd name="T5" fmla="*/ 1 h 68"/>
                  <a:gd name="T6" fmla="*/ 0 w 73"/>
                  <a:gd name="T7" fmla="*/ 1 h 68"/>
                  <a:gd name="T8" fmla="*/ 0 w 73"/>
                  <a:gd name="T9" fmla="*/ 1 h 68"/>
                  <a:gd name="T10" fmla="*/ 0 w 73"/>
                  <a:gd name="T11" fmla="*/ 1 h 68"/>
                  <a:gd name="T12" fmla="*/ 0 w 73"/>
                  <a:gd name="T13" fmla="*/ 1 h 68"/>
                  <a:gd name="T14" fmla="*/ 0 w 73"/>
                  <a:gd name="T15" fmla="*/ 1 h 68"/>
                  <a:gd name="T16" fmla="*/ 0 w 73"/>
                  <a:gd name="T17" fmla="*/ 1 h 68"/>
                  <a:gd name="T18" fmla="*/ 0 w 73"/>
                  <a:gd name="T19" fmla="*/ 1 h 68"/>
                  <a:gd name="T20" fmla="*/ 0 w 73"/>
                  <a:gd name="T21" fmla="*/ 1 h 68"/>
                  <a:gd name="T22" fmla="*/ 0 w 73"/>
                  <a:gd name="T23" fmla="*/ 1 h 68"/>
                  <a:gd name="T24" fmla="*/ 0 w 73"/>
                  <a:gd name="T25" fmla="*/ 1 h 68"/>
                  <a:gd name="T26" fmla="*/ 0 w 73"/>
                  <a:gd name="T27" fmla="*/ 1 h 68"/>
                  <a:gd name="T28" fmla="*/ 0 w 73"/>
                  <a:gd name="T29" fmla="*/ 1 h 68"/>
                  <a:gd name="T30" fmla="*/ 0 w 73"/>
                  <a:gd name="T31" fmla="*/ 1 h 68"/>
                  <a:gd name="T32" fmla="*/ 0 w 73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8"/>
                  <a:gd name="T53" fmla="*/ 73 w 73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8">
                    <a:moveTo>
                      <a:pt x="3" y="0"/>
                    </a:moveTo>
                    <a:lnTo>
                      <a:pt x="0" y="5"/>
                    </a:lnTo>
                    <a:lnTo>
                      <a:pt x="3" y="12"/>
                    </a:lnTo>
                    <a:lnTo>
                      <a:pt x="9" y="22"/>
                    </a:lnTo>
                    <a:lnTo>
                      <a:pt x="19" y="34"/>
                    </a:lnTo>
                    <a:lnTo>
                      <a:pt x="31" y="45"/>
                    </a:lnTo>
                    <a:lnTo>
                      <a:pt x="44" y="55"/>
                    </a:lnTo>
                    <a:lnTo>
                      <a:pt x="59" y="63"/>
                    </a:lnTo>
                    <a:lnTo>
                      <a:pt x="73" y="68"/>
                    </a:lnTo>
                    <a:lnTo>
                      <a:pt x="67" y="63"/>
                    </a:lnTo>
                    <a:lnTo>
                      <a:pt x="59" y="54"/>
                    </a:lnTo>
                    <a:lnTo>
                      <a:pt x="50" y="43"/>
                    </a:lnTo>
                    <a:lnTo>
                      <a:pt x="38" y="30"/>
                    </a:lnTo>
                    <a:lnTo>
                      <a:pt x="28" y="17"/>
                    </a:lnTo>
                    <a:lnTo>
                      <a:pt x="17" y="8"/>
                    </a:lnTo>
                    <a:lnTo>
                      <a:pt x="8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7" name="Freeform 358"/>
              <p:cNvSpPr>
                <a:spLocks/>
              </p:cNvSpPr>
              <p:nvPr/>
            </p:nvSpPr>
            <p:spPr bwMode="auto">
              <a:xfrm>
                <a:off x="1987" y="1189"/>
                <a:ext cx="32" cy="38"/>
              </a:xfrm>
              <a:custGeom>
                <a:avLst/>
                <a:gdLst>
                  <a:gd name="T0" fmla="*/ 1 w 63"/>
                  <a:gd name="T1" fmla="*/ 0 h 76"/>
                  <a:gd name="T2" fmla="*/ 0 w 63"/>
                  <a:gd name="T3" fmla="*/ 1 h 76"/>
                  <a:gd name="T4" fmla="*/ 1 w 63"/>
                  <a:gd name="T5" fmla="*/ 1 h 76"/>
                  <a:gd name="T6" fmla="*/ 1 w 63"/>
                  <a:gd name="T7" fmla="*/ 1 h 76"/>
                  <a:gd name="T8" fmla="*/ 1 w 63"/>
                  <a:gd name="T9" fmla="*/ 1 h 76"/>
                  <a:gd name="T10" fmla="*/ 1 w 63"/>
                  <a:gd name="T11" fmla="*/ 1 h 76"/>
                  <a:gd name="T12" fmla="*/ 1 w 63"/>
                  <a:gd name="T13" fmla="*/ 1 h 76"/>
                  <a:gd name="T14" fmla="*/ 1 w 63"/>
                  <a:gd name="T15" fmla="*/ 1 h 76"/>
                  <a:gd name="T16" fmla="*/ 1 w 63"/>
                  <a:gd name="T17" fmla="*/ 1 h 76"/>
                  <a:gd name="T18" fmla="*/ 1 w 63"/>
                  <a:gd name="T19" fmla="*/ 1 h 76"/>
                  <a:gd name="T20" fmla="*/ 1 w 63"/>
                  <a:gd name="T21" fmla="*/ 1 h 76"/>
                  <a:gd name="T22" fmla="*/ 1 w 63"/>
                  <a:gd name="T23" fmla="*/ 1 h 76"/>
                  <a:gd name="T24" fmla="*/ 1 w 63"/>
                  <a:gd name="T25" fmla="*/ 1 h 76"/>
                  <a:gd name="T26" fmla="*/ 1 w 63"/>
                  <a:gd name="T27" fmla="*/ 1 h 76"/>
                  <a:gd name="T28" fmla="*/ 1 w 63"/>
                  <a:gd name="T29" fmla="*/ 1 h 76"/>
                  <a:gd name="T30" fmla="*/ 1 w 63"/>
                  <a:gd name="T31" fmla="*/ 1 h 76"/>
                  <a:gd name="T32" fmla="*/ 1 w 63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76"/>
                  <a:gd name="T53" fmla="*/ 63 w 63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76">
                    <a:moveTo>
                      <a:pt x="2" y="0"/>
                    </a:moveTo>
                    <a:lnTo>
                      <a:pt x="0" y="5"/>
                    </a:lnTo>
                    <a:lnTo>
                      <a:pt x="1" y="14"/>
                    </a:lnTo>
                    <a:lnTo>
                      <a:pt x="7" y="26"/>
                    </a:lnTo>
                    <a:lnTo>
                      <a:pt x="16" y="38"/>
                    </a:lnTo>
                    <a:lnTo>
                      <a:pt x="27" y="51"/>
                    </a:lnTo>
                    <a:lnTo>
                      <a:pt x="38" y="63"/>
                    </a:lnTo>
                    <a:lnTo>
                      <a:pt x="51" y="72"/>
                    </a:lnTo>
                    <a:lnTo>
                      <a:pt x="63" y="76"/>
                    </a:lnTo>
                    <a:lnTo>
                      <a:pt x="60" y="71"/>
                    </a:lnTo>
                    <a:lnTo>
                      <a:pt x="53" y="60"/>
                    </a:lnTo>
                    <a:lnTo>
                      <a:pt x="45" y="48"/>
                    </a:lnTo>
                    <a:lnTo>
                      <a:pt x="35" y="33"/>
                    </a:lnTo>
                    <a:lnTo>
                      <a:pt x="24" y="20"/>
                    </a:lnTo>
                    <a:lnTo>
                      <a:pt x="15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8" name="Freeform 359"/>
              <p:cNvSpPr>
                <a:spLocks/>
              </p:cNvSpPr>
              <p:nvPr/>
            </p:nvSpPr>
            <p:spPr bwMode="auto">
              <a:xfrm>
                <a:off x="2024" y="1187"/>
                <a:ext cx="28" cy="35"/>
              </a:xfrm>
              <a:custGeom>
                <a:avLst/>
                <a:gdLst>
                  <a:gd name="T0" fmla="*/ 1 w 55"/>
                  <a:gd name="T1" fmla="*/ 0 h 70"/>
                  <a:gd name="T2" fmla="*/ 0 w 55"/>
                  <a:gd name="T3" fmla="*/ 1 h 70"/>
                  <a:gd name="T4" fmla="*/ 1 w 55"/>
                  <a:gd name="T5" fmla="*/ 1 h 70"/>
                  <a:gd name="T6" fmla="*/ 1 w 55"/>
                  <a:gd name="T7" fmla="*/ 1 h 70"/>
                  <a:gd name="T8" fmla="*/ 1 w 55"/>
                  <a:gd name="T9" fmla="*/ 1 h 70"/>
                  <a:gd name="T10" fmla="*/ 1 w 55"/>
                  <a:gd name="T11" fmla="*/ 1 h 70"/>
                  <a:gd name="T12" fmla="*/ 1 w 55"/>
                  <a:gd name="T13" fmla="*/ 1 h 70"/>
                  <a:gd name="T14" fmla="*/ 1 w 55"/>
                  <a:gd name="T15" fmla="*/ 1 h 70"/>
                  <a:gd name="T16" fmla="*/ 1 w 55"/>
                  <a:gd name="T17" fmla="*/ 1 h 70"/>
                  <a:gd name="T18" fmla="*/ 1 w 55"/>
                  <a:gd name="T19" fmla="*/ 1 h 70"/>
                  <a:gd name="T20" fmla="*/ 1 w 55"/>
                  <a:gd name="T21" fmla="*/ 1 h 70"/>
                  <a:gd name="T22" fmla="*/ 1 w 55"/>
                  <a:gd name="T23" fmla="*/ 1 h 70"/>
                  <a:gd name="T24" fmla="*/ 1 w 55"/>
                  <a:gd name="T25" fmla="*/ 1 h 70"/>
                  <a:gd name="T26" fmla="*/ 1 w 55"/>
                  <a:gd name="T27" fmla="*/ 1 h 70"/>
                  <a:gd name="T28" fmla="*/ 1 w 55"/>
                  <a:gd name="T29" fmla="*/ 1 h 70"/>
                  <a:gd name="T30" fmla="*/ 1 w 55"/>
                  <a:gd name="T31" fmla="*/ 1 h 70"/>
                  <a:gd name="T32" fmla="*/ 1 w 55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0"/>
                  <a:gd name="T53" fmla="*/ 55 w 55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0">
                    <a:moveTo>
                      <a:pt x="1" y="0"/>
                    </a:moveTo>
                    <a:lnTo>
                      <a:pt x="0" y="3"/>
                    </a:lnTo>
                    <a:lnTo>
                      <a:pt x="2" y="13"/>
                    </a:lnTo>
                    <a:lnTo>
                      <a:pt x="8" y="23"/>
                    </a:lnTo>
                    <a:lnTo>
                      <a:pt x="15" y="36"/>
                    </a:lnTo>
                    <a:lnTo>
                      <a:pt x="24" y="48"/>
                    </a:lnTo>
                    <a:lnTo>
                      <a:pt x="34" y="59"/>
                    </a:lnTo>
                    <a:lnTo>
                      <a:pt x="45" y="67"/>
                    </a:lnTo>
                    <a:lnTo>
                      <a:pt x="55" y="70"/>
                    </a:lnTo>
                    <a:lnTo>
                      <a:pt x="51" y="63"/>
                    </a:lnTo>
                    <a:lnTo>
                      <a:pt x="45" y="54"/>
                    </a:lnTo>
                    <a:lnTo>
                      <a:pt x="38" y="41"/>
                    </a:lnTo>
                    <a:lnTo>
                      <a:pt x="31" y="29"/>
                    </a:lnTo>
                    <a:lnTo>
                      <a:pt x="23" y="16"/>
                    </a:lnTo>
                    <a:lnTo>
                      <a:pt x="15" y="7"/>
                    </a:lnTo>
                    <a:lnTo>
                      <a:pt x="8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59" name="Freeform 360"/>
              <p:cNvSpPr>
                <a:spLocks/>
              </p:cNvSpPr>
              <p:nvPr/>
            </p:nvSpPr>
            <p:spPr bwMode="auto">
              <a:xfrm>
                <a:off x="2046" y="1186"/>
                <a:ext cx="20" cy="32"/>
              </a:xfrm>
              <a:custGeom>
                <a:avLst/>
                <a:gdLst>
                  <a:gd name="T0" fmla="*/ 1 w 39"/>
                  <a:gd name="T1" fmla="*/ 0 h 63"/>
                  <a:gd name="T2" fmla="*/ 1 w 39"/>
                  <a:gd name="T3" fmla="*/ 1 h 63"/>
                  <a:gd name="T4" fmla="*/ 0 w 39"/>
                  <a:gd name="T5" fmla="*/ 1 h 63"/>
                  <a:gd name="T6" fmla="*/ 1 w 39"/>
                  <a:gd name="T7" fmla="*/ 1 h 63"/>
                  <a:gd name="T8" fmla="*/ 1 w 39"/>
                  <a:gd name="T9" fmla="*/ 1 h 63"/>
                  <a:gd name="T10" fmla="*/ 1 w 39"/>
                  <a:gd name="T11" fmla="*/ 1 h 63"/>
                  <a:gd name="T12" fmla="*/ 1 w 39"/>
                  <a:gd name="T13" fmla="*/ 1 h 63"/>
                  <a:gd name="T14" fmla="*/ 1 w 39"/>
                  <a:gd name="T15" fmla="*/ 1 h 63"/>
                  <a:gd name="T16" fmla="*/ 1 w 39"/>
                  <a:gd name="T17" fmla="*/ 1 h 63"/>
                  <a:gd name="T18" fmla="*/ 1 w 39"/>
                  <a:gd name="T19" fmla="*/ 1 h 63"/>
                  <a:gd name="T20" fmla="*/ 1 w 39"/>
                  <a:gd name="T21" fmla="*/ 1 h 63"/>
                  <a:gd name="T22" fmla="*/ 1 w 39"/>
                  <a:gd name="T23" fmla="*/ 1 h 63"/>
                  <a:gd name="T24" fmla="*/ 1 w 39"/>
                  <a:gd name="T25" fmla="*/ 1 h 63"/>
                  <a:gd name="T26" fmla="*/ 1 w 39"/>
                  <a:gd name="T27" fmla="*/ 1 h 63"/>
                  <a:gd name="T28" fmla="*/ 1 w 39"/>
                  <a:gd name="T29" fmla="*/ 1 h 63"/>
                  <a:gd name="T30" fmla="*/ 1 w 39"/>
                  <a:gd name="T31" fmla="*/ 1 h 63"/>
                  <a:gd name="T32" fmla="*/ 1 w 39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63"/>
                  <a:gd name="T53" fmla="*/ 39 w 39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63">
                    <a:moveTo>
                      <a:pt x="3" y="0"/>
                    </a:moveTo>
                    <a:lnTo>
                      <a:pt x="1" y="3"/>
                    </a:lnTo>
                    <a:lnTo>
                      <a:pt x="0" y="10"/>
                    </a:lnTo>
                    <a:lnTo>
                      <a:pt x="1" y="19"/>
                    </a:lnTo>
                    <a:lnTo>
                      <a:pt x="4" y="30"/>
                    </a:lnTo>
                    <a:lnTo>
                      <a:pt x="10" y="41"/>
                    </a:lnTo>
                    <a:lnTo>
                      <a:pt x="17" y="50"/>
                    </a:lnTo>
                    <a:lnTo>
                      <a:pt x="27" y="58"/>
                    </a:lnTo>
                    <a:lnTo>
                      <a:pt x="39" y="63"/>
                    </a:lnTo>
                    <a:lnTo>
                      <a:pt x="35" y="56"/>
                    </a:lnTo>
                    <a:lnTo>
                      <a:pt x="31" y="47"/>
                    </a:lnTo>
                    <a:lnTo>
                      <a:pt x="26" y="37"/>
                    </a:lnTo>
                    <a:lnTo>
                      <a:pt x="22" y="25"/>
                    </a:lnTo>
                    <a:lnTo>
                      <a:pt x="17" y="15"/>
                    </a:lnTo>
                    <a:lnTo>
                      <a:pt x="12" y="5"/>
                    </a:lnTo>
                    <a:lnTo>
                      <a:pt x="8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0" name="Freeform 361"/>
              <p:cNvSpPr>
                <a:spLocks/>
              </p:cNvSpPr>
              <p:nvPr/>
            </p:nvSpPr>
            <p:spPr bwMode="auto">
              <a:xfrm>
                <a:off x="2081" y="1181"/>
                <a:ext cx="15" cy="24"/>
              </a:xfrm>
              <a:custGeom>
                <a:avLst/>
                <a:gdLst>
                  <a:gd name="T0" fmla="*/ 1 w 30"/>
                  <a:gd name="T1" fmla="*/ 0 h 49"/>
                  <a:gd name="T2" fmla="*/ 0 w 30"/>
                  <a:gd name="T3" fmla="*/ 0 h 49"/>
                  <a:gd name="T4" fmla="*/ 0 w 30"/>
                  <a:gd name="T5" fmla="*/ 0 h 49"/>
                  <a:gd name="T6" fmla="*/ 1 w 30"/>
                  <a:gd name="T7" fmla="*/ 0 h 49"/>
                  <a:gd name="T8" fmla="*/ 1 w 30"/>
                  <a:gd name="T9" fmla="*/ 0 h 49"/>
                  <a:gd name="T10" fmla="*/ 1 w 30"/>
                  <a:gd name="T11" fmla="*/ 0 h 49"/>
                  <a:gd name="T12" fmla="*/ 1 w 30"/>
                  <a:gd name="T13" fmla="*/ 0 h 49"/>
                  <a:gd name="T14" fmla="*/ 1 w 30"/>
                  <a:gd name="T15" fmla="*/ 0 h 49"/>
                  <a:gd name="T16" fmla="*/ 1 w 30"/>
                  <a:gd name="T17" fmla="*/ 0 h 49"/>
                  <a:gd name="T18" fmla="*/ 1 w 30"/>
                  <a:gd name="T19" fmla="*/ 0 h 49"/>
                  <a:gd name="T20" fmla="*/ 1 w 30"/>
                  <a:gd name="T21" fmla="*/ 0 h 49"/>
                  <a:gd name="T22" fmla="*/ 1 w 30"/>
                  <a:gd name="T23" fmla="*/ 0 h 49"/>
                  <a:gd name="T24" fmla="*/ 1 w 30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9"/>
                  <a:gd name="T41" fmla="*/ 30 w 30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9">
                    <a:moveTo>
                      <a:pt x="2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2" y="18"/>
                    </a:lnTo>
                    <a:lnTo>
                      <a:pt x="6" y="26"/>
                    </a:lnTo>
                    <a:lnTo>
                      <a:pt x="11" y="35"/>
                    </a:lnTo>
                    <a:lnTo>
                      <a:pt x="17" y="42"/>
                    </a:lnTo>
                    <a:lnTo>
                      <a:pt x="24" y="47"/>
                    </a:lnTo>
                    <a:lnTo>
                      <a:pt x="30" y="49"/>
                    </a:lnTo>
                    <a:lnTo>
                      <a:pt x="24" y="37"/>
                    </a:lnTo>
                    <a:lnTo>
                      <a:pt x="17" y="21"/>
                    </a:lnTo>
                    <a:lnTo>
                      <a:pt x="10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1" name="Freeform 362"/>
              <p:cNvSpPr>
                <a:spLocks/>
              </p:cNvSpPr>
              <p:nvPr/>
            </p:nvSpPr>
            <p:spPr bwMode="auto">
              <a:xfrm>
                <a:off x="2099" y="1184"/>
                <a:ext cx="11" cy="15"/>
              </a:xfrm>
              <a:custGeom>
                <a:avLst/>
                <a:gdLst>
                  <a:gd name="T0" fmla="*/ 1 w 22"/>
                  <a:gd name="T1" fmla="*/ 0 h 31"/>
                  <a:gd name="T2" fmla="*/ 0 w 22"/>
                  <a:gd name="T3" fmla="*/ 0 h 31"/>
                  <a:gd name="T4" fmla="*/ 1 w 22"/>
                  <a:gd name="T5" fmla="*/ 0 h 31"/>
                  <a:gd name="T6" fmla="*/ 1 w 22"/>
                  <a:gd name="T7" fmla="*/ 0 h 31"/>
                  <a:gd name="T8" fmla="*/ 1 w 22"/>
                  <a:gd name="T9" fmla="*/ 0 h 31"/>
                  <a:gd name="T10" fmla="*/ 1 w 22"/>
                  <a:gd name="T11" fmla="*/ 0 h 31"/>
                  <a:gd name="T12" fmla="*/ 1 w 22"/>
                  <a:gd name="T13" fmla="*/ 0 h 31"/>
                  <a:gd name="T14" fmla="*/ 1 w 22"/>
                  <a:gd name="T15" fmla="*/ 0 h 31"/>
                  <a:gd name="T16" fmla="*/ 1 w 22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31"/>
                  <a:gd name="T29" fmla="*/ 22 w 22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31">
                    <a:moveTo>
                      <a:pt x="2" y="1"/>
                    </a:moveTo>
                    <a:lnTo>
                      <a:pt x="0" y="10"/>
                    </a:lnTo>
                    <a:lnTo>
                      <a:pt x="4" y="22"/>
                    </a:lnTo>
                    <a:lnTo>
                      <a:pt x="12" y="31"/>
                    </a:lnTo>
                    <a:lnTo>
                      <a:pt x="22" y="30"/>
                    </a:lnTo>
                    <a:lnTo>
                      <a:pt x="13" y="24"/>
                    </a:lnTo>
                    <a:lnTo>
                      <a:pt x="10" y="10"/>
                    </a:lnTo>
                    <a:lnTo>
                      <a:pt x="7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2" name="Freeform 363"/>
              <p:cNvSpPr>
                <a:spLocks/>
              </p:cNvSpPr>
              <p:nvPr/>
            </p:nvSpPr>
            <p:spPr bwMode="auto">
              <a:xfrm>
                <a:off x="1952" y="1197"/>
                <a:ext cx="32" cy="32"/>
              </a:xfrm>
              <a:custGeom>
                <a:avLst/>
                <a:gdLst>
                  <a:gd name="T0" fmla="*/ 1 w 64"/>
                  <a:gd name="T1" fmla="*/ 0 h 64"/>
                  <a:gd name="T2" fmla="*/ 0 w 64"/>
                  <a:gd name="T3" fmla="*/ 1 h 64"/>
                  <a:gd name="T4" fmla="*/ 1 w 64"/>
                  <a:gd name="T5" fmla="*/ 1 h 64"/>
                  <a:gd name="T6" fmla="*/ 1 w 64"/>
                  <a:gd name="T7" fmla="*/ 1 h 64"/>
                  <a:gd name="T8" fmla="*/ 1 w 64"/>
                  <a:gd name="T9" fmla="*/ 1 h 64"/>
                  <a:gd name="T10" fmla="*/ 1 w 64"/>
                  <a:gd name="T11" fmla="*/ 1 h 64"/>
                  <a:gd name="T12" fmla="*/ 1 w 64"/>
                  <a:gd name="T13" fmla="*/ 1 h 64"/>
                  <a:gd name="T14" fmla="*/ 1 w 64"/>
                  <a:gd name="T15" fmla="*/ 1 h 64"/>
                  <a:gd name="T16" fmla="*/ 1 w 64"/>
                  <a:gd name="T17" fmla="*/ 1 h 64"/>
                  <a:gd name="T18" fmla="*/ 1 w 64"/>
                  <a:gd name="T19" fmla="*/ 1 h 64"/>
                  <a:gd name="T20" fmla="*/ 1 w 64"/>
                  <a:gd name="T21" fmla="*/ 1 h 64"/>
                  <a:gd name="T22" fmla="*/ 1 w 64"/>
                  <a:gd name="T23" fmla="*/ 1 h 64"/>
                  <a:gd name="T24" fmla="*/ 1 w 64"/>
                  <a:gd name="T25" fmla="*/ 1 h 64"/>
                  <a:gd name="T26" fmla="*/ 1 w 64"/>
                  <a:gd name="T27" fmla="*/ 1 h 64"/>
                  <a:gd name="T28" fmla="*/ 1 w 64"/>
                  <a:gd name="T29" fmla="*/ 1 h 64"/>
                  <a:gd name="T30" fmla="*/ 1 w 64"/>
                  <a:gd name="T31" fmla="*/ 1 h 64"/>
                  <a:gd name="T32" fmla="*/ 1 w 64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64"/>
                  <a:gd name="T53" fmla="*/ 64 w 64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64">
                    <a:moveTo>
                      <a:pt x="2" y="0"/>
                    </a:moveTo>
                    <a:lnTo>
                      <a:pt x="0" y="4"/>
                    </a:lnTo>
                    <a:lnTo>
                      <a:pt x="1" y="11"/>
                    </a:lnTo>
                    <a:lnTo>
                      <a:pt x="7" y="20"/>
                    </a:lnTo>
                    <a:lnTo>
                      <a:pt x="15" y="31"/>
                    </a:lnTo>
                    <a:lnTo>
                      <a:pt x="25" y="42"/>
                    </a:lnTo>
                    <a:lnTo>
                      <a:pt x="38" y="51"/>
                    </a:lnTo>
                    <a:lnTo>
                      <a:pt x="51" y="59"/>
                    </a:lnTo>
                    <a:lnTo>
                      <a:pt x="64" y="64"/>
                    </a:lnTo>
                    <a:lnTo>
                      <a:pt x="60" y="58"/>
                    </a:lnTo>
                    <a:lnTo>
                      <a:pt x="52" y="50"/>
                    </a:lnTo>
                    <a:lnTo>
                      <a:pt x="44" y="39"/>
                    </a:lnTo>
                    <a:lnTo>
                      <a:pt x="34" y="27"/>
                    </a:lnTo>
                    <a:lnTo>
                      <a:pt x="25" y="16"/>
                    </a:lnTo>
                    <a:lnTo>
                      <a:pt x="16" y="6"/>
                    </a:lnTo>
                    <a:lnTo>
                      <a:pt x="8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3" name="Freeform 364"/>
              <p:cNvSpPr>
                <a:spLocks/>
              </p:cNvSpPr>
              <p:nvPr/>
            </p:nvSpPr>
            <p:spPr bwMode="auto">
              <a:xfrm>
                <a:off x="1923" y="1203"/>
                <a:ext cx="26" cy="25"/>
              </a:xfrm>
              <a:custGeom>
                <a:avLst/>
                <a:gdLst>
                  <a:gd name="T0" fmla="*/ 1 w 52"/>
                  <a:gd name="T1" fmla="*/ 0 h 51"/>
                  <a:gd name="T2" fmla="*/ 0 w 52"/>
                  <a:gd name="T3" fmla="*/ 0 h 51"/>
                  <a:gd name="T4" fmla="*/ 1 w 52"/>
                  <a:gd name="T5" fmla="*/ 0 h 51"/>
                  <a:gd name="T6" fmla="*/ 1 w 52"/>
                  <a:gd name="T7" fmla="*/ 0 h 51"/>
                  <a:gd name="T8" fmla="*/ 1 w 52"/>
                  <a:gd name="T9" fmla="*/ 0 h 51"/>
                  <a:gd name="T10" fmla="*/ 1 w 52"/>
                  <a:gd name="T11" fmla="*/ 0 h 51"/>
                  <a:gd name="T12" fmla="*/ 1 w 52"/>
                  <a:gd name="T13" fmla="*/ 0 h 51"/>
                  <a:gd name="T14" fmla="*/ 1 w 52"/>
                  <a:gd name="T15" fmla="*/ 0 h 51"/>
                  <a:gd name="T16" fmla="*/ 1 w 52"/>
                  <a:gd name="T17" fmla="*/ 0 h 51"/>
                  <a:gd name="T18" fmla="*/ 1 w 52"/>
                  <a:gd name="T19" fmla="*/ 0 h 51"/>
                  <a:gd name="T20" fmla="*/ 1 w 52"/>
                  <a:gd name="T21" fmla="*/ 0 h 51"/>
                  <a:gd name="T22" fmla="*/ 1 w 52"/>
                  <a:gd name="T23" fmla="*/ 0 h 51"/>
                  <a:gd name="T24" fmla="*/ 1 w 52"/>
                  <a:gd name="T25" fmla="*/ 0 h 51"/>
                  <a:gd name="T26" fmla="*/ 1 w 52"/>
                  <a:gd name="T27" fmla="*/ 0 h 51"/>
                  <a:gd name="T28" fmla="*/ 1 w 52"/>
                  <a:gd name="T29" fmla="*/ 0 h 51"/>
                  <a:gd name="T30" fmla="*/ 1 w 52"/>
                  <a:gd name="T31" fmla="*/ 0 h 51"/>
                  <a:gd name="T32" fmla="*/ 1 w 52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1"/>
                  <a:gd name="T53" fmla="*/ 52 w 52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1">
                    <a:moveTo>
                      <a:pt x="3" y="0"/>
                    </a:moveTo>
                    <a:lnTo>
                      <a:pt x="0" y="4"/>
                    </a:lnTo>
                    <a:lnTo>
                      <a:pt x="1" y="8"/>
                    </a:lnTo>
                    <a:lnTo>
                      <a:pt x="5" y="16"/>
                    </a:lnTo>
                    <a:lnTo>
                      <a:pt x="11" y="24"/>
                    </a:lnTo>
                    <a:lnTo>
                      <a:pt x="18" y="32"/>
                    </a:lnTo>
                    <a:lnTo>
                      <a:pt x="27" y="40"/>
                    </a:lnTo>
                    <a:lnTo>
                      <a:pt x="38" y="47"/>
                    </a:lnTo>
                    <a:lnTo>
                      <a:pt x="52" y="51"/>
                    </a:lnTo>
                    <a:lnTo>
                      <a:pt x="45" y="45"/>
                    </a:lnTo>
                    <a:lnTo>
                      <a:pt x="38" y="37"/>
                    </a:lnTo>
                    <a:lnTo>
                      <a:pt x="31" y="28"/>
                    </a:lnTo>
                    <a:lnTo>
                      <a:pt x="24" y="20"/>
                    </a:lnTo>
                    <a:lnTo>
                      <a:pt x="18" y="12"/>
                    </a:lnTo>
                    <a:lnTo>
                      <a:pt x="12" y="5"/>
                    </a:lnTo>
                    <a:lnTo>
                      <a:pt x="6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4" name="Freeform 365"/>
              <p:cNvSpPr>
                <a:spLocks/>
              </p:cNvSpPr>
              <p:nvPr/>
            </p:nvSpPr>
            <p:spPr bwMode="auto">
              <a:xfrm>
                <a:off x="2011" y="1191"/>
                <a:ext cx="27" cy="35"/>
              </a:xfrm>
              <a:custGeom>
                <a:avLst/>
                <a:gdLst>
                  <a:gd name="T0" fmla="*/ 0 w 56"/>
                  <a:gd name="T1" fmla="*/ 0 h 69"/>
                  <a:gd name="T2" fmla="*/ 0 w 56"/>
                  <a:gd name="T3" fmla="*/ 1 h 69"/>
                  <a:gd name="T4" fmla="*/ 0 w 56"/>
                  <a:gd name="T5" fmla="*/ 1 h 69"/>
                  <a:gd name="T6" fmla="*/ 0 w 56"/>
                  <a:gd name="T7" fmla="*/ 1 h 69"/>
                  <a:gd name="T8" fmla="*/ 0 w 56"/>
                  <a:gd name="T9" fmla="*/ 1 h 69"/>
                  <a:gd name="T10" fmla="*/ 0 w 56"/>
                  <a:gd name="T11" fmla="*/ 1 h 69"/>
                  <a:gd name="T12" fmla="*/ 0 w 56"/>
                  <a:gd name="T13" fmla="*/ 1 h 69"/>
                  <a:gd name="T14" fmla="*/ 0 w 56"/>
                  <a:gd name="T15" fmla="*/ 1 h 69"/>
                  <a:gd name="T16" fmla="*/ 0 w 56"/>
                  <a:gd name="T17" fmla="*/ 1 h 69"/>
                  <a:gd name="T18" fmla="*/ 0 w 56"/>
                  <a:gd name="T19" fmla="*/ 1 h 69"/>
                  <a:gd name="T20" fmla="*/ 0 w 56"/>
                  <a:gd name="T21" fmla="*/ 1 h 69"/>
                  <a:gd name="T22" fmla="*/ 0 w 56"/>
                  <a:gd name="T23" fmla="*/ 1 h 69"/>
                  <a:gd name="T24" fmla="*/ 0 w 56"/>
                  <a:gd name="T25" fmla="*/ 1 h 69"/>
                  <a:gd name="T26" fmla="*/ 0 w 56"/>
                  <a:gd name="T27" fmla="*/ 1 h 69"/>
                  <a:gd name="T28" fmla="*/ 0 w 56"/>
                  <a:gd name="T29" fmla="*/ 1 h 69"/>
                  <a:gd name="T30" fmla="*/ 0 w 56"/>
                  <a:gd name="T31" fmla="*/ 0 h 69"/>
                  <a:gd name="T32" fmla="*/ 0 w 56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9"/>
                  <a:gd name="T53" fmla="*/ 56 w 56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9">
                    <a:moveTo>
                      <a:pt x="1" y="0"/>
                    </a:moveTo>
                    <a:lnTo>
                      <a:pt x="0" y="3"/>
                    </a:lnTo>
                    <a:lnTo>
                      <a:pt x="1" y="12"/>
                    </a:lnTo>
                    <a:lnTo>
                      <a:pt x="7" y="23"/>
                    </a:lnTo>
                    <a:lnTo>
                      <a:pt x="15" y="36"/>
                    </a:lnTo>
                    <a:lnTo>
                      <a:pt x="24" y="47"/>
                    </a:lnTo>
                    <a:lnTo>
                      <a:pt x="35" y="59"/>
                    </a:lnTo>
                    <a:lnTo>
                      <a:pt x="45" y="66"/>
                    </a:lnTo>
                    <a:lnTo>
                      <a:pt x="56" y="69"/>
                    </a:lnTo>
                    <a:lnTo>
                      <a:pt x="51" y="62"/>
                    </a:lnTo>
                    <a:lnTo>
                      <a:pt x="45" y="53"/>
                    </a:lnTo>
                    <a:lnTo>
                      <a:pt x="38" y="40"/>
                    </a:lnTo>
                    <a:lnTo>
                      <a:pt x="31" y="28"/>
                    </a:lnTo>
                    <a:lnTo>
                      <a:pt x="23" y="16"/>
                    </a:lnTo>
                    <a:lnTo>
                      <a:pt x="15" y="6"/>
                    </a:lnTo>
                    <a:lnTo>
                      <a:pt x="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5" name="Freeform 366"/>
              <p:cNvSpPr>
                <a:spLocks/>
              </p:cNvSpPr>
              <p:nvPr/>
            </p:nvSpPr>
            <p:spPr bwMode="auto">
              <a:xfrm>
                <a:off x="2061" y="1184"/>
                <a:ext cx="20" cy="29"/>
              </a:xfrm>
              <a:custGeom>
                <a:avLst/>
                <a:gdLst>
                  <a:gd name="T0" fmla="*/ 1 w 40"/>
                  <a:gd name="T1" fmla="*/ 0 h 59"/>
                  <a:gd name="T2" fmla="*/ 0 w 40"/>
                  <a:gd name="T3" fmla="*/ 0 h 59"/>
                  <a:gd name="T4" fmla="*/ 1 w 40"/>
                  <a:gd name="T5" fmla="*/ 0 h 59"/>
                  <a:gd name="T6" fmla="*/ 1 w 40"/>
                  <a:gd name="T7" fmla="*/ 0 h 59"/>
                  <a:gd name="T8" fmla="*/ 1 w 40"/>
                  <a:gd name="T9" fmla="*/ 0 h 59"/>
                  <a:gd name="T10" fmla="*/ 1 w 40"/>
                  <a:gd name="T11" fmla="*/ 0 h 59"/>
                  <a:gd name="T12" fmla="*/ 1 w 40"/>
                  <a:gd name="T13" fmla="*/ 0 h 59"/>
                  <a:gd name="T14" fmla="*/ 1 w 40"/>
                  <a:gd name="T15" fmla="*/ 0 h 59"/>
                  <a:gd name="T16" fmla="*/ 1 w 40"/>
                  <a:gd name="T17" fmla="*/ 0 h 59"/>
                  <a:gd name="T18" fmla="*/ 1 w 40"/>
                  <a:gd name="T19" fmla="*/ 0 h 59"/>
                  <a:gd name="T20" fmla="*/ 1 w 40"/>
                  <a:gd name="T21" fmla="*/ 0 h 59"/>
                  <a:gd name="T22" fmla="*/ 1 w 40"/>
                  <a:gd name="T23" fmla="*/ 0 h 59"/>
                  <a:gd name="T24" fmla="*/ 1 w 40"/>
                  <a:gd name="T25" fmla="*/ 0 h 59"/>
                  <a:gd name="T26" fmla="*/ 1 w 40"/>
                  <a:gd name="T27" fmla="*/ 0 h 59"/>
                  <a:gd name="T28" fmla="*/ 1 w 40"/>
                  <a:gd name="T29" fmla="*/ 0 h 59"/>
                  <a:gd name="T30" fmla="*/ 1 w 40"/>
                  <a:gd name="T31" fmla="*/ 0 h 59"/>
                  <a:gd name="T32" fmla="*/ 1 w 40"/>
                  <a:gd name="T33" fmla="*/ 0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9"/>
                  <a:gd name="T53" fmla="*/ 40 w 40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9">
                    <a:moveTo>
                      <a:pt x="2" y="0"/>
                    </a:moveTo>
                    <a:lnTo>
                      <a:pt x="0" y="4"/>
                    </a:lnTo>
                    <a:lnTo>
                      <a:pt x="1" y="10"/>
                    </a:lnTo>
                    <a:lnTo>
                      <a:pt x="5" y="20"/>
                    </a:lnTo>
                    <a:lnTo>
                      <a:pt x="11" y="31"/>
                    </a:lnTo>
                    <a:lnTo>
                      <a:pt x="18" y="42"/>
                    </a:lnTo>
                    <a:lnTo>
                      <a:pt x="26" y="50"/>
                    </a:lnTo>
                    <a:lnTo>
                      <a:pt x="33" y="57"/>
                    </a:lnTo>
                    <a:lnTo>
                      <a:pt x="40" y="59"/>
                    </a:lnTo>
                    <a:lnTo>
                      <a:pt x="38" y="53"/>
                    </a:lnTo>
                    <a:lnTo>
                      <a:pt x="33" y="45"/>
                    </a:lnTo>
                    <a:lnTo>
                      <a:pt x="28" y="36"/>
                    </a:lnTo>
                    <a:lnTo>
                      <a:pt x="23" y="25"/>
                    </a:lnTo>
                    <a:lnTo>
                      <a:pt x="17" y="16"/>
                    </a:lnTo>
                    <a:lnTo>
                      <a:pt x="11" y="8"/>
                    </a:lnTo>
                    <a:lnTo>
                      <a:pt x="7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6" name="Freeform 367"/>
              <p:cNvSpPr>
                <a:spLocks/>
              </p:cNvSpPr>
              <p:nvPr/>
            </p:nvSpPr>
            <p:spPr bwMode="auto">
              <a:xfrm>
                <a:off x="1906" y="1223"/>
                <a:ext cx="30" cy="5"/>
              </a:xfrm>
              <a:custGeom>
                <a:avLst/>
                <a:gdLst>
                  <a:gd name="T0" fmla="*/ 0 w 61"/>
                  <a:gd name="T1" fmla="*/ 1 h 9"/>
                  <a:gd name="T2" fmla="*/ 0 w 61"/>
                  <a:gd name="T3" fmla="*/ 1 h 9"/>
                  <a:gd name="T4" fmla="*/ 0 w 61"/>
                  <a:gd name="T5" fmla="*/ 1 h 9"/>
                  <a:gd name="T6" fmla="*/ 0 w 61"/>
                  <a:gd name="T7" fmla="*/ 1 h 9"/>
                  <a:gd name="T8" fmla="*/ 0 w 61"/>
                  <a:gd name="T9" fmla="*/ 1 h 9"/>
                  <a:gd name="T10" fmla="*/ 0 w 61"/>
                  <a:gd name="T11" fmla="*/ 1 h 9"/>
                  <a:gd name="T12" fmla="*/ 0 w 61"/>
                  <a:gd name="T13" fmla="*/ 1 h 9"/>
                  <a:gd name="T14" fmla="*/ 0 w 61"/>
                  <a:gd name="T15" fmla="*/ 1 h 9"/>
                  <a:gd name="T16" fmla="*/ 0 w 61"/>
                  <a:gd name="T17" fmla="*/ 1 h 9"/>
                  <a:gd name="T18" fmla="*/ 0 w 61"/>
                  <a:gd name="T19" fmla="*/ 1 h 9"/>
                  <a:gd name="T20" fmla="*/ 0 w 61"/>
                  <a:gd name="T21" fmla="*/ 1 h 9"/>
                  <a:gd name="T22" fmla="*/ 0 w 61"/>
                  <a:gd name="T23" fmla="*/ 0 h 9"/>
                  <a:gd name="T24" fmla="*/ 0 w 61"/>
                  <a:gd name="T25" fmla="*/ 0 h 9"/>
                  <a:gd name="T26" fmla="*/ 0 w 61"/>
                  <a:gd name="T27" fmla="*/ 1 h 9"/>
                  <a:gd name="T28" fmla="*/ 0 w 61"/>
                  <a:gd name="T29" fmla="*/ 1 h 9"/>
                  <a:gd name="T30" fmla="*/ 0 w 61"/>
                  <a:gd name="T31" fmla="*/ 1 h 9"/>
                  <a:gd name="T32" fmla="*/ 0 w 61"/>
                  <a:gd name="T33" fmla="*/ 1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9"/>
                  <a:gd name="T53" fmla="*/ 61 w 61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9">
                    <a:moveTo>
                      <a:pt x="61" y="4"/>
                    </a:moveTo>
                    <a:lnTo>
                      <a:pt x="56" y="4"/>
                    </a:lnTo>
                    <a:lnTo>
                      <a:pt x="48" y="5"/>
                    </a:lnTo>
                    <a:lnTo>
                      <a:pt x="38" y="6"/>
                    </a:lnTo>
                    <a:lnTo>
                      <a:pt x="27" y="8"/>
                    </a:lnTo>
                    <a:lnTo>
                      <a:pt x="17" y="9"/>
                    </a:lnTo>
                    <a:lnTo>
                      <a:pt x="8" y="9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9" y="1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7" y="1"/>
                    </a:lnTo>
                    <a:lnTo>
                      <a:pt x="46" y="2"/>
                    </a:lnTo>
                    <a:lnTo>
                      <a:pt x="55" y="3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7" name="Freeform 368"/>
              <p:cNvSpPr>
                <a:spLocks/>
              </p:cNvSpPr>
              <p:nvPr/>
            </p:nvSpPr>
            <p:spPr bwMode="auto">
              <a:xfrm>
                <a:off x="1928" y="1229"/>
                <a:ext cx="42" cy="33"/>
              </a:xfrm>
              <a:custGeom>
                <a:avLst/>
                <a:gdLst>
                  <a:gd name="T0" fmla="*/ 1 w 84"/>
                  <a:gd name="T1" fmla="*/ 0 h 66"/>
                  <a:gd name="T2" fmla="*/ 1 w 84"/>
                  <a:gd name="T3" fmla="*/ 1 h 66"/>
                  <a:gd name="T4" fmla="*/ 1 w 84"/>
                  <a:gd name="T5" fmla="*/ 1 h 66"/>
                  <a:gd name="T6" fmla="*/ 1 w 84"/>
                  <a:gd name="T7" fmla="*/ 1 h 66"/>
                  <a:gd name="T8" fmla="*/ 1 w 84"/>
                  <a:gd name="T9" fmla="*/ 1 h 66"/>
                  <a:gd name="T10" fmla="*/ 1 w 84"/>
                  <a:gd name="T11" fmla="*/ 1 h 66"/>
                  <a:gd name="T12" fmla="*/ 1 w 84"/>
                  <a:gd name="T13" fmla="*/ 1 h 66"/>
                  <a:gd name="T14" fmla="*/ 0 w 84"/>
                  <a:gd name="T15" fmla="*/ 1 h 66"/>
                  <a:gd name="T16" fmla="*/ 1 w 84"/>
                  <a:gd name="T17" fmla="*/ 1 h 66"/>
                  <a:gd name="T18" fmla="*/ 1 w 84"/>
                  <a:gd name="T19" fmla="*/ 1 h 66"/>
                  <a:gd name="T20" fmla="*/ 1 w 84"/>
                  <a:gd name="T21" fmla="*/ 1 h 66"/>
                  <a:gd name="T22" fmla="*/ 1 w 84"/>
                  <a:gd name="T23" fmla="*/ 1 h 66"/>
                  <a:gd name="T24" fmla="*/ 1 w 84"/>
                  <a:gd name="T25" fmla="*/ 1 h 66"/>
                  <a:gd name="T26" fmla="*/ 1 w 84"/>
                  <a:gd name="T27" fmla="*/ 1 h 66"/>
                  <a:gd name="T28" fmla="*/ 1 w 84"/>
                  <a:gd name="T29" fmla="*/ 1 h 66"/>
                  <a:gd name="T30" fmla="*/ 1 w 84"/>
                  <a:gd name="T31" fmla="*/ 1 h 66"/>
                  <a:gd name="T32" fmla="*/ 1 w 84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66"/>
                  <a:gd name="T53" fmla="*/ 84 w 84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66">
                    <a:moveTo>
                      <a:pt x="84" y="0"/>
                    </a:moveTo>
                    <a:lnTo>
                      <a:pt x="75" y="5"/>
                    </a:lnTo>
                    <a:lnTo>
                      <a:pt x="61" y="12"/>
                    </a:lnTo>
                    <a:lnTo>
                      <a:pt x="46" y="21"/>
                    </a:lnTo>
                    <a:lnTo>
                      <a:pt x="30" y="31"/>
                    </a:lnTo>
                    <a:lnTo>
                      <a:pt x="16" y="43"/>
                    </a:lnTo>
                    <a:lnTo>
                      <a:pt x="5" y="52"/>
                    </a:lnTo>
                    <a:lnTo>
                      <a:pt x="0" y="60"/>
                    </a:lnTo>
                    <a:lnTo>
                      <a:pt x="1" y="66"/>
                    </a:lnTo>
                    <a:lnTo>
                      <a:pt x="8" y="66"/>
                    </a:lnTo>
                    <a:lnTo>
                      <a:pt x="17" y="60"/>
                    </a:lnTo>
                    <a:lnTo>
                      <a:pt x="28" y="51"/>
                    </a:lnTo>
                    <a:lnTo>
                      <a:pt x="41" y="39"/>
                    </a:lnTo>
                    <a:lnTo>
                      <a:pt x="53" y="27"/>
                    </a:lnTo>
                    <a:lnTo>
                      <a:pt x="65" y="15"/>
                    </a:lnTo>
                    <a:lnTo>
                      <a:pt x="76" y="6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8" name="Freeform 369"/>
              <p:cNvSpPr>
                <a:spLocks/>
              </p:cNvSpPr>
              <p:nvPr/>
            </p:nvSpPr>
            <p:spPr bwMode="auto">
              <a:xfrm>
                <a:off x="1947" y="1228"/>
                <a:ext cx="38" cy="35"/>
              </a:xfrm>
              <a:custGeom>
                <a:avLst/>
                <a:gdLst>
                  <a:gd name="T0" fmla="*/ 1 w 76"/>
                  <a:gd name="T1" fmla="*/ 0 h 70"/>
                  <a:gd name="T2" fmla="*/ 1 w 76"/>
                  <a:gd name="T3" fmla="*/ 1 h 70"/>
                  <a:gd name="T4" fmla="*/ 1 w 76"/>
                  <a:gd name="T5" fmla="*/ 1 h 70"/>
                  <a:gd name="T6" fmla="*/ 1 w 76"/>
                  <a:gd name="T7" fmla="*/ 1 h 70"/>
                  <a:gd name="T8" fmla="*/ 1 w 76"/>
                  <a:gd name="T9" fmla="*/ 1 h 70"/>
                  <a:gd name="T10" fmla="*/ 1 w 76"/>
                  <a:gd name="T11" fmla="*/ 1 h 70"/>
                  <a:gd name="T12" fmla="*/ 1 w 76"/>
                  <a:gd name="T13" fmla="*/ 1 h 70"/>
                  <a:gd name="T14" fmla="*/ 0 w 76"/>
                  <a:gd name="T15" fmla="*/ 1 h 70"/>
                  <a:gd name="T16" fmla="*/ 1 w 76"/>
                  <a:gd name="T17" fmla="*/ 1 h 70"/>
                  <a:gd name="T18" fmla="*/ 1 w 76"/>
                  <a:gd name="T19" fmla="*/ 1 h 70"/>
                  <a:gd name="T20" fmla="*/ 1 w 76"/>
                  <a:gd name="T21" fmla="*/ 1 h 70"/>
                  <a:gd name="T22" fmla="*/ 1 w 76"/>
                  <a:gd name="T23" fmla="*/ 1 h 70"/>
                  <a:gd name="T24" fmla="*/ 1 w 76"/>
                  <a:gd name="T25" fmla="*/ 1 h 70"/>
                  <a:gd name="T26" fmla="*/ 1 w 76"/>
                  <a:gd name="T27" fmla="*/ 1 h 70"/>
                  <a:gd name="T28" fmla="*/ 1 w 76"/>
                  <a:gd name="T29" fmla="*/ 1 h 70"/>
                  <a:gd name="T30" fmla="*/ 1 w 76"/>
                  <a:gd name="T31" fmla="*/ 1 h 70"/>
                  <a:gd name="T32" fmla="*/ 1 w 76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70"/>
                  <a:gd name="T53" fmla="*/ 76 w 76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70">
                    <a:moveTo>
                      <a:pt x="76" y="0"/>
                    </a:moveTo>
                    <a:lnTo>
                      <a:pt x="66" y="6"/>
                    </a:lnTo>
                    <a:lnTo>
                      <a:pt x="54" y="15"/>
                    </a:lnTo>
                    <a:lnTo>
                      <a:pt x="40" y="25"/>
                    </a:lnTo>
                    <a:lnTo>
                      <a:pt x="25" y="38"/>
                    </a:lnTo>
                    <a:lnTo>
                      <a:pt x="13" y="49"/>
                    </a:lnTo>
                    <a:lnTo>
                      <a:pt x="4" y="59"/>
                    </a:lnTo>
                    <a:lnTo>
                      <a:pt x="0" y="67"/>
                    </a:lnTo>
                    <a:lnTo>
                      <a:pt x="2" y="70"/>
                    </a:lnTo>
                    <a:lnTo>
                      <a:pt x="9" y="68"/>
                    </a:lnTo>
                    <a:lnTo>
                      <a:pt x="18" y="61"/>
                    </a:lnTo>
                    <a:lnTo>
                      <a:pt x="29" y="50"/>
                    </a:lnTo>
                    <a:lnTo>
                      <a:pt x="40" y="38"/>
                    </a:lnTo>
                    <a:lnTo>
                      <a:pt x="51" y="25"/>
                    </a:lnTo>
                    <a:lnTo>
                      <a:pt x="61" y="14"/>
                    </a:lnTo>
                    <a:lnTo>
                      <a:pt x="70" y="4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69" name="Freeform 370"/>
              <p:cNvSpPr>
                <a:spLocks/>
              </p:cNvSpPr>
              <p:nvPr/>
            </p:nvSpPr>
            <p:spPr bwMode="auto">
              <a:xfrm>
                <a:off x="1967" y="1227"/>
                <a:ext cx="34" cy="38"/>
              </a:xfrm>
              <a:custGeom>
                <a:avLst/>
                <a:gdLst>
                  <a:gd name="T0" fmla="*/ 1 w 68"/>
                  <a:gd name="T1" fmla="*/ 0 h 75"/>
                  <a:gd name="T2" fmla="*/ 1 w 68"/>
                  <a:gd name="T3" fmla="*/ 1 h 75"/>
                  <a:gd name="T4" fmla="*/ 1 w 68"/>
                  <a:gd name="T5" fmla="*/ 1 h 75"/>
                  <a:gd name="T6" fmla="*/ 1 w 68"/>
                  <a:gd name="T7" fmla="*/ 1 h 75"/>
                  <a:gd name="T8" fmla="*/ 1 w 68"/>
                  <a:gd name="T9" fmla="*/ 1 h 75"/>
                  <a:gd name="T10" fmla="*/ 1 w 68"/>
                  <a:gd name="T11" fmla="*/ 1 h 75"/>
                  <a:gd name="T12" fmla="*/ 1 w 68"/>
                  <a:gd name="T13" fmla="*/ 1 h 75"/>
                  <a:gd name="T14" fmla="*/ 0 w 68"/>
                  <a:gd name="T15" fmla="*/ 1 h 75"/>
                  <a:gd name="T16" fmla="*/ 1 w 68"/>
                  <a:gd name="T17" fmla="*/ 1 h 75"/>
                  <a:gd name="T18" fmla="*/ 1 w 68"/>
                  <a:gd name="T19" fmla="*/ 1 h 75"/>
                  <a:gd name="T20" fmla="*/ 1 w 68"/>
                  <a:gd name="T21" fmla="*/ 1 h 75"/>
                  <a:gd name="T22" fmla="*/ 1 w 68"/>
                  <a:gd name="T23" fmla="*/ 1 h 75"/>
                  <a:gd name="T24" fmla="*/ 1 w 68"/>
                  <a:gd name="T25" fmla="*/ 1 h 75"/>
                  <a:gd name="T26" fmla="*/ 1 w 68"/>
                  <a:gd name="T27" fmla="*/ 1 h 75"/>
                  <a:gd name="T28" fmla="*/ 1 w 68"/>
                  <a:gd name="T29" fmla="*/ 1 h 75"/>
                  <a:gd name="T30" fmla="*/ 1 w 68"/>
                  <a:gd name="T31" fmla="*/ 1 h 75"/>
                  <a:gd name="T32" fmla="*/ 1 w 6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5"/>
                  <a:gd name="T53" fmla="*/ 68 w 68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5">
                    <a:moveTo>
                      <a:pt x="68" y="0"/>
                    </a:moveTo>
                    <a:lnTo>
                      <a:pt x="58" y="7"/>
                    </a:lnTo>
                    <a:lnTo>
                      <a:pt x="46" y="17"/>
                    </a:lnTo>
                    <a:lnTo>
                      <a:pt x="33" y="28"/>
                    </a:lnTo>
                    <a:lnTo>
                      <a:pt x="21" y="41"/>
                    </a:lnTo>
                    <a:lnTo>
                      <a:pt x="10" y="54"/>
                    </a:lnTo>
                    <a:lnTo>
                      <a:pt x="3" y="63"/>
                    </a:lnTo>
                    <a:lnTo>
                      <a:pt x="0" y="71"/>
                    </a:lnTo>
                    <a:lnTo>
                      <a:pt x="2" y="75"/>
                    </a:lnTo>
                    <a:lnTo>
                      <a:pt x="8" y="72"/>
                    </a:lnTo>
                    <a:lnTo>
                      <a:pt x="16" y="65"/>
                    </a:lnTo>
                    <a:lnTo>
                      <a:pt x="25" y="54"/>
                    </a:lnTo>
                    <a:lnTo>
                      <a:pt x="35" y="41"/>
                    </a:lnTo>
                    <a:lnTo>
                      <a:pt x="44" y="27"/>
                    </a:lnTo>
                    <a:lnTo>
                      <a:pt x="53" y="15"/>
                    </a:lnTo>
                    <a:lnTo>
                      <a:pt x="61" y="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0" name="Freeform 371"/>
              <p:cNvSpPr>
                <a:spLocks/>
              </p:cNvSpPr>
              <p:nvPr/>
            </p:nvSpPr>
            <p:spPr bwMode="auto">
              <a:xfrm>
                <a:off x="1992" y="1224"/>
                <a:ext cx="26" cy="36"/>
              </a:xfrm>
              <a:custGeom>
                <a:avLst/>
                <a:gdLst>
                  <a:gd name="T0" fmla="*/ 1 w 52"/>
                  <a:gd name="T1" fmla="*/ 0 h 70"/>
                  <a:gd name="T2" fmla="*/ 1 w 52"/>
                  <a:gd name="T3" fmla="*/ 1 h 70"/>
                  <a:gd name="T4" fmla="*/ 1 w 52"/>
                  <a:gd name="T5" fmla="*/ 1 h 70"/>
                  <a:gd name="T6" fmla="*/ 1 w 52"/>
                  <a:gd name="T7" fmla="*/ 1 h 70"/>
                  <a:gd name="T8" fmla="*/ 1 w 52"/>
                  <a:gd name="T9" fmla="*/ 1 h 70"/>
                  <a:gd name="T10" fmla="*/ 1 w 52"/>
                  <a:gd name="T11" fmla="*/ 1 h 70"/>
                  <a:gd name="T12" fmla="*/ 1 w 52"/>
                  <a:gd name="T13" fmla="*/ 1 h 70"/>
                  <a:gd name="T14" fmla="*/ 0 w 52"/>
                  <a:gd name="T15" fmla="*/ 1 h 70"/>
                  <a:gd name="T16" fmla="*/ 1 w 52"/>
                  <a:gd name="T17" fmla="*/ 1 h 70"/>
                  <a:gd name="T18" fmla="*/ 1 w 52"/>
                  <a:gd name="T19" fmla="*/ 1 h 70"/>
                  <a:gd name="T20" fmla="*/ 1 w 52"/>
                  <a:gd name="T21" fmla="*/ 1 h 70"/>
                  <a:gd name="T22" fmla="*/ 1 w 52"/>
                  <a:gd name="T23" fmla="*/ 1 h 70"/>
                  <a:gd name="T24" fmla="*/ 1 w 52"/>
                  <a:gd name="T25" fmla="*/ 1 h 70"/>
                  <a:gd name="T26" fmla="*/ 1 w 52"/>
                  <a:gd name="T27" fmla="*/ 1 h 70"/>
                  <a:gd name="T28" fmla="*/ 1 w 52"/>
                  <a:gd name="T29" fmla="*/ 1 h 70"/>
                  <a:gd name="T30" fmla="*/ 1 w 52"/>
                  <a:gd name="T31" fmla="*/ 1 h 70"/>
                  <a:gd name="T32" fmla="*/ 1 w 52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70"/>
                  <a:gd name="T53" fmla="*/ 52 w 52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70">
                    <a:moveTo>
                      <a:pt x="52" y="0"/>
                    </a:moveTo>
                    <a:lnTo>
                      <a:pt x="45" y="7"/>
                    </a:lnTo>
                    <a:lnTo>
                      <a:pt x="35" y="16"/>
                    </a:lnTo>
                    <a:lnTo>
                      <a:pt x="25" y="28"/>
                    </a:lnTo>
                    <a:lnTo>
                      <a:pt x="15" y="39"/>
                    </a:lnTo>
                    <a:lnTo>
                      <a:pt x="7" y="51"/>
                    </a:lnTo>
                    <a:lnTo>
                      <a:pt x="2" y="61"/>
                    </a:lnTo>
                    <a:lnTo>
                      <a:pt x="0" y="68"/>
                    </a:lnTo>
                    <a:lnTo>
                      <a:pt x="5" y="70"/>
                    </a:lnTo>
                    <a:lnTo>
                      <a:pt x="12" y="68"/>
                    </a:lnTo>
                    <a:lnTo>
                      <a:pt x="19" y="61"/>
                    </a:lnTo>
                    <a:lnTo>
                      <a:pt x="26" y="52"/>
                    </a:lnTo>
                    <a:lnTo>
                      <a:pt x="32" y="40"/>
                    </a:lnTo>
                    <a:lnTo>
                      <a:pt x="37" y="28"/>
                    </a:lnTo>
                    <a:lnTo>
                      <a:pt x="42" y="16"/>
                    </a:lnTo>
                    <a:lnTo>
                      <a:pt x="48" y="7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1" name="Freeform 372"/>
              <p:cNvSpPr>
                <a:spLocks/>
              </p:cNvSpPr>
              <p:nvPr/>
            </p:nvSpPr>
            <p:spPr bwMode="auto">
              <a:xfrm>
                <a:off x="2014" y="1222"/>
                <a:ext cx="23" cy="35"/>
              </a:xfrm>
              <a:custGeom>
                <a:avLst/>
                <a:gdLst>
                  <a:gd name="T0" fmla="*/ 0 w 47"/>
                  <a:gd name="T1" fmla="*/ 0 h 69"/>
                  <a:gd name="T2" fmla="*/ 0 w 47"/>
                  <a:gd name="T3" fmla="*/ 1 h 69"/>
                  <a:gd name="T4" fmla="*/ 0 w 47"/>
                  <a:gd name="T5" fmla="*/ 1 h 69"/>
                  <a:gd name="T6" fmla="*/ 0 w 47"/>
                  <a:gd name="T7" fmla="*/ 1 h 69"/>
                  <a:gd name="T8" fmla="*/ 0 w 47"/>
                  <a:gd name="T9" fmla="*/ 1 h 69"/>
                  <a:gd name="T10" fmla="*/ 0 w 47"/>
                  <a:gd name="T11" fmla="*/ 1 h 69"/>
                  <a:gd name="T12" fmla="*/ 0 w 47"/>
                  <a:gd name="T13" fmla="*/ 1 h 69"/>
                  <a:gd name="T14" fmla="*/ 0 w 47"/>
                  <a:gd name="T15" fmla="*/ 1 h 69"/>
                  <a:gd name="T16" fmla="*/ 0 w 47"/>
                  <a:gd name="T17" fmla="*/ 1 h 69"/>
                  <a:gd name="T18" fmla="*/ 0 w 47"/>
                  <a:gd name="T19" fmla="*/ 1 h 69"/>
                  <a:gd name="T20" fmla="*/ 0 w 47"/>
                  <a:gd name="T21" fmla="*/ 1 h 69"/>
                  <a:gd name="T22" fmla="*/ 0 w 47"/>
                  <a:gd name="T23" fmla="*/ 1 h 69"/>
                  <a:gd name="T24" fmla="*/ 0 w 47"/>
                  <a:gd name="T25" fmla="*/ 1 h 69"/>
                  <a:gd name="T26" fmla="*/ 0 w 47"/>
                  <a:gd name="T27" fmla="*/ 1 h 69"/>
                  <a:gd name="T28" fmla="*/ 0 w 47"/>
                  <a:gd name="T29" fmla="*/ 1 h 69"/>
                  <a:gd name="T30" fmla="*/ 0 w 47"/>
                  <a:gd name="T31" fmla="*/ 1 h 69"/>
                  <a:gd name="T32" fmla="*/ 0 w 47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69"/>
                  <a:gd name="T53" fmla="*/ 47 w 47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69">
                    <a:moveTo>
                      <a:pt x="47" y="0"/>
                    </a:moveTo>
                    <a:lnTo>
                      <a:pt x="42" y="7"/>
                    </a:lnTo>
                    <a:lnTo>
                      <a:pt x="32" y="16"/>
                    </a:lnTo>
                    <a:lnTo>
                      <a:pt x="23" y="29"/>
                    </a:lnTo>
                    <a:lnTo>
                      <a:pt x="14" y="41"/>
                    </a:lnTo>
                    <a:lnTo>
                      <a:pt x="6" y="52"/>
                    </a:lnTo>
                    <a:lnTo>
                      <a:pt x="1" y="61"/>
                    </a:lnTo>
                    <a:lnTo>
                      <a:pt x="0" y="68"/>
                    </a:lnTo>
                    <a:lnTo>
                      <a:pt x="5" y="69"/>
                    </a:lnTo>
                    <a:lnTo>
                      <a:pt x="12" y="66"/>
                    </a:lnTo>
                    <a:lnTo>
                      <a:pt x="18" y="58"/>
                    </a:lnTo>
                    <a:lnTo>
                      <a:pt x="25" y="49"/>
                    </a:lnTo>
                    <a:lnTo>
                      <a:pt x="31" y="36"/>
                    </a:lnTo>
                    <a:lnTo>
                      <a:pt x="36" y="24"/>
                    </a:lnTo>
                    <a:lnTo>
                      <a:pt x="40" y="14"/>
                    </a:lnTo>
                    <a:lnTo>
                      <a:pt x="44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2" name="Freeform 373"/>
              <p:cNvSpPr>
                <a:spLocks/>
              </p:cNvSpPr>
              <p:nvPr/>
            </p:nvSpPr>
            <p:spPr bwMode="auto">
              <a:xfrm>
                <a:off x="2042" y="1219"/>
                <a:ext cx="12" cy="30"/>
              </a:xfrm>
              <a:custGeom>
                <a:avLst/>
                <a:gdLst>
                  <a:gd name="T0" fmla="*/ 0 w 26"/>
                  <a:gd name="T1" fmla="*/ 0 h 59"/>
                  <a:gd name="T2" fmla="*/ 0 w 26"/>
                  <a:gd name="T3" fmla="*/ 1 h 59"/>
                  <a:gd name="T4" fmla="*/ 0 w 26"/>
                  <a:gd name="T5" fmla="*/ 1 h 59"/>
                  <a:gd name="T6" fmla="*/ 0 w 26"/>
                  <a:gd name="T7" fmla="*/ 1 h 59"/>
                  <a:gd name="T8" fmla="*/ 0 w 26"/>
                  <a:gd name="T9" fmla="*/ 1 h 59"/>
                  <a:gd name="T10" fmla="*/ 0 w 26"/>
                  <a:gd name="T11" fmla="*/ 1 h 59"/>
                  <a:gd name="T12" fmla="*/ 0 w 26"/>
                  <a:gd name="T13" fmla="*/ 1 h 59"/>
                  <a:gd name="T14" fmla="*/ 0 w 26"/>
                  <a:gd name="T15" fmla="*/ 1 h 59"/>
                  <a:gd name="T16" fmla="*/ 0 w 26"/>
                  <a:gd name="T17" fmla="*/ 1 h 59"/>
                  <a:gd name="T18" fmla="*/ 0 w 26"/>
                  <a:gd name="T19" fmla="*/ 1 h 59"/>
                  <a:gd name="T20" fmla="*/ 0 w 26"/>
                  <a:gd name="T21" fmla="*/ 1 h 59"/>
                  <a:gd name="T22" fmla="*/ 0 w 26"/>
                  <a:gd name="T23" fmla="*/ 1 h 59"/>
                  <a:gd name="T24" fmla="*/ 0 w 26"/>
                  <a:gd name="T25" fmla="*/ 0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59"/>
                  <a:gd name="T41" fmla="*/ 26 w 26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59">
                    <a:moveTo>
                      <a:pt x="26" y="0"/>
                    </a:moveTo>
                    <a:lnTo>
                      <a:pt x="20" y="6"/>
                    </a:lnTo>
                    <a:lnTo>
                      <a:pt x="14" y="16"/>
                    </a:lnTo>
                    <a:lnTo>
                      <a:pt x="9" y="26"/>
                    </a:lnTo>
                    <a:lnTo>
                      <a:pt x="5" y="36"/>
                    </a:lnTo>
                    <a:lnTo>
                      <a:pt x="2" y="46"/>
                    </a:lnTo>
                    <a:lnTo>
                      <a:pt x="0" y="53"/>
                    </a:lnTo>
                    <a:lnTo>
                      <a:pt x="3" y="58"/>
                    </a:lnTo>
                    <a:lnTo>
                      <a:pt x="9" y="59"/>
                    </a:lnTo>
                    <a:lnTo>
                      <a:pt x="19" y="51"/>
                    </a:lnTo>
                    <a:lnTo>
                      <a:pt x="21" y="33"/>
                    </a:lnTo>
                    <a:lnTo>
                      <a:pt x="22" y="13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3" name="Freeform 374"/>
              <p:cNvSpPr>
                <a:spLocks/>
              </p:cNvSpPr>
              <p:nvPr/>
            </p:nvSpPr>
            <p:spPr bwMode="auto">
              <a:xfrm>
                <a:off x="2062" y="1216"/>
                <a:ext cx="6" cy="26"/>
              </a:xfrm>
              <a:custGeom>
                <a:avLst/>
                <a:gdLst>
                  <a:gd name="T0" fmla="*/ 1 w 11"/>
                  <a:gd name="T1" fmla="*/ 0 h 51"/>
                  <a:gd name="T2" fmla="*/ 1 w 11"/>
                  <a:gd name="T3" fmla="*/ 1 h 51"/>
                  <a:gd name="T4" fmla="*/ 1 w 11"/>
                  <a:gd name="T5" fmla="*/ 1 h 51"/>
                  <a:gd name="T6" fmla="*/ 0 w 11"/>
                  <a:gd name="T7" fmla="*/ 1 h 51"/>
                  <a:gd name="T8" fmla="*/ 1 w 11"/>
                  <a:gd name="T9" fmla="*/ 1 h 51"/>
                  <a:gd name="T10" fmla="*/ 1 w 11"/>
                  <a:gd name="T11" fmla="*/ 1 h 51"/>
                  <a:gd name="T12" fmla="*/ 1 w 11"/>
                  <a:gd name="T13" fmla="*/ 1 h 51"/>
                  <a:gd name="T14" fmla="*/ 1 w 11"/>
                  <a:gd name="T15" fmla="*/ 1 h 51"/>
                  <a:gd name="T16" fmla="*/ 1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11" y="0"/>
                    </a:moveTo>
                    <a:lnTo>
                      <a:pt x="6" y="12"/>
                    </a:lnTo>
                    <a:lnTo>
                      <a:pt x="1" y="31"/>
                    </a:lnTo>
                    <a:lnTo>
                      <a:pt x="0" y="46"/>
                    </a:lnTo>
                    <a:lnTo>
                      <a:pt x="6" y="51"/>
                    </a:lnTo>
                    <a:lnTo>
                      <a:pt x="11" y="45"/>
                    </a:lnTo>
                    <a:lnTo>
                      <a:pt x="11" y="31"/>
                    </a:lnTo>
                    <a:lnTo>
                      <a:pt x="10" y="1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4" name="Freeform 375"/>
              <p:cNvSpPr>
                <a:spLocks/>
              </p:cNvSpPr>
              <p:nvPr/>
            </p:nvSpPr>
            <p:spPr bwMode="auto">
              <a:xfrm>
                <a:off x="2077" y="1212"/>
                <a:ext cx="8" cy="25"/>
              </a:xfrm>
              <a:custGeom>
                <a:avLst/>
                <a:gdLst>
                  <a:gd name="T0" fmla="*/ 1 w 15"/>
                  <a:gd name="T1" fmla="*/ 0 h 50"/>
                  <a:gd name="T2" fmla="*/ 1 w 15"/>
                  <a:gd name="T3" fmla="*/ 1 h 50"/>
                  <a:gd name="T4" fmla="*/ 0 w 15"/>
                  <a:gd name="T5" fmla="*/ 1 h 50"/>
                  <a:gd name="T6" fmla="*/ 1 w 15"/>
                  <a:gd name="T7" fmla="*/ 1 h 50"/>
                  <a:gd name="T8" fmla="*/ 1 w 15"/>
                  <a:gd name="T9" fmla="*/ 1 h 50"/>
                  <a:gd name="T10" fmla="*/ 1 w 15"/>
                  <a:gd name="T11" fmla="*/ 1 h 50"/>
                  <a:gd name="T12" fmla="*/ 1 w 15"/>
                  <a:gd name="T13" fmla="*/ 1 h 50"/>
                  <a:gd name="T14" fmla="*/ 1 w 15"/>
                  <a:gd name="T15" fmla="*/ 1 h 50"/>
                  <a:gd name="T16" fmla="*/ 1 w 15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0"/>
                  <a:gd name="T29" fmla="*/ 15 w 15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0">
                    <a:moveTo>
                      <a:pt x="7" y="0"/>
                    </a:moveTo>
                    <a:lnTo>
                      <a:pt x="2" y="11"/>
                    </a:lnTo>
                    <a:lnTo>
                      <a:pt x="0" y="28"/>
                    </a:lnTo>
                    <a:lnTo>
                      <a:pt x="2" y="43"/>
                    </a:lnTo>
                    <a:lnTo>
                      <a:pt x="9" y="50"/>
                    </a:lnTo>
                    <a:lnTo>
                      <a:pt x="15" y="46"/>
                    </a:lnTo>
                    <a:lnTo>
                      <a:pt x="13" y="33"/>
                    </a:lnTo>
                    <a:lnTo>
                      <a:pt x="8" y="1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5" name="Freeform 376"/>
              <p:cNvSpPr>
                <a:spLocks/>
              </p:cNvSpPr>
              <p:nvPr/>
            </p:nvSpPr>
            <p:spPr bwMode="auto">
              <a:xfrm>
                <a:off x="2090" y="1204"/>
                <a:ext cx="8" cy="25"/>
              </a:xfrm>
              <a:custGeom>
                <a:avLst/>
                <a:gdLst>
                  <a:gd name="T0" fmla="*/ 1 w 16"/>
                  <a:gd name="T1" fmla="*/ 0 h 49"/>
                  <a:gd name="T2" fmla="*/ 1 w 16"/>
                  <a:gd name="T3" fmla="*/ 1 h 49"/>
                  <a:gd name="T4" fmla="*/ 1 w 16"/>
                  <a:gd name="T5" fmla="*/ 1 h 49"/>
                  <a:gd name="T6" fmla="*/ 0 w 16"/>
                  <a:gd name="T7" fmla="*/ 1 h 49"/>
                  <a:gd name="T8" fmla="*/ 1 w 16"/>
                  <a:gd name="T9" fmla="*/ 1 h 49"/>
                  <a:gd name="T10" fmla="*/ 1 w 16"/>
                  <a:gd name="T11" fmla="*/ 1 h 49"/>
                  <a:gd name="T12" fmla="*/ 1 w 16"/>
                  <a:gd name="T13" fmla="*/ 1 h 49"/>
                  <a:gd name="T14" fmla="*/ 1 w 16"/>
                  <a:gd name="T15" fmla="*/ 1 h 49"/>
                  <a:gd name="T16" fmla="*/ 1 w 16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9"/>
                  <a:gd name="T29" fmla="*/ 16 w 16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9">
                    <a:moveTo>
                      <a:pt x="15" y="0"/>
                    </a:moveTo>
                    <a:lnTo>
                      <a:pt x="8" y="6"/>
                    </a:lnTo>
                    <a:lnTo>
                      <a:pt x="1" y="21"/>
                    </a:lnTo>
                    <a:lnTo>
                      <a:pt x="0" y="39"/>
                    </a:lnTo>
                    <a:lnTo>
                      <a:pt x="7" y="49"/>
                    </a:lnTo>
                    <a:lnTo>
                      <a:pt x="15" y="46"/>
                    </a:lnTo>
                    <a:lnTo>
                      <a:pt x="16" y="32"/>
                    </a:lnTo>
                    <a:lnTo>
                      <a:pt x="15" y="1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6" name="Freeform 377"/>
              <p:cNvSpPr>
                <a:spLocks/>
              </p:cNvSpPr>
              <p:nvPr/>
            </p:nvSpPr>
            <p:spPr bwMode="auto">
              <a:xfrm>
                <a:off x="2100" y="1199"/>
                <a:ext cx="7" cy="27"/>
              </a:xfrm>
              <a:custGeom>
                <a:avLst/>
                <a:gdLst>
                  <a:gd name="T0" fmla="*/ 0 w 15"/>
                  <a:gd name="T1" fmla="*/ 0 h 54"/>
                  <a:gd name="T2" fmla="*/ 0 w 15"/>
                  <a:gd name="T3" fmla="*/ 1 h 54"/>
                  <a:gd name="T4" fmla="*/ 0 w 15"/>
                  <a:gd name="T5" fmla="*/ 1 h 54"/>
                  <a:gd name="T6" fmla="*/ 0 w 15"/>
                  <a:gd name="T7" fmla="*/ 1 h 54"/>
                  <a:gd name="T8" fmla="*/ 0 w 15"/>
                  <a:gd name="T9" fmla="*/ 1 h 54"/>
                  <a:gd name="T10" fmla="*/ 0 w 15"/>
                  <a:gd name="T11" fmla="*/ 1 h 54"/>
                  <a:gd name="T12" fmla="*/ 0 w 15"/>
                  <a:gd name="T13" fmla="*/ 1 h 54"/>
                  <a:gd name="T14" fmla="*/ 0 w 15"/>
                  <a:gd name="T15" fmla="*/ 1 h 54"/>
                  <a:gd name="T16" fmla="*/ 0 w 15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4"/>
                  <a:gd name="T29" fmla="*/ 15 w 15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4">
                    <a:moveTo>
                      <a:pt x="11" y="0"/>
                    </a:moveTo>
                    <a:lnTo>
                      <a:pt x="7" y="12"/>
                    </a:lnTo>
                    <a:lnTo>
                      <a:pt x="2" y="27"/>
                    </a:lnTo>
                    <a:lnTo>
                      <a:pt x="0" y="43"/>
                    </a:lnTo>
                    <a:lnTo>
                      <a:pt x="6" y="54"/>
                    </a:lnTo>
                    <a:lnTo>
                      <a:pt x="12" y="51"/>
                    </a:lnTo>
                    <a:lnTo>
                      <a:pt x="15" y="34"/>
                    </a:lnTo>
                    <a:lnTo>
                      <a:pt x="14" y="1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7" name="Freeform 378"/>
              <p:cNvSpPr>
                <a:spLocks/>
              </p:cNvSpPr>
              <p:nvPr/>
            </p:nvSpPr>
            <p:spPr bwMode="auto">
              <a:xfrm>
                <a:off x="1912" y="1228"/>
                <a:ext cx="42" cy="27"/>
              </a:xfrm>
              <a:custGeom>
                <a:avLst/>
                <a:gdLst>
                  <a:gd name="T0" fmla="*/ 0 w 85"/>
                  <a:gd name="T1" fmla="*/ 1 h 54"/>
                  <a:gd name="T2" fmla="*/ 0 w 85"/>
                  <a:gd name="T3" fmla="*/ 1 h 54"/>
                  <a:gd name="T4" fmla="*/ 0 w 85"/>
                  <a:gd name="T5" fmla="*/ 1 h 54"/>
                  <a:gd name="T6" fmla="*/ 0 w 85"/>
                  <a:gd name="T7" fmla="*/ 1 h 54"/>
                  <a:gd name="T8" fmla="*/ 0 w 85"/>
                  <a:gd name="T9" fmla="*/ 1 h 54"/>
                  <a:gd name="T10" fmla="*/ 0 w 85"/>
                  <a:gd name="T11" fmla="*/ 1 h 54"/>
                  <a:gd name="T12" fmla="*/ 0 w 85"/>
                  <a:gd name="T13" fmla="*/ 1 h 54"/>
                  <a:gd name="T14" fmla="*/ 0 w 85"/>
                  <a:gd name="T15" fmla="*/ 1 h 54"/>
                  <a:gd name="T16" fmla="*/ 0 w 85"/>
                  <a:gd name="T17" fmla="*/ 0 h 54"/>
                  <a:gd name="T18" fmla="*/ 0 w 85"/>
                  <a:gd name="T19" fmla="*/ 1 h 54"/>
                  <a:gd name="T20" fmla="*/ 0 w 85"/>
                  <a:gd name="T21" fmla="*/ 1 h 54"/>
                  <a:gd name="T22" fmla="*/ 0 w 85"/>
                  <a:gd name="T23" fmla="*/ 1 h 54"/>
                  <a:gd name="T24" fmla="*/ 0 w 85"/>
                  <a:gd name="T25" fmla="*/ 1 h 54"/>
                  <a:gd name="T26" fmla="*/ 0 w 85"/>
                  <a:gd name="T27" fmla="*/ 1 h 54"/>
                  <a:gd name="T28" fmla="*/ 0 w 85"/>
                  <a:gd name="T29" fmla="*/ 1 h 54"/>
                  <a:gd name="T30" fmla="*/ 0 w 85"/>
                  <a:gd name="T31" fmla="*/ 1 h 54"/>
                  <a:gd name="T32" fmla="*/ 0 w 85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54"/>
                  <a:gd name="T53" fmla="*/ 85 w 85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54">
                    <a:moveTo>
                      <a:pt x="3" y="54"/>
                    </a:moveTo>
                    <a:lnTo>
                      <a:pt x="7" y="52"/>
                    </a:lnTo>
                    <a:lnTo>
                      <a:pt x="15" y="46"/>
                    </a:lnTo>
                    <a:lnTo>
                      <a:pt x="24" y="38"/>
                    </a:lnTo>
                    <a:lnTo>
                      <a:pt x="37" y="29"/>
                    </a:lnTo>
                    <a:lnTo>
                      <a:pt x="50" y="18"/>
                    </a:lnTo>
                    <a:lnTo>
                      <a:pt x="62" y="9"/>
                    </a:lnTo>
                    <a:lnTo>
                      <a:pt x="75" y="3"/>
                    </a:lnTo>
                    <a:lnTo>
                      <a:pt x="85" y="0"/>
                    </a:lnTo>
                    <a:lnTo>
                      <a:pt x="72" y="3"/>
                    </a:lnTo>
                    <a:lnTo>
                      <a:pt x="57" y="9"/>
                    </a:lnTo>
                    <a:lnTo>
                      <a:pt x="41" y="17"/>
                    </a:lnTo>
                    <a:lnTo>
                      <a:pt x="26" y="25"/>
                    </a:lnTo>
                    <a:lnTo>
                      <a:pt x="13" y="34"/>
                    </a:lnTo>
                    <a:lnTo>
                      <a:pt x="4" y="42"/>
                    </a:lnTo>
                    <a:lnTo>
                      <a:pt x="0" y="49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8" name="Freeform 379"/>
              <p:cNvSpPr>
                <a:spLocks/>
              </p:cNvSpPr>
              <p:nvPr/>
            </p:nvSpPr>
            <p:spPr bwMode="auto">
              <a:xfrm>
                <a:off x="1905" y="1226"/>
                <a:ext cx="31" cy="17"/>
              </a:xfrm>
              <a:custGeom>
                <a:avLst/>
                <a:gdLst>
                  <a:gd name="T0" fmla="*/ 0 w 63"/>
                  <a:gd name="T1" fmla="*/ 0 h 35"/>
                  <a:gd name="T2" fmla="*/ 0 w 63"/>
                  <a:gd name="T3" fmla="*/ 0 h 35"/>
                  <a:gd name="T4" fmla="*/ 0 w 63"/>
                  <a:gd name="T5" fmla="*/ 0 h 35"/>
                  <a:gd name="T6" fmla="*/ 0 w 63"/>
                  <a:gd name="T7" fmla="*/ 0 h 35"/>
                  <a:gd name="T8" fmla="*/ 0 w 63"/>
                  <a:gd name="T9" fmla="*/ 0 h 35"/>
                  <a:gd name="T10" fmla="*/ 0 w 63"/>
                  <a:gd name="T11" fmla="*/ 0 h 35"/>
                  <a:gd name="T12" fmla="*/ 0 w 63"/>
                  <a:gd name="T13" fmla="*/ 0 h 35"/>
                  <a:gd name="T14" fmla="*/ 0 w 63"/>
                  <a:gd name="T15" fmla="*/ 0 h 35"/>
                  <a:gd name="T16" fmla="*/ 0 w 63"/>
                  <a:gd name="T17" fmla="*/ 0 h 35"/>
                  <a:gd name="T18" fmla="*/ 0 w 63"/>
                  <a:gd name="T19" fmla="*/ 0 h 35"/>
                  <a:gd name="T20" fmla="*/ 0 w 63"/>
                  <a:gd name="T21" fmla="*/ 0 h 35"/>
                  <a:gd name="T22" fmla="*/ 0 w 63"/>
                  <a:gd name="T23" fmla="*/ 0 h 35"/>
                  <a:gd name="T24" fmla="*/ 0 w 63"/>
                  <a:gd name="T25" fmla="*/ 0 h 35"/>
                  <a:gd name="T26" fmla="*/ 0 w 63"/>
                  <a:gd name="T27" fmla="*/ 0 h 35"/>
                  <a:gd name="T28" fmla="*/ 0 w 63"/>
                  <a:gd name="T29" fmla="*/ 0 h 35"/>
                  <a:gd name="T30" fmla="*/ 0 w 63"/>
                  <a:gd name="T31" fmla="*/ 0 h 35"/>
                  <a:gd name="T32" fmla="*/ 0 w 63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35"/>
                  <a:gd name="T53" fmla="*/ 63 w 63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35">
                    <a:moveTo>
                      <a:pt x="63" y="0"/>
                    </a:moveTo>
                    <a:lnTo>
                      <a:pt x="55" y="4"/>
                    </a:lnTo>
                    <a:lnTo>
                      <a:pt x="44" y="8"/>
                    </a:lnTo>
                    <a:lnTo>
                      <a:pt x="33" y="14"/>
                    </a:lnTo>
                    <a:lnTo>
                      <a:pt x="22" y="19"/>
                    </a:lnTo>
                    <a:lnTo>
                      <a:pt x="12" y="24"/>
                    </a:lnTo>
                    <a:lnTo>
                      <a:pt x="5" y="29"/>
                    </a:lnTo>
                    <a:lnTo>
                      <a:pt x="0" y="32"/>
                    </a:lnTo>
                    <a:lnTo>
                      <a:pt x="2" y="35"/>
                    </a:lnTo>
                    <a:lnTo>
                      <a:pt x="6" y="35"/>
                    </a:lnTo>
                    <a:lnTo>
                      <a:pt x="13" y="31"/>
                    </a:lnTo>
                    <a:lnTo>
                      <a:pt x="22" y="27"/>
                    </a:lnTo>
                    <a:lnTo>
                      <a:pt x="32" y="21"/>
                    </a:lnTo>
                    <a:lnTo>
                      <a:pt x="42" y="14"/>
                    </a:lnTo>
                    <a:lnTo>
                      <a:pt x="50" y="8"/>
                    </a:lnTo>
                    <a:lnTo>
                      <a:pt x="58" y="4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79" name="Freeform 380"/>
              <p:cNvSpPr>
                <a:spLocks/>
              </p:cNvSpPr>
              <p:nvPr/>
            </p:nvSpPr>
            <p:spPr bwMode="auto">
              <a:xfrm>
                <a:off x="2019" y="1102"/>
                <a:ext cx="166" cy="46"/>
              </a:xfrm>
              <a:custGeom>
                <a:avLst/>
                <a:gdLst>
                  <a:gd name="T0" fmla="*/ 1 w 331"/>
                  <a:gd name="T1" fmla="*/ 1 h 91"/>
                  <a:gd name="T2" fmla="*/ 1 w 331"/>
                  <a:gd name="T3" fmla="*/ 1 h 91"/>
                  <a:gd name="T4" fmla="*/ 1 w 331"/>
                  <a:gd name="T5" fmla="*/ 1 h 91"/>
                  <a:gd name="T6" fmla="*/ 1 w 331"/>
                  <a:gd name="T7" fmla="*/ 1 h 91"/>
                  <a:gd name="T8" fmla="*/ 1 w 331"/>
                  <a:gd name="T9" fmla="*/ 1 h 91"/>
                  <a:gd name="T10" fmla="*/ 1 w 331"/>
                  <a:gd name="T11" fmla="*/ 1 h 91"/>
                  <a:gd name="T12" fmla="*/ 1 w 331"/>
                  <a:gd name="T13" fmla="*/ 1 h 91"/>
                  <a:gd name="T14" fmla="*/ 1 w 331"/>
                  <a:gd name="T15" fmla="*/ 1 h 91"/>
                  <a:gd name="T16" fmla="*/ 1 w 331"/>
                  <a:gd name="T17" fmla="*/ 1 h 91"/>
                  <a:gd name="T18" fmla="*/ 1 w 331"/>
                  <a:gd name="T19" fmla="*/ 1 h 91"/>
                  <a:gd name="T20" fmla="*/ 1 w 331"/>
                  <a:gd name="T21" fmla="*/ 1 h 91"/>
                  <a:gd name="T22" fmla="*/ 1 w 331"/>
                  <a:gd name="T23" fmla="*/ 1 h 91"/>
                  <a:gd name="T24" fmla="*/ 1 w 331"/>
                  <a:gd name="T25" fmla="*/ 1 h 91"/>
                  <a:gd name="T26" fmla="*/ 1 w 331"/>
                  <a:gd name="T27" fmla="*/ 1 h 91"/>
                  <a:gd name="T28" fmla="*/ 1 w 331"/>
                  <a:gd name="T29" fmla="*/ 1 h 91"/>
                  <a:gd name="T30" fmla="*/ 1 w 331"/>
                  <a:gd name="T31" fmla="*/ 1 h 91"/>
                  <a:gd name="T32" fmla="*/ 1 w 331"/>
                  <a:gd name="T33" fmla="*/ 1 h 91"/>
                  <a:gd name="T34" fmla="*/ 1 w 331"/>
                  <a:gd name="T35" fmla="*/ 1 h 91"/>
                  <a:gd name="T36" fmla="*/ 1 w 331"/>
                  <a:gd name="T37" fmla="*/ 1 h 91"/>
                  <a:gd name="T38" fmla="*/ 1 w 331"/>
                  <a:gd name="T39" fmla="*/ 1 h 91"/>
                  <a:gd name="T40" fmla="*/ 0 w 331"/>
                  <a:gd name="T41" fmla="*/ 1 h 91"/>
                  <a:gd name="T42" fmla="*/ 1 w 331"/>
                  <a:gd name="T43" fmla="*/ 1 h 91"/>
                  <a:gd name="T44" fmla="*/ 1 w 331"/>
                  <a:gd name="T45" fmla="*/ 1 h 91"/>
                  <a:gd name="T46" fmla="*/ 1 w 331"/>
                  <a:gd name="T47" fmla="*/ 1 h 91"/>
                  <a:gd name="T48" fmla="*/ 1 w 331"/>
                  <a:gd name="T49" fmla="*/ 1 h 91"/>
                  <a:gd name="T50" fmla="*/ 1 w 331"/>
                  <a:gd name="T51" fmla="*/ 1 h 91"/>
                  <a:gd name="T52" fmla="*/ 1 w 331"/>
                  <a:gd name="T53" fmla="*/ 0 h 91"/>
                  <a:gd name="T54" fmla="*/ 1 w 331"/>
                  <a:gd name="T55" fmla="*/ 1 h 91"/>
                  <a:gd name="T56" fmla="*/ 1 w 331"/>
                  <a:gd name="T57" fmla="*/ 1 h 91"/>
                  <a:gd name="T58" fmla="*/ 1 w 331"/>
                  <a:gd name="T59" fmla="*/ 1 h 91"/>
                  <a:gd name="T60" fmla="*/ 1 w 331"/>
                  <a:gd name="T61" fmla="*/ 1 h 91"/>
                  <a:gd name="T62" fmla="*/ 1 w 331"/>
                  <a:gd name="T63" fmla="*/ 1 h 91"/>
                  <a:gd name="T64" fmla="*/ 1 w 331"/>
                  <a:gd name="T65" fmla="*/ 1 h 91"/>
                  <a:gd name="T66" fmla="*/ 1 w 331"/>
                  <a:gd name="T67" fmla="*/ 1 h 91"/>
                  <a:gd name="T68" fmla="*/ 1 w 331"/>
                  <a:gd name="T69" fmla="*/ 1 h 91"/>
                  <a:gd name="T70" fmla="*/ 1 w 331"/>
                  <a:gd name="T71" fmla="*/ 1 h 91"/>
                  <a:gd name="T72" fmla="*/ 1 w 331"/>
                  <a:gd name="T73" fmla="*/ 1 h 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1"/>
                  <a:gd name="T112" fmla="*/ 0 h 91"/>
                  <a:gd name="T113" fmla="*/ 331 w 331"/>
                  <a:gd name="T114" fmla="*/ 91 h 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1" h="91">
                    <a:moveTo>
                      <a:pt x="330" y="77"/>
                    </a:moveTo>
                    <a:lnTo>
                      <a:pt x="331" y="80"/>
                    </a:lnTo>
                    <a:lnTo>
                      <a:pt x="330" y="84"/>
                    </a:lnTo>
                    <a:lnTo>
                      <a:pt x="329" y="87"/>
                    </a:lnTo>
                    <a:lnTo>
                      <a:pt x="329" y="91"/>
                    </a:lnTo>
                    <a:lnTo>
                      <a:pt x="309" y="72"/>
                    </a:lnTo>
                    <a:lnTo>
                      <a:pt x="289" y="56"/>
                    </a:lnTo>
                    <a:lnTo>
                      <a:pt x="267" y="42"/>
                    </a:lnTo>
                    <a:lnTo>
                      <a:pt x="245" y="32"/>
                    </a:lnTo>
                    <a:lnTo>
                      <a:pt x="222" y="24"/>
                    </a:lnTo>
                    <a:lnTo>
                      <a:pt x="199" y="18"/>
                    </a:lnTo>
                    <a:lnTo>
                      <a:pt x="177" y="13"/>
                    </a:lnTo>
                    <a:lnTo>
                      <a:pt x="154" y="11"/>
                    </a:lnTo>
                    <a:lnTo>
                      <a:pt x="132" y="10"/>
                    </a:lnTo>
                    <a:lnTo>
                      <a:pt x="110" y="10"/>
                    </a:lnTo>
                    <a:lnTo>
                      <a:pt x="88" y="11"/>
                    </a:lnTo>
                    <a:lnTo>
                      <a:pt x="69" y="13"/>
                    </a:lnTo>
                    <a:lnTo>
                      <a:pt x="49" y="16"/>
                    </a:lnTo>
                    <a:lnTo>
                      <a:pt x="32" y="18"/>
                    </a:lnTo>
                    <a:lnTo>
                      <a:pt x="15" y="20"/>
                    </a:lnTo>
                    <a:lnTo>
                      <a:pt x="0" y="23"/>
                    </a:lnTo>
                    <a:lnTo>
                      <a:pt x="10" y="16"/>
                    </a:lnTo>
                    <a:lnTo>
                      <a:pt x="25" y="10"/>
                    </a:lnTo>
                    <a:lnTo>
                      <a:pt x="43" y="5"/>
                    </a:lnTo>
                    <a:lnTo>
                      <a:pt x="63" y="3"/>
                    </a:lnTo>
                    <a:lnTo>
                      <a:pt x="86" y="1"/>
                    </a:lnTo>
                    <a:lnTo>
                      <a:pt x="110" y="0"/>
                    </a:lnTo>
                    <a:lnTo>
                      <a:pt x="135" y="1"/>
                    </a:lnTo>
                    <a:lnTo>
                      <a:pt x="162" y="2"/>
                    </a:lnTo>
                    <a:lnTo>
                      <a:pt x="188" y="5"/>
                    </a:lnTo>
                    <a:lnTo>
                      <a:pt x="214" y="11"/>
                    </a:lnTo>
                    <a:lnTo>
                      <a:pt x="238" y="17"/>
                    </a:lnTo>
                    <a:lnTo>
                      <a:pt x="262" y="26"/>
                    </a:lnTo>
                    <a:lnTo>
                      <a:pt x="283" y="35"/>
                    </a:lnTo>
                    <a:lnTo>
                      <a:pt x="302" y="48"/>
                    </a:lnTo>
                    <a:lnTo>
                      <a:pt x="317" y="61"/>
                    </a:lnTo>
                    <a:lnTo>
                      <a:pt x="330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0" name="Freeform 381"/>
              <p:cNvSpPr>
                <a:spLocks/>
              </p:cNvSpPr>
              <p:nvPr/>
            </p:nvSpPr>
            <p:spPr bwMode="auto">
              <a:xfrm>
                <a:off x="2024" y="1107"/>
                <a:ext cx="22" cy="33"/>
              </a:xfrm>
              <a:custGeom>
                <a:avLst/>
                <a:gdLst>
                  <a:gd name="T0" fmla="*/ 1 w 44"/>
                  <a:gd name="T1" fmla="*/ 0 h 67"/>
                  <a:gd name="T2" fmla="*/ 1 w 44"/>
                  <a:gd name="T3" fmla="*/ 0 h 67"/>
                  <a:gd name="T4" fmla="*/ 1 w 44"/>
                  <a:gd name="T5" fmla="*/ 0 h 67"/>
                  <a:gd name="T6" fmla="*/ 1 w 44"/>
                  <a:gd name="T7" fmla="*/ 0 h 67"/>
                  <a:gd name="T8" fmla="*/ 1 w 44"/>
                  <a:gd name="T9" fmla="*/ 0 h 67"/>
                  <a:gd name="T10" fmla="*/ 1 w 44"/>
                  <a:gd name="T11" fmla="*/ 0 h 67"/>
                  <a:gd name="T12" fmla="*/ 1 w 44"/>
                  <a:gd name="T13" fmla="*/ 0 h 67"/>
                  <a:gd name="T14" fmla="*/ 0 w 44"/>
                  <a:gd name="T15" fmla="*/ 0 h 67"/>
                  <a:gd name="T16" fmla="*/ 1 w 44"/>
                  <a:gd name="T17" fmla="*/ 0 h 67"/>
                  <a:gd name="T18" fmla="*/ 1 w 44"/>
                  <a:gd name="T19" fmla="*/ 0 h 67"/>
                  <a:gd name="T20" fmla="*/ 1 w 44"/>
                  <a:gd name="T21" fmla="*/ 0 h 67"/>
                  <a:gd name="T22" fmla="*/ 1 w 44"/>
                  <a:gd name="T23" fmla="*/ 0 h 67"/>
                  <a:gd name="T24" fmla="*/ 1 w 44"/>
                  <a:gd name="T25" fmla="*/ 0 h 67"/>
                  <a:gd name="T26" fmla="*/ 1 w 44"/>
                  <a:gd name="T27" fmla="*/ 0 h 67"/>
                  <a:gd name="T28" fmla="*/ 1 w 44"/>
                  <a:gd name="T29" fmla="*/ 0 h 67"/>
                  <a:gd name="T30" fmla="*/ 1 w 44"/>
                  <a:gd name="T31" fmla="*/ 0 h 67"/>
                  <a:gd name="T32" fmla="*/ 1 w 44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67"/>
                  <a:gd name="T53" fmla="*/ 44 w 44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67">
                    <a:moveTo>
                      <a:pt x="44" y="0"/>
                    </a:moveTo>
                    <a:lnTo>
                      <a:pt x="35" y="7"/>
                    </a:lnTo>
                    <a:lnTo>
                      <a:pt x="26" y="15"/>
                    </a:lnTo>
                    <a:lnTo>
                      <a:pt x="18" y="25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1" y="56"/>
                    </a:lnTo>
                    <a:lnTo>
                      <a:pt x="0" y="63"/>
                    </a:lnTo>
                    <a:lnTo>
                      <a:pt x="1" y="67"/>
                    </a:lnTo>
                    <a:lnTo>
                      <a:pt x="4" y="65"/>
                    </a:lnTo>
                    <a:lnTo>
                      <a:pt x="9" y="61"/>
                    </a:lnTo>
                    <a:lnTo>
                      <a:pt x="14" y="53"/>
                    </a:lnTo>
                    <a:lnTo>
                      <a:pt x="18" y="44"/>
                    </a:lnTo>
                    <a:lnTo>
                      <a:pt x="24" y="32"/>
                    </a:lnTo>
                    <a:lnTo>
                      <a:pt x="30" y="21"/>
                    </a:lnTo>
                    <a:lnTo>
                      <a:pt x="37" y="9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1" name="Freeform 382"/>
              <p:cNvSpPr>
                <a:spLocks/>
              </p:cNvSpPr>
              <p:nvPr/>
            </p:nvSpPr>
            <p:spPr bwMode="auto">
              <a:xfrm>
                <a:off x="2029" y="1106"/>
                <a:ext cx="33" cy="39"/>
              </a:xfrm>
              <a:custGeom>
                <a:avLst/>
                <a:gdLst>
                  <a:gd name="T0" fmla="*/ 1 w 66"/>
                  <a:gd name="T1" fmla="*/ 1 h 78"/>
                  <a:gd name="T2" fmla="*/ 0 w 66"/>
                  <a:gd name="T3" fmla="*/ 1 h 78"/>
                  <a:gd name="T4" fmla="*/ 1 w 66"/>
                  <a:gd name="T5" fmla="*/ 1 h 78"/>
                  <a:gd name="T6" fmla="*/ 1 w 66"/>
                  <a:gd name="T7" fmla="*/ 1 h 78"/>
                  <a:gd name="T8" fmla="*/ 1 w 66"/>
                  <a:gd name="T9" fmla="*/ 1 h 78"/>
                  <a:gd name="T10" fmla="*/ 1 w 66"/>
                  <a:gd name="T11" fmla="*/ 1 h 78"/>
                  <a:gd name="T12" fmla="*/ 1 w 66"/>
                  <a:gd name="T13" fmla="*/ 1 h 78"/>
                  <a:gd name="T14" fmla="*/ 1 w 66"/>
                  <a:gd name="T15" fmla="*/ 1 h 78"/>
                  <a:gd name="T16" fmla="*/ 1 w 66"/>
                  <a:gd name="T17" fmla="*/ 0 h 78"/>
                  <a:gd name="T18" fmla="*/ 1 w 66"/>
                  <a:gd name="T19" fmla="*/ 1 h 78"/>
                  <a:gd name="T20" fmla="*/ 1 w 66"/>
                  <a:gd name="T21" fmla="*/ 1 h 78"/>
                  <a:gd name="T22" fmla="*/ 1 w 66"/>
                  <a:gd name="T23" fmla="*/ 1 h 78"/>
                  <a:gd name="T24" fmla="*/ 1 w 66"/>
                  <a:gd name="T25" fmla="*/ 1 h 78"/>
                  <a:gd name="T26" fmla="*/ 1 w 66"/>
                  <a:gd name="T27" fmla="*/ 1 h 78"/>
                  <a:gd name="T28" fmla="*/ 1 w 66"/>
                  <a:gd name="T29" fmla="*/ 1 h 78"/>
                  <a:gd name="T30" fmla="*/ 1 w 66"/>
                  <a:gd name="T31" fmla="*/ 1 h 78"/>
                  <a:gd name="T32" fmla="*/ 1 w 66"/>
                  <a:gd name="T33" fmla="*/ 1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78"/>
                  <a:gd name="T53" fmla="*/ 66 w 66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78">
                    <a:moveTo>
                      <a:pt x="1" y="78"/>
                    </a:moveTo>
                    <a:lnTo>
                      <a:pt x="0" y="74"/>
                    </a:lnTo>
                    <a:lnTo>
                      <a:pt x="4" y="65"/>
                    </a:lnTo>
                    <a:lnTo>
                      <a:pt x="9" y="55"/>
                    </a:lnTo>
                    <a:lnTo>
                      <a:pt x="17" y="41"/>
                    </a:lnTo>
                    <a:lnTo>
                      <a:pt x="28" y="28"/>
                    </a:lnTo>
                    <a:lnTo>
                      <a:pt x="39" y="16"/>
                    </a:lnTo>
                    <a:lnTo>
                      <a:pt x="52" y="5"/>
                    </a:lnTo>
                    <a:lnTo>
                      <a:pt x="66" y="0"/>
                    </a:lnTo>
                    <a:lnTo>
                      <a:pt x="58" y="8"/>
                    </a:lnTo>
                    <a:lnTo>
                      <a:pt x="50" y="20"/>
                    </a:lnTo>
                    <a:lnTo>
                      <a:pt x="39" y="33"/>
                    </a:lnTo>
                    <a:lnTo>
                      <a:pt x="29" y="47"/>
                    </a:lnTo>
                    <a:lnTo>
                      <a:pt x="20" y="59"/>
                    </a:lnTo>
                    <a:lnTo>
                      <a:pt x="12" y="70"/>
                    </a:lnTo>
                    <a:lnTo>
                      <a:pt x="5" y="77"/>
                    </a:lnTo>
                    <a:lnTo>
                      <a:pt x="1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2" name="Freeform 383"/>
              <p:cNvSpPr>
                <a:spLocks/>
              </p:cNvSpPr>
              <p:nvPr/>
            </p:nvSpPr>
            <p:spPr bwMode="auto">
              <a:xfrm>
                <a:off x="2051" y="1105"/>
                <a:ext cx="42" cy="46"/>
              </a:xfrm>
              <a:custGeom>
                <a:avLst/>
                <a:gdLst>
                  <a:gd name="T0" fmla="*/ 1 w 84"/>
                  <a:gd name="T1" fmla="*/ 1 h 92"/>
                  <a:gd name="T2" fmla="*/ 0 w 84"/>
                  <a:gd name="T3" fmla="*/ 1 h 92"/>
                  <a:gd name="T4" fmla="*/ 1 w 84"/>
                  <a:gd name="T5" fmla="*/ 1 h 92"/>
                  <a:gd name="T6" fmla="*/ 1 w 84"/>
                  <a:gd name="T7" fmla="*/ 1 h 92"/>
                  <a:gd name="T8" fmla="*/ 1 w 84"/>
                  <a:gd name="T9" fmla="*/ 1 h 92"/>
                  <a:gd name="T10" fmla="*/ 1 w 84"/>
                  <a:gd name="T11" fmla="*/ 1 h 92"/>
                  <a:gd name="T12" fmla="*/ 1 w 84"/>
                  <a:gd name="T13" fmla="*/ 1 h 92"/>
                  <a:gd name="T14" fmla="*/ 1 w 84"/>
                  <a:gd name="T15" fmla="*/ 1 h 92"/>
                  <a:gd name="T16" fmla="*/ 1 w 84"/>
                  <a:gd name="T17" fmla="*/ 0 h 92"/>
                  <a:gd name="T18" fmla="*/ 1 w 84"/>
                  <a:gd name="T19" fmla="*/ 1 h 92"/>
                  <a:gd name="T20" fmla="*/ 1 w 84"/>
                  <a:gd name="T21" fmla="*/ 1 h 92"/>
                  <a:gd name="T22" fmla="*/ 1 w 84"/>
                  <a:gd name="T23" fmla="*/ 1 h 92"/>
                  <a:gd name="T24" fmla="*/ 1 w 84"/>
                  <a:gd name="T25" fmla="*/ 1 h 92"/>
                  <a:gd name="T26" fmla="*/ 1 w 84"/>
                  <a:gd name="T27" fmla="*/ 1 h 92"/>
                  <a:gd name="T28" fmla="*/ 1 w 84"/>
                  <a:gd name="T29" fmla="*/ 1 h 92"/>
                  <a:gd name="T30" fmla="*/ 1 w 84"/>
                  <a:gd name="T31" fmla="*/ 1 h 92"/>
                  <a:gd name="T32" fmla="*/ 1 w 84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92"/>
                  <a:gd name="T53" fmla="*/ 84 w 84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92">
                    <a:moveTo>
                      <a:pt x="1" y="92"/>
                    </a:moveTo>
                    <a:lnTo>
                      <a:pt x="0" y="88"/>
                    </a:lnTo>
                    <a:lnTo>
                      <a:pt x="5" y="77"/>
                    </a:lnTo>
                    <a:lnTo>
                      <a:pt x="14" y="64"/>
                    </a:lnTo>
                    <a:lnTo>
                      <a:pt x="25" y="49"/>
                    </a:lnTo>
                    <a:lnTo>
                      <a:pt x="39" y="32"/>
                    </a:lnTo>
                    <a:lnTo>
                      <a:pt x="54" y="19"/>
                    </a:lnTo>
                    <a:lnTo>
                      <a:pt x="70" y="7"/>
                    </a:lnTo>
                    <a:lnTo>
                      <a:pt x="84" y="0"/>
                    </a:lnTo>
                    <a:lnTo>
                      <a:pt x="77" y="7"/>
                    </a:lnTo>
                    <a:lnTo>
                      <a:pt x="68" y="20"/>
                    </a:lnTo>
                    <a:lnTo>
                      <a:pt x="55" y="35"/>
                    </a:lnTo>
                    <a:lnTo>
                      <a:pt x="41" y="52"/>
                    </a:lnTo>
                    <a:lnTo>
                      <a:pt x="29" y="68"/>
                    </a:lnTo>
                    <a:lnTo>
                      <a:pt x="16" y="82"/>
                    </a:lnTo>
                    <a:lnTo>
                      <a:pt x="7" y="90"/>
                    </a:ln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3" name="Freeform 384"/>
              <p:cNvSpPr>
                <a:spLocks/>
              </p:cNvSpPr>
              <p:nvPr/>
            </p:nvSpPr>
            <p:spPr bwMode="auto">
              <a:xfrm>
                <a:off x="2084" y="1108"/>
                <a:ext cx="39" cy="51"/>
              </a:xfrm>
              <a:custGeom>
                <a:avLst/>
                <a:gdLst>
                  <a:gd name="T0" fmla="*/ 1 w 77"/>
                  <a:gd name="T1" fmla="*/ 1 h 102"/>
                  <a:gd name="T2" fmla="*/ 0 w 77"/>
                  <a:gd name="T3" fmla="*/ 1 h 102"/>
                  <a:gd name="T4" fmla="*/ 1 w 77"/>
                  <a:gd name="T5" fmla="*/ 1 h 102"/>
                  <a:gd name="T6" fmla="*/ 1 w 77"/>
                  <a:gd name="T7" fmla="*/ 1 h 102"/>
                  <a:gd name="T8" fmla="*/ 1 w 77"/>
                  <a:gd name="T9" fmla="*/ 1 h 102"/>
                  <a:gd name="T10" fmla="*/ 1 w 77"/>
                  <a:gd name="T11" fmla="*/ 1 h 102"/>
                  <a:gd name="T12" fmla="*/ 1 w 77"/>
                  <a:gd name="T13" fmla="*/ 1 h 102"/>
                  <a:gd name="T14" fmla="*/ 1 w 77"/>
                  <a:gd name="T15" fmla="*/ 1 h 102"/>
                  <a:gd name="T16" fmla="*/ 1 w 77"/>
                  <a:gd name="T17" fmla="*/ 0 h 102"/>
                  <a:gd name="T18" fmla="*/ 1 w 77"/>
                  <a:gd name="T19" fmla="*/ 1 h 102"/>
                  <a:gd name="T20" fmla="*/ 1 w 77"/>
                  <a:gd name="T21" fmla="*/ 1 h 102"/>
                  <a:gd name="T22" fmla="*/ 1 w 77"/>
                  <a:gd name="T23" fmla="*/ 1 h 102"/>
                  <a:gd name="T24" fmla="*/ 1 w 77"/>
                  <a:gd name="T25" fmla="*/ 1 h 102"/>
                  <a:gd name="T26" fmla="*/ 1 w 77"/>
                  <a:gd name="T27" fmla="*/ 1 h 102"/>
                  <a:gd name="T28" fmla="*/ 1 w 77"/>
                  <a:gd name="T29" fmla="*/ 1 h 102"/>
                  <a:gd name="T30" fmla="*/ 1 w 77"/>
                  <a:gd name="T31" fmla="*/ 1 h 102"/>
                  <a:gd name="T32" fmla="*/ 1 w 77"/>
                  <a:gd name="T33" fmla="*/ 1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102"/>
                  <a:gd name="T53" fmla="*/ 77 w 77"/>
                  <a:gd name="T54" fmla="*/ 102 h 10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102">
                    <a:moveTo>
                      <a:pt x="1" y="102"/>
                    </a:moveTo>
                    <a:lnTo>
                      <a:pt x="0" y="95"/>
                    </a:lnTo>
                    <a:lnTo>
                      <a:pt x="4" y="83"/>
                    </a:lnTo>
                    <a:lnTo>
                      <a:pt x="12" y="68"/>
                    </a:lnTo>
                    <a:lnTo>
                      <a:pt x="24" y="51"/>
                    </a:lnTo>
                    <a:lnTo>
                      <a:pt x="37" y="34"/>
                    </a:lnTo>
                    <a:lnTo>
                      <a:pt x="50" y="19"/>
                    </a:lnTo>
                    <a:lnTo>
                      <a:pt x="64" y="7"/>
                    </a:lnTo>
                    <a:lnTo>
                      <a:pt x="77" y="0"/>
                    </a:lnTo>
                    <a:lnTo>
                      <a:pt x="72" y="8"/>
                    </a:lnTo>
                    <a:lnTo>
                      <a:pt x="63" y="21"/>
                    </a:lnTo>
                    <a:lnTo>
                      <a:pt x="51" y="38"/>
                    </a:lnTo>
                    <a:lnTo>
                      <a:pt x="39" y="57"/>
                    </a:lnTo>
                    <a:lnTo>
                      <a:pt x="26" y="74"/>
                    </a:lnTo>
                    <a:lnTo>
                      <a:pt x="15" y="89"/>
                    </a:lnTo>
                    <a:lnTo>
                      <a:pt x="7" y="99"/>
                    </a:lnTo>
                    <a:lnTo>
                      <a:pt x="1" y="10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4" name="Freeform 385"/>
              <p:cNvSpPr>
                <a:spLocks/>
              </p:cNvSpPr>
              <p:nvPr/>
            </p:nvSpPr>
            <p:spPr bwMode="auto">
              <a:xfrm>
                <a:off x="2102" y="1114"/>
                <a:ext cx="33" cy="46"/>
              </a:xfrm>
              <a:custGeom>
                <a:avLst/>
                <a:gdLst>
                  <a:gd name="T0" fmla="*/ 0 w 67"/>
                  <a:gd name="T1" fmla="*/ 1 h 92"/>
                  <a:gd name="T2" fmla="*/ 0 w 67"/>
                  <a:gd name="T3" fmla="*/ 1 h 92"/>
                  <a:gd name="T4" fmla="*/ 0 w 67"/>
                  <a:gd name="T5" fmla="*/ 1 h 92"/>
                  <a:gd name="T6" fmla="*/ 0 w 67"/>
                  <a:gd name="T7" fmla="*/ 1 h 92"/>
                  <a:gd name="T8" fmla="*/ 0 w 67"/>
                  <a:gd name="T9" fmla="*/ 1 h 92"/>
                  <a:gd name="T10" fmla="*/ 0 w 67"/>
                  <a:gd name="T11" fmla="*/ 1 h 92"/>
                  <a:gd name="T12" fmla="*/ 0 w 67"/>
                  <a:gd name="T13" fmla="*/ 1 h 92"/>
                  <a:gd name="T14" fmla="*/ 0 w 67"/>
                  <a:gd name="T15" fmla="*/ 1 h 92"/>
                  <a:gd name="T16" fmla="*/ 0 w 67"/>
                  <a:gd name="T17" fmla="*/ 0 h 92"/>
                  <a:gd name="T18" fmla="*/ 0 w 67"/>
                  <a:gd name="T19" fmla="*/ 1 h 92"/>
                  <a:gd name="T20" fmla="*/ 0 w 67"/>
                  <a:gd name="T21" fmla="*/ 1 h 92"/>
                  <a:gd name="T22" fmla="*/ 0 w 67"/>
                  <a:gd name="T23" fmla="*/ 1 h 92"/>
                  <a:gd name="T24" fmla="*/ 0 w 67"/>
                  <a:gd name="T25" fmla="*/ 1 h 92"/>
                  <a:gd name="T26" fmla="*/ 0 w 67"/>
                  <a:gd name="T27" fmla="*/ 1 h 92"/>
                  <a:gd name="T28" fmla="*/ 0 w 67"/>
                  <a:gd name="T29" fmla="*/ 1 h 92"/>
                  <a:gd name="T30" fmla="*/ 0 w 67"/>
                  <a:gd name="T31" fmla="*/ 1 h 92"/>
                  <a:gd name="T32" fmla="*/ 0 w 67"/>
                  <a:gd name="T33" fmla="*/ 1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92"/>
                  <a:gd name="T53" fmla="*/ 67 w 67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92">
                    <a:moveTo>
                      <a:pt x="0" y="92"/>
                    </a:moveTo>
                    <a:lnTo>
                      <a:pt x="0" y="87"/>
                    </a:lnTo>
                    <a:lnTo>
                      <a:pt x="4" y="77"/>
                    </a:lnTo>
                    <a:lnTo>
                      <a:pt x="12" y="62"/>
                    </a:lnTo>
                    <a:lnTo>
                      <a:pt x="22" y="46"/>
                    </a:lnTo>
                    <a:lnTo>
                      <a:pt x="34" y="30"/>
                    </a:lnTo>
                    <a:lnTo>
                      <a:pt x="46" y="15"/>
                    </a:lnTo>
                    <a:lnTo>
                      <a:pt x="57" y="4"/>
                    </a:lnTo>
                    <a:lnTo>
                      <a:pt x="67" y="0"/>
                    </a:lnTo>
                    <a:lnTo>
                      <a:pt x="61" y="8"/>
                    </a:lnTo>
                    <a:lnTo>
                      <a:pt x="53" y="22"/>
                    </a:lnTo>
                    <a:lnTo>
                      <a:pt x="44" y="38"/>
                    </a:lnTo>
                    <a:lnTo>
                      <a:pt x="34" y="54"/>
                    </a:lnTo>
                    <a:lnTo>
                      <a:pt x="24" y="70"/>
                    </a:lnTo>
                    <a:lnTo>
                      <a:pt x="14" y="83"/>
                    </a:lnTo>
                    <a:lnTo>
                      <a:pt x="6" y="91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5" name="Freeform 386"/>
              <p:cNvSpPr>
                <a:spLocks/>
              </p:cNvSpPr>
              <p:nvPr/>
            </p:nvSpPr>
            <p:spPr bwMode="auto">
              <a:xfrm>
                <a:off x="2130" y="1121"/>
                <a:ext cx="29" cy="38"/>
              </a:xfrm>
              <a:custGeom>
                <a:avLst/>
                <a:gdLst>
                  <a:gd name="T0" fmla="*/ 1 w 56"/>
                  <a:gd name="T1" fmla="*/ 0 h 77"/>
                  <a:gd name="T2" fmla="*/ 0 w 56"/>
                  <a:gd name="T3" fmla="*/ 0 h 77"/>
                  <a:gd name="T4" fmla="*/ 1 w 56"/>
                  <a:gd name="T5" fmla="*/ 0 h 77"/>
                  <a:gd name="T6" fmla="*/ 1 w 56"/>
                  <a:gd name="T7" fmla="*/ 0 h 77"/>
                  <a:gd name="T8" fmla="*/ 1 w 56"/>
                  <a:gd name="T9" fmla="*/ 0 h 77"/>
                  <a:gd name="T10" fmla="*/ 1 w 56"/>
                  <a:gd name="T11" fmla="*/ 0 h 77"/>
                  <a:gd name="T12" fmla="*/ 1 w 56"/>
                  <a:gd name="T13" fmla="*/ 0 h 77"/>
                  <a:gd name="T14" fmla="*/ 1 w 56"/>
                  <a:gd name="T15" fmla="*/ 0 h 77"/>
                  <a:gd name="T16" fmla="*/ 1 w 56"/>
                  <a:gd name="T17" fmla="*/ 0 h 77"/>
                  <a:gd name="T18" fmla="*/ 1 w 56"/>
                  <a:gd name="T19" fmla="*/ 0 h 77"/>
                  <a:gd name="T20" fmla="*/ 1 w 56"/>
                  <a:gd name="T21" fmla="*/ 0 h 77"/>
                  <a:gd name="T22" fmla="*/ 1 w 56"/>
                  <a:gd name="T23" fmla="*/ 0 h 77"/>
                  <a:gd name="T24" fmla="*/ 1 w 56"/>
                  <a:gd name="T25" fmla="*/ 0 h 77"/>
                  <a:gd name="T26" fmla="*/ 1 w 56"/>
                  <a:gd name="T27" fmla="*/ 0 h 77"/>
                  <a:gd name="T28" fmla="*/ 1 w 56"/>
                  <a:gd name="T29" fmla="*/ 0 h 77"/>
                  <a:gd name="T30" fmla="*/ 1 w 56"/>
                  <a:gd name="T31" fmla="*/ 0 h 77"/>
                  <a:gd name="T32" fmla="*/ 1 w 56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77"/>
                  <a:gd name="T53" fmla="*/ 56 w 56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77">
                    <a:moveTo>
                      <a:pt x="1" y="77"/>
                    </a:moveTo>
                    <a:lnTo>
                      <a:pt x="0" y="72"/>
                    </a:lnTo>
                    <a:lnTo>
                      <a:pt x="1" y="64"/>
                    </a:lnTo>
                    <a:lnTo>
                      <a:pt x="6" y="52"/>
                    </a:lnTo>
                    <a:lnTo>
                      <a:pt x="14" y="40"/>
                    </a:lnTo>
                    <a:lnTo>
                      <a:pt x="22" y="27"/>
                    </a:lnTo>
                    <a:lnTo>
                      <a:pt x="32" y="15"/>
                    </a:lnTo>
                    <a:lnTo>
                      <a:pt x="44" y="6"/>
                    </a:lnTo>
                    <a:lnTo>
                      <a:pt x="56" y="0"/>
                    </a:lnTo>
                    <a:lnTo>
                      <a:pt x="50" y="9"/>
                    </a:lnTo>
                    <a:lnTo>
                      <a:pt x="44" y="20"/>
                    </a:lnTo>
                    <a:lnTo>
                      <a:pt x="35" y="33"/>
                    </a:lnTo>
                    <a:lnTo>
                      <a:pt x="27" y="47"/>
                    </a:lnTo>
                    <a:lnTo>
                      <a:pt x="18" y="59"/>
                    </a:lnTo>
                    <a:lnTo>
                      <a:pt x="11" y="70"/>
                    </a:lnTo>
                    <a:lnTo>
                      <a:pt x="6" y="75"/>
                    </a:lnTo>
                    <a:lnTo>
                      <a:pt x="1" y="7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6" name="Freeform 387"/>
              <p:cNvSpPr>
                <a:spLocks/>
              </p:cNvSpPr>
              <p:nvPr/>
            </p:nvSpPr>
            <p:spPr bwMode="auto">
              <a:xfrm>
                <a:off x="2171" y="1143"/>
                <a:ext cx="8" cy="23"/>
              </a:xfrm>
              <a:custGeom>
                <a:avLst/>
                <a:gdLst>
                  <a:gd name="T0" fmla="*/ 1 w 15"/>
                  <a:gd name="T1" fmla="*/ 1 h 46"/>
                  <a:gd name="T2" fmla="*/ 0 w 15"/>
                  <a:gd name="T3" fmla="*/ 1 h 46"/>
                  <a:gd name="T4" fmla="*/ 0 w 15"/>
                  <a:gd name="T5" fmla="*/ 1 h 46"/>
                  <a:gd name="T6" fmla="*/ 1 w 15"/>
                  <a:gd name="T7" fmla="*/ 1 h 46"/>
                  <a:gd name="T8" fmla="*/ 1 w 15"/>
                  <a:gd name="T9" fmla="*/ 0 h 46"/>
                  <a:gd name="T10" fmla="*/ 1 w 15"/>
                  <a:gd name="T11" fmla="*/ 1 h 46"/>
                  <a:gd name="T12" fmla="*/ 1 w 15"/>
                  <a:gd name="T13" fmla="*/ 1 h 46"/>
                  <a:gd name="T14" fmla="*/ 1 w 15"/>
                  <a:gd name="T15" fmla="*/ 1 h 46"/>
                  <a:gd name="T16" fmla="*/ 1 w 15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6"/>
                  <a:gd name="T29" fmla="*/ 15 w 1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6">
                    <a:moveTo>
                      <a:pt x="4" y="46"/>
                    </a:moveTo>
                    <a:lnTo>
                      <a:pt x="0" y="38"/>
                    </a:lnTo>
                    <a:lnTo>
                      <a:pt x="0" y="23"/>
                    </a:lnTo>
                    <a:lnTo>
                      <a:pt x="4" y="7"/>
                    </a:lnTo>
                    <a:lnTo>
                      <a:pt x="15" y="0"/>
                    </a:lnTo>
                    <a:lnTo>
                      <a:pt x="9" y="13"/>
                    </a:lnTo>
                    <a:lnTo>
                      <a:pt x="9" y="30"/>
                    </a:lnTo>
                    <a:lnTo>
                      <a:pt x="9" y="44"/>
                    </a:ln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7" name="Freeform 388"/>
              <p:cNvSpPr>
                <a:spLocks/>
              </p:cNvSpPr>
              <p:nvPr/>
            </p:nvSpPr>
            <p:spPr bwMode="auto">
              <a:xfrm>
                <a:off x="2042" y="1104"/>
                <a:ext cx="37" cy="43"/>
              </a:xfrm>
              <a:custGeom>
                <a:avLst/>
                <a:gdLst>
                  <a:gd name="T0" fmla="*/ 0 w 75"/>
                  <a:gd name="T1" fmla="*/ 1 h 85"/>
                  <a:gd name="T2" fmla="*/ 0 w 75"/>
                  <a:gd name="T3" fmla="*/ 1 h 85"/>
                  <a:gd name="T4" fmla="*/ 0 w 75"/>
                  <a:gd name="T5" fmla="*/ 1 h 85"/>
                  <a:gd name="T6" fmla="*/ 0 w 75"/>
                  <a:gd name="T7" fmla="*/ 1 h 85"/>
                  <a:gd name="T8" fmla="*/ 0 w 75"/>
                  <a:gd name="T9" fmla="*/ 1 h 85"/>
                  <a:gd name="T10" fmla="*/ 0 w 75"/>
                  <a:gd name="T11" fmla="*/ 1 h 85"/>
                  <a:gd name="T12" fmla="*/ 0 w 75"/>
                  <a:gd name="T13" fmla="*/ 1 h 85"/>
                  <a:gd name="T14" fmla="*/ 0 w 75"/>
                  <a:gd name="T15" fmla="*/ 1 h 85"/>
                  <a:gd name="T16" fmla="*/ 0 w 75"/>
                  <a:gd name="T17" fmla="*/ 0 h 85"/>
                  <a:gd name="T18" fmla="*/ 0 w 75"/>
                  <a:gd name="T19" fmla="*/ 1 h 85"/>
                  <a:gd name="T20" fmla="*/ 0 w 75"/>
                  <a:gd name="T21" fmla="*/ 1 h 85"/>
                  <a:gd name="T22" fmla="*/ 0 w 75"/>
                  <a:gd name="T23" fmla="*/ 1 h 85"/>
                  <a:gd name="T24" fmla="*/ 0 w 75"/>
                  <a:gd name="T25" fmla="*/ 1 h 85"/>
                  <a:gd name="T26" fmla="*/ 0 w 75"/>
                  <a:gd name="T27" fmla="*/ 1 h 85"/>
                  <a:gd name="T28" fmla="*/ 0 w 75"/>
                  <a:gd name="T29" fmla="*/ 1 h 85"/>
                  <a:gd name="T30" fmla="*/ 0 w 75"/>
                  <a:gd name="T31" fmla="*/ 1 h 85"/>
                  <a:gd name="T32" fmla="*/ 0 w 75"/>
                  <a:gd name="T33" fmla="*/ 1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85"/>
                  <a:gd name="T53" fmla="*/ 75 w 75"/>
                  <a:gd name="T54" fmla="*/ 85 h 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85">
                    <a:moveTo>
                      <a:pt x="2" y="85"/>
                    </a:moveTo>
                    <a:lnTo>
                      <a:pt x="0" y="81"/>
                    </a:lnTo>
                    <a:lnTo>
                      <a:pt x="4" y="71"/>
                    </a:lnTo>
                    <a:lnTo>
                      <a:pt x="11" y="59"/>
                    </a:lnTo>
                    <a:lnTo>
                      <a:pt x="21" y="45"/>
                    </a:lnTo>
                    <a:lnTo>
                      <a:pt x="34" y="30"/>
                    </a:lnTo>
                    <a:lnTo>
                      <a:pt x="48" y="17"/>
                    </a:lnTo>
                    <a:lnTo>
                      <a:pt x="62" y="7"/>
                    </a:lnTo>
                    <a:lnTo>
                      <a:pt x="75" y="0"/>
                    </a:lnTo>
                    <a:lnTo>
                      <a:pt x="70" y="7"/>
                    </a:lnTo>
                    <a:lnTo>
                      <a:pt x="60" y="18"/>
                    </a:lnTo>
                    <a:lnTo>
                      <a:pt x="50" y="33"/>
                    </a:lnTo>
                    <a:lnTo>
                      <a:pt x="38" y="48"/>
                    </a:lnTo>
                    <a:lnTo>
                      <a:pt x="27" y="63"/>
                    </a:lnTo>
                    <a:lnTo>
                      <a:pt x="15" y="76"/>
                    </a:lnTo>
                    <a:lnTo>
                      <a:pt x="7" y="84"/>
                    </a:lnTo>
                    <a:lnTo>
                      <a:pt x="2" y="8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8" name="Freeform 389"/>
              <p:cNvSpPr>
                <a:spLocks/>
              </p:cNvSpPr>
              <p:nvPr/>
            </p:nvSpPr>
            <p:spPr bwMode="auto">
              <a:xfrm>
                <a:off x="2070" y="1105"/>
                <a:ext cx="37" cy="50"/>
              </a:xfrm>
              <a:custGeom>
                <a:avLst/>
                <a:gdLst>
                  <a:gd name="T0" fmla="*/ 1 w 74"/>
                  <a:gd name="T1" fmla="*/ 1 h 99"/>
                  <a:gd name="T2" fmla="*/ 0 w 74"/>
                  <a:gd name="T3" fmla="*/ 1 h 99"/>
                  <a:gd name="T4" fmla="*/ 1 w 74"/>
                  <a:gd name="T5" fmla="*/ 1 h 99"/>
                  <a:gd name="T6" fmla="*/ 1 w 74"/>
                  <a:gd name="T7" fmla="*/ 1 h 99"/>
                  <a:gd name="T8" fmla="*/ 1 w 74"/>
                  <a:gd name="T9" fmla="*/ 1 h 99"/>
                  <a:gd name="T10" fmla="*/ 1 w 74"/>
                  <a:gd name="T11" fmla="*/ 1 h 99"/>
                  <a:gd name="T12" fmla="*/ 1 w 74"/>
                  <a:gd name="T13" fmla="*/ 1 h 99"/>
                  <a:gd name="T14" fmla="*/ 1 w 74"/>
                  <a:gd name="T15" fmla="*/ 1 h 99"/>
                  <a:gd name="T16" fmla="*/ 1 w 74"/>
                  <a:gd name="T17" fmla="*/ 0 h 99"/>
                  <a:gd name="T18" fmla="*/ 1 w 74"/>
                  <a:gd name="T19" fmla="*/ 1 h 99"/>
                  <a:gd name="T20" fmla="*/ 1 w 74"/>
                  <a:gd name="T21" fmla="*/ 1 h 99"/>
                  <a:gd name="T22" fmla="*/ 1 w 74"/>
                  <a:gd name="T23" fmla="*/ 1 h 99"/>
                  <a:gd name="T24" fmla="*/ 1 w 74"/>
                  <a:gd name="T25" fmla="*/ 1 h 99"/>
                  <a:gd name="T26" fmla="*/ 1 w 74"/>
                  <a:gd name="T27" fmla="*/ 1 h 99"/>
                  <a:gd name="T28" fmla="*/ 1 w 74"/>
                  <a:gd name="T29" fmla="*/ 1 h 99"/>
                  <a:gd name="T30" fmla="*/ 1 w 74"/>
                  <a:gd name="T31" fmla="*/ 1 h 99"/>
                  <a:gd name="T32" fmla="*/ 1 w 74"/>
                  <a:gd name="T33" fmla="*/ 1 h 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4"/>
                  <a:gd name="T52" fmla="*/ 0 h 99"/>
                  <a:gd name="T53" fmla="*/ 74 w 74"/>
                  <a:gd name="T54" fmla="*/ 99 h 9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4" h="99">
                    <a:moveTo>
                      <a:pt x="1" y="99"/>
                    </a:moveTo>
                    <a:lnTo>
                      <a:pt x="0" y="94"/>
                    </a:lnTo>
                    <a:lnTo>
                      <a:pt x="3" y="82"/>
                    </a:lnTo>
                    <a:lnTo>
                      <a:pt x="11" y="67"/>
                    </a:lnTo>
                    <a:lnTo>
                      <a:pt x="22" y="50"/>
                    </a:lnTo>
                    <a:lnTo>
                      <a:pt x="34" y="33"/>
                    </a:lnTo>
                    <a:lnTo>
                      <a:pt x="48" y="18"/>
                    </a:lnTo>
                    <a:lnTo>
                      <a:pt x="61" y="6"/>
                    </a:lnTo>
                    <a:lnTo>
                      <a:pt x="74" y="0"/>
                    </a:lnTo>
                    <a:lnTo>
                      <a:pt x="69" y="8"/>
                    </a:lnTo>
                    <a:lnTo>
                      <a:pt x="60" y="21"/>
                    </a:lnTo>
                    <a:lnTo>
                      <a:pt x="49" y="38"/>
                    </a:lnTo>
                    <a:lnTo>
                      <a:pt x="38" y="56"/>
                    </a:lnTo>
                    <a:lnTo>
                      <a:pt x="25" y="73"/>
                    </a:lnTo>
                    <a:lnTo>
                      <a:pt x="15" y="88"/>
                    </a:lnTo>
                    <a:lnTo>
                      <a:pt x="6" y="97"/>
                    </a:lnTo>
                    <a:lnTo>
                      <a:pt x="1" y="9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7989" name="Freeform 390"/>
              <p:cNvSpPr>
                <a:spLocks/>
              </p:cNvSpPr>
              <p:nvPr/>
            </p:nvSpPr>
            <p:spPr bwMode="auto">
              <a:xfrm>
                <a:off x="2119" y="1114"/>
                <a:ext cx="28" cy="48"/>
              </a:xfrm>
              <a:custGeom>
                <a:avLst/>
                <a:gdLst>
                  <a:gd name="T0" fmla="*/ 1 w 55"/>
                  <a:gd name="T1" fmla="*/ 1 h 95"/>
                  <a:gd name="T2" fmla="*/ 0 w 55"/>
                  <a:gd name="T3" fmla="*/ 1 h 95"/>
                  <a:gd name="T4" fmla="*/ 1 w 55"/>
                  <a:gd name="T5" fmla="*/ 1 h 95"/>
                  <a:gd name="T6" fmla="*/ 1 w 55"/>
                  <a:gd name="T7" fmla="*/ 1 h 95"/>
                  <a:gd name="T8" fmla="*/ 1 w 55"/>
                  <a:gd name="T9" fmla="*/ 1 h 95"/>
                  <a:gd name="T10" fmla="*/ 1 w 55"/>
                  <a:gd name="T11" fmla="*/ 1 h 95"/>
                  <a:gd name="T12" fmla="*/ 1 w 55"/>
                  <a:gd name="T13" fmla="*/ 1 h 95"/>
                  <a:gd name="T14" fmla="*/ 1 w 55"/>
                  <a:gd name="T15" fmla="*/ 1 h 95"/>
                  <a:gd name="T16" fmla="*/ 1 w 55"/>
                  <a:gd name="T17" fmla="*/ 0 h 95"/>
                  <a:gd name="T18" fmla="*/ 1 w 55"/>
                  <a:gd name="T19" fmla="*/ 1 h 95"/>
                  <a:gd name="T20" fmla="*/ 1 w 55"/>
                  <a:gd name="T21" fmla="*/ 1 h 95"/>
                  <a:gd name="T22" fmla="*/ 1 w 55"/>
                  <a:gd name="T23" fmla="*/ 1 h 95"/>
                  <a:gd name="T24" fmla="*/ 1 w 55"/>
                  <a:gd name="T25" fmla="*/ 1 h 95"/>
                  <a:gd name="T26" fmla="*/ 1 w 55"/>
                  <a:gd name="T27" fmla="*/ 1 h 95"/>
                  <a:gd name="T28" fmla="*/ 1 w 55"/>
                  <a:gd name="T29" fmla="*/ 1 h 95"/>
                  <a:gd name="T30" fmla="*/ 1 w 55"/>
                  <a:gd name="T31" fmla="*/ 1 h 95"/>
                  <a:gd name="T32" fmla="*/ 1 w 55"/>
                  <a:gd name="T33" fmla="*/ 1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95"/>
                  <a:gd name="T53" fmla="*/ 55 w 55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95">
                    <a:moveTo>
                      <a:pt x="1" y="95"/>
                    </a:moveTo>
                    <a:lnTo>
                      <a:pt x="0" y="90"/>
                    </a:lnTo>
                    <a:lnTo>
                      <a:pt x="1" y="79"/>
                    </a:lnTo>
                    <a:lnTo>
                      <a:pt x="6" y="65"/>
                    </a:lnTo>
                    <a:lnTo>
                      <a:pt x="13" y="49"/>
                    </a:lnTo>
                    <a:lnTo>
                      <a:pt x="21" y="33"/>
                    </a:lnTo>
                    <a:lnTo>
                      <a:pt x="31" y="18"/>
                    </a:lnTo>
                    <a:lnTo>
                      <a:pt x="43" y="7"/>
                    </a:lnTo>
                    <a:lnTo>
                      <a:pt x="55" y="0"/>
                    </a:lnTo>
                    <a:lnTo>
                      <a:pt x="49" y="9"/>
                    </a:lnTo>
                    <a:lnTo>
                      <a:pt x="43" y="22"/>
                    </a:lnTo>
                    <a:lnTo>
                      <a:pt x="34" y="38"/>
                    </a:lnTo>
                    <a:lnTo>
                      <a:pt x="26" y="55"/>
                    </a:lnTo>
                    <a:lnTo>
                      <a:pt x="18" y="71"/>
                    </a:lnTo>
                    <a:lnTo>
                      <a:pt x="11" y="85"/>
                    </a:lnTo>
                    <a:lnTo>
                      <a:pt x="6" y="93"/>
                    </a:lnTo>
                    <a:lnTo>
                      <a:pt x="1" y="9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7657" name="Freeform 391"/>
            <p:cNvSpPr>
              <a:spLocks/>
            </p:cNvSpPr>
            <p:nvPr/>
          </p:nvSpPr>
          <p:spPr bwMode="auto">
            <a:xfrm>
              <a:off x="2139" y="1126"/>
              <a:ext cx="29" cy="36"/>
            </a:xfrm>
            <a:custGeom>
              <a:avLst/>
              <a:gdLst>
                <a:gd name="T0" fmla="*/ 1 w 58"/>
                <a:gd name="T1" fmla="*/ 1 h 70"/>
                <a:gd name="T2" fmla="*/ 0 w 58"/>
                <a:gd name="T3" fmla="*/ 1 h 70"/>
                <a:gd name="T4" fmla="*/ 1 w 58"/>
                <a:gd name="T5" fmla="*/ 1 h 70"/>
                <a:gd name="T6" fmla="*/ 1 w 58"/>
                <a:gd name="T7" fmla="*/ 1 h 70"/>
                <a:gd name="T8" fmla="*/ 1 w 58"/>
                <a:gd name="T9" fmla="*/ 1 h 70"/>
                <a:gd name="T10" fmla="*/ 1 w 58"/>
                <a:gd name="T11" fmla="*/ 1 h 70"/>
                <a:gd name="T12" fmla="*/ 1 w 58"/>
                <a:gd name="T13" fmla="*/ 1 h 70"/>
                <a:gd name="T14" fmla="*/ 1 w 58"/>
                <a:gd name="T15" fmla="*/ 1 h 70"/>
                <a:gd name="T16" fmla="*/ 1 w 58"/>
                <a:gd name="T17" fmla="*/ 0 h 70"/>
                <a:gd name="T18" fmla="*/ 1 w 58"/>
                <a:gd name="T19" fmla="*/ 1 h 70"/>
                <a:gd name="T20" fmla="*/ 1 w 58"/>
                <a:gd name="T21" fmla="*/ 1 h 70"/>
                <a:gd name="T22" fmla="*/ 1 w 58"/>
                <a:gd name="T23" fmla="*/ 1 h 70"/>
                <a:gd name="T24" fmla="*/ 1 w 58"/>
                <a:gd name="T25" fmla="*/ 1 h 70"/>
                <a:gd name="T26" fmla="*/ 1 w 58"/>
                <a:gd name="T27" fmla="*/ 1 h 70"/>
                <a:gd name="T28" fmla="*/ 1 w 58"/>
                <a:gd name="T29" fmla="*/ 1 h 70"/>
                <a:gd name="T30" fmla="*/ 1 w 58"/>
                <a:gd name="T31" fmla="*/ 1 h 70"/>
                <a:gd name="T32" fmla="*/ 1 w 5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0"/>
                <a:gd name="T53" fmla="*/ 58 w 5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0">
                  <a:moveTo>
                    <a:pt x="1" y="70"/>
                  </a:moveTo>
                  <a:lnTo>
                    <a:pt x="0" y="66"/>
                  </a:lnTo>
                  <a:lnTo>
                    <a:pt x="5" y="56"/>
                  </a:lnTo>
                  <a:lnTo>
                    <a:pt x="12" y="45"/>
                  </a:lnTo>
                  <a:lnTo>
                    <a:pt x="21" y="32"/>
                  </a:lnTo>
                  <a:lnTo>
                    <a:pt x="31" y="21"/>
                  </a:lnTo>
                  <a:lnTo>
                    <a:pt x="42" y="9"/>
                  </a:lnTo>
                  <a:lnTo>
                    <a:pt x="51" y="2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39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58" name="Freeform 392"/>
            <p:cNvSpPr>
              <a:spLocks/>
            </p:cNvSpPr>
            <p:nvPr/>
          </p:nvSpPr>
          <p:spPr bwMode="auto">
            <a:xfrm>
              <a:off x="2161" y="1131"/>
              <a:ext cx="11" cy="26"/>
            </a:xfrm>
            <a:custGeom>
              <a:avLst/>
              <a:gdLst>
                <a:gd name="T0" fmla="*/ 1 w 22"/>
                <a:gd name="T1" fmla="*/ 1 h 52"/>
                <a:gd name="T2" fmla="*/ 0 w 22"/>
                <a:gd name="T3" fmla="*/ 1 h 52"/>
                <a:gd name="T4" fmla="*/ 1 w 22"/>
                <a:gd name="T5" fmla="*/ 1 h 52"/>
                <a:gd name="T6" fmla="*/ 1 w 22"/>
                <a:gd name="T7" fmla="*/ 1 h 52"/>
                <a:gd name="T8" fmla="*/ 1 w 22"/>
                <a:gd name="T9" fmla="*/ 0 h 52"/>
                <a:gd name="T10" fmla="*/ 1 w 22"/>
                <a:gd name="T11" fmla="*/ 1 h 52"/>
                <a:gd name="T12" fmla="*/ 1 w 22"/>
                <a:gd name="T13" fmla="*/ 1 h 52"/>
                <a:gd name="T14" fmla="*/ 1 w 22"/>
                <a:gd name="T15" fmla="*/ 1 h 52"/>
                <a:gd name="T16" fmla="*/ 1 w 22"/>
                <a:gd name="T17" fmla="*/ 1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2"/>
                <a:gd name="T29" fmla="*/ 22 w 22"/>
                <a:gd name="T30" fmla="*/ 52 h 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2">
                  <a:moveTo>
                    <a:pt x="2" y="52"/>
                  </a:moveTo>
                  <a:lnTo>
                    <a:pt x="0" y="43"/>
                  </a:lnTo>
                  <a:lnTo>
                    <a:pt x="3" y="26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4"/>
                  </a:lnTo>
                  <a:lnTo>
                    <a:pt x="11" y="32"/>
                  </a:lnTo>
                  <a:lnTo>
                    <a:pt x="8" y="49"/>
                  </a:lnTo>
                  <a:lnTo>
                    <a:pt x="2" y="5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59" name="Freeform 393"/>
            <p:cNvSpPr>
              <a:spLocks/>
            </p:cNvSpPr>
            <p:nvPr/>
          </p:nvSpPr>
          <p:spPr bwMode="auto">
            <a:xfrm>
              <a:off x="2011" y="1111"/>
              <a:ext cx="22" cy="20"/>
            </a:xfrm>
            <a:custGeom>
              <a:avLst/>
              <a:gdLst>
                <a:gd name="T0" fmla="*/ 0 w 45"/>
                <a:gd name="T1" fmla="*/ 0 h 40"/>
                <a:gd name="T2" fmla="*/ 0 w 45"/>
                <a:gd name="T3" fmla="*/ 1 h 40"/>
                <a:gd name="T4" fmla="*/ 0 w 45"/>
                <a:gd name="T5" fmla="*/ 1 h 40"/>
                <a:gd name="T6" fmla="*/ 0 w 45"/>
                <a:gd name="T7" fmla="*/ 1 h 40"/>
                <a:gd name="T8" fmla="*/ 0 w 45"/>
                <a:gd name="T9" fmla="*/ 1 h 40"/>
                <a:gd name="T10" fmla="*/ 0 w 45"/>
                <a:gd name="T11" fmla="*/ 1 h 40"/>
                <a:gd name="T12" fmla="*/ 0 w 45"/>
                <a:gd name="T13" fmla="*/ 1 h 40"/>
                <a:gd name="T14" fmla="*/ 0 w 45"/>
                <a:gd name="T15" fmla="*/ 1 h 40"/>
                <a:gd name="T16" fmla="*/ 0 w 45"/>
                <a:gd name="T17" fmla="*/ 1 h 40"/>
                <a:gd name="T18" fmla="*/ 0 w 45"/>
                <a:gd name="T19" fmla="*/ 1 h 40"/>
                <a:gd name="T20" fmla="*/ 0 w 45"/>
                <a:gd name="T21" fmla="*/ 1 h 40"/>
                <a:gd name="T22" fmla="*/ 0 w 45"/>
                <a:gd name="T23" fmla="*/ 1 h 40"/>
                <a:gd name="T24" fmla="*/ 0 w 45"/>
                <a:gd name="T25" fmla="*/ 1 h 40"/>
                <a:gd name="T26" fmla="*/ 0 w 45"/>
                <a:gd name="T27" fmla="*/ 1 h 40"/>
                <a:gd name="T28" fmla="*/ 0 w 45"/>
                <a:gd name="T29" fmla="*/ 1 h 40"/>
                <a:gd name="T30" fmla="*/ 0 w 45"/>
                <a:gd name="T31" fmla="*/ 1 h 40"/>
                <a:gd name="T32" fmla="*/ 0 w 45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0"/>
                <a:gd name="T53" fmla="*/ 45 w 45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0">
                  <a:moveTo>
                    <a:pt x="45" y="0"/>
                  </a:moveTo>
                  <a:lnTo>
                    <a:pt x="42" y="3"/>
                  </a:lnTo>
                  <a:lnTo>
                    <a:pt x="37" y="9"/>
                  </a:lnTo>
                  <a:lnTo>
                    <a:pt x="31" y="17"/>
                  </a:lnTo>
                  <a:lnTo>
                    <a:pt x="26" y="25"/>
                  </a:lnTo>
                  <a:lnTo>
                    <a:pt x="19" y="32"/>
                  </a:lnTo>
                  <a:lnTo>
                    <a:pt x="12" y="38"/>
                  </a:lnTo>
                  <a:lnTo>
                    <a:pt x="6" y="40"/>
                  </a:lnTo>
                  <a:lnTo>
                    <a:pt x="1" y="39"/>
                  </a:lnTo>
                  <a:lnTo>
                    <a:pt x="0" y="34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8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0" name="Freeform 394"/>
            <p:cNvSpPr>
              <a:spLocks/>
            </p:cNvSpPr>
            <p:nvPr/>
          </p:nvSpPr>
          <p:spPr bwMode="auto">
            <a:xfrm>
              <a:off x="2001" y="1110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1"/>
                <a:gd name="T53" fmla="*/ 54 w 5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6"/>
                  </a:lnTo>
                  <a:lnTo>
                    <a:pt x="48" y="4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1" name="Freeform 395"/>
            <p:cNvSpPr>
              <a:spLocks/>
            </p:cNvSpPr>
            <p:nvPr/>
          </p:nvSpPr>
          <p:spPr bwMode="auto">
            <a:xfrm>
              <a:off x="2008" y="1089"/>
              <a:ext cx="26" cy="23"/>
            </a:xfrm>
            <a:custGeom>
              <a:avLst/>
              <a:gdLst>
                <a:gd name="T0" fmla="*/ 1 w 51"/>
                <a:gd name="T1" fmla="*/ 1 h 45"/>
                <a:gd name="T2" fmla="*/ 1 w 51"/>
                <a:gd name="T3" fmla="*/ 1 h 45"/>
                <a:gd name="T4" fmla="*/ 1 w 51"/>
                <a:gd name="T5" fmla="*/ 1 h 45"/>
                <a:gd name="T6" fmla="*/ 1 w 51"/>
                <a:gd name="T7" fmla="*/ 1 h 45"/>
                <a:gd name="T8" fmla="*/ 1 w 51"/>
                <a:gd name="T9" fmla="*/ 1 h 45"/>
                <a:gd name="T10" fmla="*/ 1 w 51"/>
                <a:gd name="T11" fmla="*/ 1 h 45"/>
                <a:gd name="T12" fmla="*/ 1 w 51"/>
                <a:gd name="T13" fmla="*/ 1 h 45"/>
                <a:gd name="T14" fmla="*/ 0 w 51"/>
                <a:gd name="T15" fmla="*/ 1 h 45"/>
                <a:gd name="T16" fmla="*/ 1 w 51"/>
                <a:gd name="T17" fmla="*/ 0 h 45"/>
                <a:gd name="T18" fmla="*/ 1 w 51"/>
                <a:gd name="T19" fmla="*/ 0 h 45"/>
                <a:gd name="T20" fmla="*/ 1 w 51"/>
                <a:gd name="T21" fmla="*/ 1 h 45"/>
                <a:gd name="T22" fmla="*/ 1 w 51"/>
                <a:gd name="T23" fmla="*/ 1 h 45"/>
                <a:gd name="T24" fmla="*/ 1 w 51"/>
                <a:gd name="T25" fmla="*/ 1 h 45"/>
                <a:gd name="T26" fmla="*/ 1 w 51"/>
                <a:gd name="T27" fmla="*/ 1 h 45"/>
                <a:gd name="T28" fmla="*/ 1 w 51"/>
                <a:gd name="T29" fmla="*/ 1 h 45"/>
                <a:gd name="T30" fmla="*/ 1 w 51"/>
                <a:gd name="T31" fmla="*/ 1 h 45"/>
                <a:gd name="T32" fmla="*/ 1 w 51"/>
                <a:gd name="T33" fmla="*/ 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45"/>
                <a:gd name="T53" fmla="*/ 51 w 51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45">
                  <a:moveTo>
                    <a:pt x="51" y="45"/>
                  </a:moveTo>
                  <a:lnTo>
                    <a:pt x="44" y="40"/>
                  </a:lnTo>
                  <a:lnTo>
                    <a:pt x="35" y="35"/>
                  </a:lnTo>
                  <a:lnTo>
                    <a:pt x="26" y="28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4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4"/>
                  </a:lnTo>
                  <a:lnTo>
                    <a:pt x="47" y="40"/>
                  </a:lnTo>
                  <a:lnTo>
                    <a:pt x="51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2" name="Freeform 396"/>
            <p:cNvSpPr>
              <a:spLocks/>
            </p:cNvSpPr>
            <p:nvPr/>
          </p:nvSpPr>
          <p:spPr bwMode="auto">
            <a:xfrm>
              <a:off x="2165" y="1094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3" y="68"/>
                  </a:moveTo>
                  <a:lnTo>
                    <a:pt x="1" y="51"/>
                  </a:lnTo>
                  <a:lnTo>
                    <a:pt x="0" y="28"/>
                  </a:lnTo>
                  <a:lnTo>
                    <a:pt x="1" y="10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7"/>
                  </a:lnTo>
                  <a:lnTo>
                    <a:pt x="7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3" name="Freeform 397"/>
            <p:cNvSpPr>
              <a:spLocks/>
            </p:cNvSpPr>
            <p:nvPr/>
          </p:nvSpPr>
          <p:spPr bwMode="auto">
            <a:xfrm>
              <a:off x="2172" y="1101"/>
              <a:ext cx="15" cy="32"/>
            </a:xfrm>
            <a:custGeom>
              <a:avLst/>
              <a:gdLst>
                <a:gd name="T0" fmla="*/ 0 w 30"/>
                <a:gd name="T1" fmla="*/ 0 h 65"/>
                <a:gd name="T2" fmla="*/ 1 w 30"/>
                <a:gd name="T3" fmla="*/ 0 h 65"/>
                <a:gd name="T4" fmla="*/ 1 w 30"/>
                <a:gd name="T5" fmla="*/ 0 h 65"/>
                <a:gd name="T6" fmla="*/ 1 w 30"/>
                <a:gd name="T7" fmla="*/ 0 h 65"/>
                <a:gd name="T8" fmla="*/ 1 w 30"/>
                <a:gd name="T9" fmla="*/ 0 h 65"/>
                <a:gd name="T10" fmla="*/ 1 w 30"/>
                <a:gd name="T11" fmla="*/ 0 h 65"/>
                <a:gd name="T12" fmla="*/ 1 w 30"/>
                <a:gd name="T13" fmla="*/ 0 h 65"/>
                <a:gd name="T14" fmla="*/ 1 w 30"/>
                <a:gd name="T15" fmla="*/ 0 h 65"/>
                <a:gd name="T16" fmla="*/ 1 w 30"/>
                <a:gd name="T17" fmla="*/ 0 h 65"/>
                <a:gd name="T18" fmla="*/ 1 w 30"/>
                <a:gd name="T19" fmla="*/ 0 h 65"/>
                <a:gd name="T20" fmla="*/ 1 w 30"/>
                <a:gd name="T21" fmla="*/ 0 h 65"/>
                <a:gd name="T22" fmla="*/ 1 w 30"/>
                <a:gd name="T23" fmla="*/ 0 h 65"/>
                <a:gd name="T24" fmla="*/ 0 w 30"/>
                <a:gd name="T25" fmla="*/ 0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65"/>
                <a:gd name="T41" fmla="*/ 30 w 30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65">
                  <a:moveTo>
                    <a:pt x="0" y="65"/>
                  </a:moveTo>
                  <a:lnTo>
                    <a:pt x="2" y="49"/>
                  </a:lnTo>
                  <a:lnTo>
                    <a:pt x="8" y="28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29" y="8"/>
                  </a:lnTo>
                  <a:lnTo>
                    <a:pt x="25" y="18"/>
                  </a:lnTo>
                  <a:lnTo>
                    <a:pt x="21" y="29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3" y="6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4" name="Freeform 398"/>
            <p:cNvSpPr>
              <a:spLocks/>
            </p:cNvSpPr>
            <p:nvPr/>
          </p:nvSpPr>
          <p:spPr bwMode="auto">
            <a:xfrm>
              <a:off x="2151" y="1094"/>
              <a:ext cx="8" cy="32"/>
            </a:xfrm>
            <a:custGeom>
              <a:avLst/>
              <a:gdLst>
                <a:gd name="T0" fmla="*/ 1 w 15"/>
                <a:gd name="T1" fmla="*/ 0 h 65"/>
                <a:gd name="T2" fmla="*/ 1 w 15"/>
                <a:gd name="T3" fmla="*/ 0 h 65"/>
                <a:gd name="T4" fmla="*/ 0 w 15"/>
                <a:gd name="T5" fmla="*/ 0 h 65"/>
                <a:gd name="T6" fmla="*/ 1 w 15"/>
                <a:gd name="T7" fmla="*/ 0 h 65"/>
                <a:gd name="T8" fmla="*/ 1 w 15"/>
                <a:gd name="T9" fmla="*/ 0 h 65"/>
                <a:gd name="T10" fmla="*/ 1 w 15"/>
                <a:gd name="T11" fmla="*/ 0 h 65"/>
                <a:gd name="T12" fmla="*/ 1 w 15"/>
                <a:gd name="T13" fmla="*/ 0 h 65"/>
                <a:gd name="T14" fmla="*/ 1 w 15"/>
                <a:gd name="T15" fmla="*/ 0 h 65"/>
                <a:gd name="T16" fmla="*/ 1 w 15"/>
                <a:gd name="T17" fmla="*/ 0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5"/>
                <a:gd name="T29" fmla="*/ 15 w 15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5">
                  <a:moveTo>
                    <a:pt x="8" y="65"/>
                  </a:moveTo>
                  <a:lnTo>
                    <a:pt x="3" y="54"/>
                  </a:lnTo>
                  <a:lnTo>
                    <a:pt x="0" y="34"/>
                  </a:lnTo>
                  <a:lnTo>
                    <a:pt x="1" y="13"/>
                  </a:lnTo>
                  <a:lnTo>
                    <a:pt x="9" y="0"/>
                  </a:lnTo>
                  <a:lnTo>
                    <a:pt x="15" y="5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5" name="Freeform 399"/>
            <p:cNvSpPr>
              <a:spLocks/>
            </p:cNvSpPr>
            <p:nvPr/>
          </p:nvSpPr>
          <p:spPr bwMode="auto">
            <a:xfrm>
              <a:off x="2139" y="1085"/>
              <a:ext cx="6" cy="35"/>
            </a:xfrm>
            <a:custGeom>
              <a:avLst/>
              <a:gdLst>
                <a:gd name="T0" fmla="*/ 1 w 12"/>
                <a:gd name="T1" fmla="*/ 1 h 69"/>
                <a:gd name="T2" fmla="*/ 1 w 12"/>
                <a:gd name="T3" fmla="*/ 1 h 69"/>
                <a:gd name="T4" fmla="*/ 1 w 12"/>
                <a:gd name="T5" fmla="*/ 1 h 69"/>
                <a:gd name="T6" fmla="*/ 0 w 12"/>
                <a:gd name="T7" fmla="*/ 1 h 69"/>
                <a:gd name="T8" fmla="*/ 1 w 12"/>
                <a:gd name="T9" fmla="*/ 0 h 69"/>
                <a:gd name="T10" fmla="*/ 1 w 12"/>
                <a:gd name="T11" fmla="*/ 1 h 69"/>
                <a:gd name="T12" fmla="*/ 1 w 12"/>
                <a:gd name="T13" fmla="*/ 1 h 69"/>
                <a:gd name="T14" fmla="*/ 1 w 12"/>
                <a:gd name="T15" fmla="*/ 1 h 69"/>
                <a:gd name="T16" fmla="*/ 1 w 12"/>
                <a:gd name="T17" fmla="*/ 1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69"/>
                <a:gd name="T29" fmla="*/ 12 w 12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69">
                  <a:moveTo>
                    <a:pt x="12" y="69"/>
                  </a:moveTo>
                  <a:lnTo>
                    <a:pt x="6" y="55"/>
                  </a:lnTo>
                  <a:lnTo>
                    <a:pt x="1" y="33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7"/>
                  </a:lnTo>
                  <a:lnTo>
                    <a:pt x="12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6" name="Freeform 400"/>
            <p:cNvSpPr>
              <a:spLocks/>
            </p:cNvSpPr>
            <p:nvPr/>
          </p:nvSpPr>
          <p:spPr bwMode="auto">
            <a:xfrm>
              <a:off x="2126" y="1079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10"/>
                  </a:lnTo>
                  <a:lnTo>
                    <a:pt x="4" y="0"/>
                  </a:lnTo>
                  <a:lnTo>
                    <a:pt x="10" y="9"/>
                  </a:lnTo>
                  <a:lnTo>
                    <a:pt x="12" y="27"/>
                  </a:lnTo>
                  <a:lnTo>
                    <a:pt x="12" y="50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7" name="Freeform 401"/>
            <p:cNvSpPr>
              <a:spLocks/>
            </p:cNvSpPr>
            <p:nvPr/>
          </p:nvSpPr>
          <p:spPr bwMode="auto">
            <a:xfrm>
              <a:off x="2112" y="1072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76"/>
                <a:gd name="T29" fmla="*/ 18 w 1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76">
                  <a:moveTo>
                    <a:pt x="18" y="76"/>
                  </a:moveTo>
                  <a:lnTo>
                    <a:pt x="10" y="56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7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8" name="Freeform 402"/>
            <p:cNvSpPr>
              <a:spLocks/>
            </p:cNvSpPr>
            <p:nvPr/>
          </p:nvSpPr>
          <p:spPr bwMode="auto">
            <a:xfrm>
              <a:off x="2094" y="1066"/>
              <a:ext cx="13" cy="42"/>
            </a:xfrm>
            <a:custGeom>
              <a:avLst/>
              <a:gdLst>
                <a:gd name="T0" fmla="*/ 0 w 27"/>
                <a:gd name="T1" fmla="*/ 1 h 84"/>
                <a:gd name="T2" fmla="*/ 0 w 27"/>
                <a:gd name="T3" fmla="*/ 1 h 84"/>
                <a:gd name="T4" fmla="*/ 0 w 27"/>
                <a:gd name="T5" fmla="*/ 1 h 84"/>
                <a:gd name="T6" fmla="*/ 0 w 27"/>
                <a:gd name="T7" fmla="*/ 1 h 84"/>
                <a:gd name="T8" fmla="*/ 0 w 27"/>
                <a:gd name="T9" fmla="*/ 1 h 84"/>
                <a:gd name="T10" fmla="*/ 0 w 27"/>
                <a:gd name="T11" fmla="*/ 1 h 84"/>
                <a:gd name="T12" fmla="*/ 0 w 27"/>
                <a:gd name="T13" fmla="*/ 1 h 84"/>
                <a:gd name="T14" fmla="*/ 0 w 27"/>
                <a:gd name="T15" fmla="*/ 1 h 84"/>
                <a:gd name="T16" fmla="*/ 0 w 27"/>
                <a:gd name="T17" fmla="*/ 0 h 84"/>
                <a:gd name="T18" fmla="*/ 0 w 27"/>
                <a:gd name="T19" fmla="*/ 1 h 84"/>
                <a:gd name="T20" fmla="*/ 0 w 27"/>
                <a:gd name="T21" fmla="*/ 1 h 84"/>
                <a:gd name="T22" fmla="*/ 0 w 27"/>
                <a:gd name="T23" fmla="*/ 1 h 84"/>
                <a:gd name="T24" fmla="*/ 0 w 27"/>
                <a:gd name="T25" fmla="*/ 1 h 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84"/>
                <a:gd name="T41" fmla="*/ 27 w 27"/>
                <a:gd name="T42" fmla="*/ 84 h 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84">
                  <a:moveTo>
                    <a:pt x="27" y="84"/>
                  </a:moveTo>
                  <a:lnTo>
                    <a:pt x="23" y="76"/>
                  </a:lnTo>
                  <a:lnTo>
                    <a:pt x="18" y="63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9"/>
                  </a:lnTo>
                  <a:lnTo>
                    <a:pt x="1" y="2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39"/>
                  </a:lnTo>
                  <a:lnTo>
                    <a:pt x="23" y="67"/>
                  </a:lnTo>
                  <a:lnTo>
                    <a:pt x="27" y="8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69" name="Freeform 403"/>
            <p:cNvSpPr>
              <a:spLocks/>
            </p:cNvSpPr>
            <p:nvPr/>
          </p:nvSpPr>
          <p:spPr bwMode="auto">
            <a:xfrm>
              <a:off x="2079" y="1062"/>
              <a:ext cx="17" cy="45"/>
            </a:xfrm>
            <a:custGeom>
              <a:avLst/>
              <a:gdLst>
                <a:gd name="T0" fmla="*/ 0 w 35"/>
                <a:gd name="T1" fmla="*/ 0 h 91"/>
                <a:gd name="T2" fmla="*/ 0 w 35"/>
                <a:gd name="T3" fmla="*/ 0 h 91"/>
                <a:gd name="T4" fmla="*/ 0 w 35"/>
                <a:gd name="T5" fmla="*/ 0 h 91"/>
                <a:gd name="T6" fmla="*/ 0 w 35"/>
                <a:gd name="T7" fmla="*/ 0 h 91"/>
                <a:gd name="T8" fmla="*/ 0 w 35"/>
                <a:gd name="T9" fmla="*/ 0 h 91"/>
                <a:gd name="T10" fmla="*/ 0 w 35"/>
                <a:gd name="T11" fmla="*/ 0 h 91"/>
                <a:gd name="T12" fmla="*/ 0 w 35"/>
                <a:gd name="T13" fmla="*/ 0 h 91"/>
                <a:gd name="T14" fmla="*/ 0 w 35"/>
                <a:gd name="T15" fmla="*/ 0 h 91"/>
                <a:gd name="T16" fmla="*/ 0 w 35"/>
                <a:gd name="T17" fmla="*/ 0 h 91"/>
                <a:gd name="T18" fmla="*/ 0 w 35"/>
                <a:gd name="T19" fmla="*/ 0 h 91"/>
                <a:gd name="T20" fmla="*/ 0 w 35"/>
                <a:gd name="T21" fmla="*/ 0 h 91"/>
                <a:gd name="T22" fmla="*/ 0 w 35"/>
                <a:gd name="T23" fmla="*/ 0 h 91"/>
                <a:gd name="T24" fmla="*/ 0 w 35"/>
                <a:gd name="T25" fmla="*/ 0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91"/>
                <a:gd name="T41" fmla="*/ 35 w 35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0"/>
                  </a:lnTo>
                  <a:lnTo>
                    <a:pt x="12" y="56"/>
                  </a:lnTo>
                  <a:lnTo>
                    <a:pt x="6" y="40"/>
                  </a:lnTo>
                  <a:lnTo>
                    <a:pt x="1" y="25"/>
                  </a:lnTo>
                  <a:lnTo>
                    <a:pt x="0" y="13"/>
                  </a:lnTo>
                  <a:lnTo>
                    <a:pt x="1" y="3"/>
                  </a:lnTo>
                  <a:lnTo>
                    <a:pt x="6" y="0"/>
                  </a:lnTo>
                  <a:lnTo>
                    <a:pt x="18" y="10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0" name="Freeform 404"/>
            <p:cNvSpPr>
              <a:spLocks/>
            </p:cNvSpPr>
            <p:nvPr/>
          </p:nvSpPr>
          <p:spPr bwMode="auto">
            <a:xfrm>
              <a:off x="2052" y="1066"/>
              <a:ext cx="28" cy="43"/>
            </a:xfrm>
            <a:custGeom>
              <a:avLst/>
              <a:gdLst>
                <a:gd name="T0" fmla="*/ 1 w 56"/>
                <a:gd name="T1" fmla="*/ 1 h 85"/>
                <a:gd name="T2" fmla="*/ 1 w 56"/>
                <a:gd name="T3" fmla="*/ 1 h 85"/>
                <a:gd name="T4" fmla="*/ 1 w 56"/>
                <a:gd name="T5" fmla="*/ 1 h 85"/>
                <a:gd name="T6" fmla="*/ 1 w 56"/>
                <a:gd name="T7" fmla="*/ 1 h 85"/>
                <a:gd name="T8" fmla="*/ 1 w 56"/>
                <a:gd name="T9" fmla="*/ 1 h 85"/>
                <a:gd name="T10" fmla="*/ 1 w 56"/>
                <a:gd name="T11" fmla="*/ 1 h 85"/>
                <a:gd name="T12" fmla="*/ 1 w 56"/>
                <a:gd name="T13" fmla="*/ 1 h 85"/>
                <a:gd name="T14" fmla="*/ 0 w 56"/>
                <a:gd name="T15" fmla="*/ 1 h 85"/>
                <a:gd name="T16" fmla="*/ 1 w 56"/>
                <a:gd name="T17" fmla="*/ 0 h 85"/>
                <a:gd name="T18" fmla="*/ 1 w 56"/>
                <a:gd name="T19" fmla="*/ 0 h 85"/>
                <a:gd name="T20" fmla="*/ 1 w 56"/>
                <a:gd name="T21" fmla="*/ 1 h 85"/>
                <a:gd name="T22" fmla="*/ 1 w 56"/>
                <a:gd name="T23" fmla="*/ 1 h 85"/>
                <a:gd name="T24" fmla="*/ 1 w 56"/>
                <a:gd name="T25" fmla="*/ 1 h 85"/>
                <a:gd name="T26" fmla="*/ 1 w 56"/>
                <a:gd name="T27" fmla="*/ 1 h 85"/>
                <a:gd name="T28" fmla="*/ 1 w 56"/>
                <a:gd name="T29" fmla="*/ 1 h 85"/>
                <a:gd name="T30" fmla="*/ 1 w 56"/>
                <a:gd name="T31" fmla="*/ 1 h 85"/>
                <a:gd name="T32" fmla="*/ 1 w 56"/>
                <a:gd name="T33" fmla="*/ 1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5"/>
                <a:gd name="T53" fmla="*/ 56 w 56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5">
                  <a:moveTo>
                    <a:pt x="56" y="85"/>
                  </a:moveTo>
                  <a:lnTo>
                    <a:pt x="47" y="77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39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6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1" name="Freeform 405"/>
            <p:cNvSpPr>
              <a:spLocks/>
            </p:cNvSpPr>
            <p:nvPr/>
          </p:nvSpPr>
          <p:spPr bwMode="auto">
            <a:xfrm>
              <a:off x="2028" y="1073"/>
              <a:ext cx="36" cy="35"/>
            </a:xfrm>
            <a:custGeom>
              <a:avLst/>
              <a:gdLst>
                <a:gd name="T0" fmla="*/ 1 w 71"/>
                <a:gd name="T1" fmla="*/ 1 h 70"/>
                <a:gd name="T2" fmla="*/ 1 w 71"/>
                <a:gd name="T3" fmla="*/ 1 h 70"/>
                <a:gd name="T4" fmla="*/ 1 w 71"/>
                <a:gd name="T5" fmla="*/ 1 h 70"/>
                <a:gd name="T6" fmla="*/ 1 w 71"/>
                <a:gd name="T7" fmla="*/ 1 h 70"/>
                <a:gd name="T8" fmla="*/ 1 w 71"/>
                <a:gd name="T9" fmla="*/ 1 h 70"/>
                <a:gd name="T10" fmla="*/ 1 w 71"/>
                <a:gd name="T11" fmla="*/ 1 h 70"/>
                <a:gd name="T12" fmla="*/ 1 w 71"/>
                <a:gd name="T13" fmla="*/ 1 h 70"/>
                <a:gd name="T14" fmla="*/ 0 w 71"/>
                <a:gd name="T15" fmla="*/ 1 h 70"/>
                <a:gd name="T16" fmla="*/ 1 w 71"/>
                <a:gd name="T17" fmla="*/ 0 h 70"/>
                <a:gd name="T18" fmla="*/ 1 w 71"/>
                <a:gd name="T19" fmla="*/ 0 h 70"/>
                <a:gd name="T20" fmla="*/ 1 w 71"/>
                <a:gd name="T21" fmla="*/ 1 h 70"/>
                <a:gd name="T22" fmla="*/ 1 w 71"/>
                <a:gd name="T23" fmla="*/ 1 h 70"/>
                <a:gd name="T24" fmla="*/ 1 w 71"/>
                <a:gd name="T25" fmla="*/ 1 h 70"/>
                <a:gd name="T26" fmla="*/ 1 w 71"/>
                <a:gd name="T27" fmla="*/ 1 h 70"/>
                <a:gd name="T28" fmla="*/ 1 w 71"/>
                <a:gd name="T29" fmla="*/ 1 h 70"/>
                <a:gd name="T30" fmla="*/ 1 w 71"/>
                <a:gd name="T31" fmla="*/ 1 h 70"/>
                <a:gd name="T32" fmla="*/ 1 w 71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0"/>
                <a:gd name="T53" fmla="*/ 71 w 71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0">
                  <a:moveTo>
                    <a:pt x="71" y="70"/>
                  </a:moveTo>
                  <a:lnTo>
                    <a:pt x="63" y="64"/>
                  </a:lnTo>
                  <a:lnTo>
                    <a:pt x="51" y="56"/>
                  </a:lnTo>
                  <a:lnTo>
                    <a:pt x="38" y="46"/>
                  </a:lnTo>
                  <a:lnTo>
                    <a:pt x="24" y="34"/>
                  </a:lnTo>
                  <a:lnTo>
                    <a:pt x="13" y="23"/>
                  </a:lnTo>
                  <a:lnTo>
                    <a:pt x="3" y="12"/>
                  </a:lnTo>
                  <a:lnTo>
                    <a:pt x="0" y="4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6"/>
                  </a:lnTo>
                  <a:lnTo>
                    <a:pt x="53" y="40"/>
                  </a:lnTo>
                  <a:lnTo>
                    <a:pt x="62" y="52"/>
                  </a:lnTo>
                  <a:lnTo>
                    <a:pt x="69" y="63"/>
                  </a:lnTo>
                  <a:lnTo>
                    <a:pt x="7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2" name="Freeform 406"/>
            <p:cNvSpPr>
              <a:spLocks/>
            </p:cNvSpPr>
            <p:nvPr/>
          </p:nvSpPr>
          <p:spPr bwMode="auto">
            <a:xfrm>
              <a:off x="2016" y="1078"/>
              <a:ext cx="33" cy="32"/>
            </a:xfrm>
            <a:custGeom>
              <a:avLst/>
              <a:gdLst>
                <a:gd name="T0" fmla="*/ 1 w 64"/>
                <a:gd name="T1" fmla="*/ 0 h 65"/>
                <a:gd name="T2" fmla="*/ 1 w 64"/>
                <a:gd name="T3" fmla="*/ 0 h 65"/>
                <a:gd name="T4" fmla="*/ 1 w 64"/>
                <a:gd name="T5" fmla="*/ 0 h 65"/>
                <a:gd name="T6" fmla="*/ 1 w 64"/>
                <a:gd name="T7" fmla="*/ 0 h 65"/>
                <a:gd name="T8" fmla="*/ 1 w 64"/>
                <a:gd name="T9" fmla="*/ 0 h 65"/>
                <a:gd name="T10" fmla="*/ 1 w 64"/>
                <a:gd name="T11" fmla="*/ 0 h 65"/>
                <a:gd name="T12" fmla="*/ 1 w 64"/>
                <a:gd name="T13" fmla="*/ 0 h 65"/>
                <a:gd name="T14" fmla="*/ 1 w 64"/>
                <a:gd name="T15" fmla="*/ 0 h 65"/>
                <a:gd name="T16" fmla="*/ 1 w 64"/>
                <a:gd name="T17" fmla="*/ 0 h 65"/>
                <a:gd name="T18" fmla="*/ 1 w 64"/>
                <a:gd name="T19" fmla="*/ 0 h 65"/>
                <a:gd name="T20" fmla="*/ 1 w 64"/>
                <a:gd name="T21" fmla="*/ 0 h 65"/>
                <a:gd name="T22" fmla="*/ 1 w 64"/>
                <a:gd name="T23" fmla="*/ 0 h 65"/>
                <a:gd name="T24" fmla="*/ 1 w 64"/>
                <a:gd name="T25" fmla="*/ 0 h 65"/>
                <a:gd name="T26" fmla="*/ 1 w 64"/>
                <a:gd name="T27" fmla="*/ 0 h 65"/>
                <a:gd name="T28" fmla="*/ 1 w 64"/>
                <a:gd name="T29" fmla="*/ 0 h 65"/>
                <a:gd name="T30" fmla="*/ 0 w 64"/>
                <a:gd name="T31" fmla="*/ 0 h 65"/>
                <a:gd name="T32" fmla="*/ 1 w 64"/>
                <a:gd name="T33" fmla="*/ 0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5"/>
                <a:gd name="T53" fmla="*/ 64 w 64"/>
                <a:gd name="T54" fmla="*/ 65 h 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5">
                  <a:moveTo>
                    <a:pt x="3" y="0"/>
                  </a:moveTo>
                  <a:lnTo>
                    <a:pt x="7" y="1"/>
                  </a:lnTo>
                  <a:lnTo>
                    <a:pt x="12" y="7"/>
                  </a:lnTo>
                  <a:lnTo>
                    <a:pt x="21" y="16"/>
                  </a:lnTo>
                  <a:lnTo>
                    <a:pt x="29" y="27"/>
                  </a:lnTo>
                  <a:lnTo>
                    <a:pt x="38" y="38"/>
                  </a:lnTo>
                  <a:lnTo>
                    <a:pt x="47" y="48"/>
                  </a:lnTo>
                  <a:lnTo>
                    <a:pt x="56" y="58"/>
                  </a:lnTo>
                  <a:lnTo>
                    <a:pt x="64" y="65"/>
                  </a:lnTo>
                  <a:lnTo>
                    <a:pt x="53" y="61"/>
                  </a:lnTo>
                  <a:lnTo>
                    <a:pt x="40" y="53"/>
                  </a:lnTo>
                  <a:lnTo>
                    <a:pt x="29" y="44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4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3" name="Freeform 407"/>
            <p:cNvSpPr>
              <a:spLocks/>
            </p:cNvSpPr>
            <p:nvPr/>
          </p:nvSpPr>
          <p:spPr bwMode="auto">
            <a:xfrm>
              <a:off x="1859" y="1141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2"/>
                <a:gd name="T112" fmla="*/ 0 h 76"/>
                <a:gd name="T113" fmla="*/ 312 w 312"/>
                <a:gd name="T114" fmla="*/ 76 h 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2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4"/>
                  </a:lnTo>
                  <a:lnTo>
                    <a:pt x="224" y="25"/>
                  </a:lnTo>
                  <a:lnTo>
                    <a:pt x="203" y="19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2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8"/>
                  </a:lnTo>
                  <a:lnTo>
                    <a:pt x="62" y="22"/>
                  </a:lnTo>
                  <a:lnTo>
                    <a:pt x="44" y="26"/>
                  </a:lnTo>
                  <a:lnTo>
                    <a:pt x="28" y="30"/>
                  </a:lnTo>
                  <a:lnTo>
                    <a:pt x="13" y="34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4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4"/>
                  </a:lnTo>
                  <a:lnTo>
                    <a:pt x="218" y="10"/>
                  </a:lnTo>
                  <a:lnTo>
                    <a:pt x="242" y="17"/>
                  </a:lnTo>
                  <a:lnTo>
                    <a:pt x="263" y="26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4" name="Freeform 408"/>
            <p:cNvSpPr>
              <a:spLocks/>
            </p:cNvSpPr>
            <p:nvPr/>
          </p:nvSpPr>
          <p:spPr bwMode="auto">
            <a:xfrm>
              <a:off x="1862" y="1150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8"/>
                <a:gd name="T53" fmla="*/ 38 w 3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6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8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2"/>
                  </a:lnTo>
                  <a:lnTo>
                    <a:pt x="12" y="54"/>
                  </a:lnTo>
                  <a:lnTo>
                    <a:pt x="16" y="44"/>
                  </a:lnTo>
                  <a:lnTo>
                    <a:pt x="21" y="32"/>
                  </a:lnTo>
                  <a:lnTo>
                    <a:pt x="27" y="21"/>
                  </a:lnTo>
                  <a:lnTo>
                    <a:pt x="32" y="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5" name="Freeform 409"/>
            <p:cNvSpPr>
              <a:spLocks/>
            </p:cNvSpPr>
            <p:nvPr/>
          </p:nvSpPr>
          <p:spPr bwMode="auto">
            <a:xfrm>
              <a:off x="1872" y="1146"/>
              <a:ext cx="22" cy="38"/>
            </a:xfrm>
            <a:custGeom>
              <a:avLst/>
              <a:gdLst>
                <a:gd name="T0" fmla="*/ 0 w 45"/>
                <a:gd name="T1" fmla="*/ 1 h 75"/>
                <a:gd name="T2" fmla="*/ 0 w 45"/>
                <a:gd name="T3" fmla="*/ 1 h 75"/>
                <a:gd name="T4" fmla="*/ 0 w 45"/>
                <a:gd name="T5" fmla="*/ 1 h 75"/>
                <a:gd name="T6" fmla="*/ 0 w 45"/>
                <a:gd name="T7" fmla="*/ 1 h 75"/>
                <a:gd name="T8" fmla="*/ 0 w 45"/>
                <a:gd name="T9" fmla="*/ 1 h 75"/>
                <a:gd name="T10" fmla="*/ 0 w 45"/>
                <a:gd name="T11" fmla="*/ 1 h 75"/>
                <a:gd name="T12" fmla="*/ 0 w 45"/>
                <a:gd name="T13" fmla="*/ 1 h 75"/>
                <a:gd name="T14" fmla="*/ 0 w 45"/>
                <a:gd name="T15" fmla="*/ 1 h 75"/>
                <a:gd name="T16" fmla="*/ 0 w 45"/>
                <a:gd name="T17" fmla="*/ 0 h 75"/>
                <a:gd name="T18" fmla="*/ 0 w 45"/>
                <a:gd name="T19" fmla="*/ 1 h 75"/>
                <a:gd name="T20" fmla="*/ 0 w 45"/>
                <a:gd name="T21" fmla="*/ 1 h 75"/>
                <a:gd name="T22" fmla="*/ 0 w 45"/>
                <a:gd name="T23" fmla="*/ 1 h 75"/>
                <a:gd name="T24" fmla="*/ 0 w 45"/>
                <a:gd name="T25" fmla="*/ 1 h 75"/>
                <a:gd name="T26" fmla="*/ 0 w 45"/>
                <a:gd name="T27" fmla="*/ 1 h 75"/>
                <a:gd name="T28" fmla="*/ 0 w 45"/>
                <a:gd name="T29" fmla="*/ 1 h 75"/>
                <a:gd name="T30" fmla="*/ 0 w 45"/>
                <a:gd name="T31" fmla="*/ 1 h 75"/>
                <a:gd name="T32" fmla="*/ 0 w 45"/>
                <a:gd name="T33" fmla="*/ 1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5"/>
                <a:gd name="T53" fmla="*/ 45 w 45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5">
                  <a:moveTo>
                    <a:pt x="1" y="75"/>
                  </a:moveTo>
                  <a:lnTo>
                    <a:pt x="0" y="72"/>
                  </a:lnTo>
                  <a:lnTo>
                    <a:pt x="1" y="65"/>
                  </a:lnTo>
                  <a:lnTo>
                    <a:pt x="4" y="55"/>
                  </a:lnTo>
                  <a:lnTo>
                    <a:pt x="9" y="44"/>
                  </a:lnTo>
                  <a:lnTo>
                    <a:pt x="16" y="31"/>
                  </a:lnTo>
                  <a:lnTo>
                    <a:pt x="24" y="20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1"/>
                  </a:lnTo>
                  <a:lnTo>
                    <a:pt x="26" y="34"/>
                  </a:lnTo>
                  <a:lnTo>
                    <a:pt x="21" y="46"/>
                  </a:lnTo>
                  <a:lnTo>
                    <a:pt x="14" y="58"/>
                  </a:lnTo>
                  <a:lnTo>
                    <a:pt x="9" y="67"/>
                  </a:lnTo>
                  <a:lnTo>
                    <a:pt x="4" y="74"/>
                  </a:lnTo>
                  <a:lnTo>
                    <a:pt x="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6" name="Freeform 410"/>
            <p:cNvSpPr>
              <a:spLocks/>
            </p:cNvSpPr>
            <p:nvPr/>
          </p:nvSpPr>
          <p:spPr bwMode="auto">
            <a:xfrm>
              <a:off x="1895" y="1143"/>
              <a:ext cx="30" cy="49"/>
            </a:xfrm>
            <a:custGeom>
              <a:avLst/>
              <a:gdLst>
                <a:gd name="T0" fmla="*/ 1 w 60"/>
                <a:gd name="T1" fmla="*/ 1 h 98"/>
                <a:gd name="T2" fmla="*/ 0 w 60"/>
                <a:gd name="T3" fmla="*/ 1 h 98"/>
                <a:gd name="T4" fmla="*/ 1 w 60"/>
                <a:gd name="T5" fmla="*/ 1 h 98"/>
                <a:gd name="T6" fmla="*/ 1 w 60"/>
                <a:gd name="T7" fmla="*/ 1 h 98"/>
                <a:gd name="T8" fmla="*/ 1 w 60"/>
                <a:gd name="T9" fmla="*/ 1 h 98"/>
                <a:gd name="T10" fmla="*/ 1 w 60"/>
                <a:gd name="T11" fmla="*/ 1 h 98"/>
                <a:gd name="T12" fmla="*/ 1 w 60"/>
                <a:gd name="T13" fmla="*/ 1 h 98"/>
                <a:gd name="T14" fmla="*/ 1 w 60"/>
                <a:gd name="T15" fmla="*/ 1 h 98"/>
                <a:gd name="T16" fmla="*/ 1 w 60"/>
                <a:gd name="T17" fmla="*/ 0 h 98"/>
                <a:gd name="T18" fmla="*/ 1 w 60"/>
                <a:gd name="T19" fmla="*/ 1 h 98"/>
                <a:gd name="T20" fmla="*/ 1 w 60"/>
                <a:gd name="T21" fmla="*/ 1 h 98"/>
                <a:gd name="T22" fmla="*/ 1 w 60"/>
                <a:gd name="T23" fmla="*/ 1 h 98"/>
                <a:gd name="T24" fmla="*/ 1 w 60"/>
                <a:gd name="T25" fmla="*/ 1 h 98"/>
                <a:gd name="T26" fmla="*/ 1 w 60"/>
                <a:gd name="T27" fmla="*/ 1 h 98"/>
                <a:gd name="T28" fmla="*/ 1 w 60"/>
                <a:gd name="T29" fmla="*/ 1 h 98"/>
                <a:gd name="T30" fmla="*/ 1 w 60"/>
                <a:gd name="T31" fmla="*/ 1 h 98"/>
                <a:gd name="T32" fmla="*/ 1 w 60"/>
                <a:gd name="T33" fmla="*/ 1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98"/>
                <a:gd name="T53" fmla="*/ 60 w 60"/>
                <a:gd name="T54" fmla="*/ 98 h 9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98">
                  <a:moveTo>
                    <a:pt x="1" y="98"/>
                  </a:moveTo>
                  <a:lnTo>
                    <a:pt x="0" y="92"/>
                  </a:lnTo>
                  <a:lnTo>
                    <a:pt x="2" y="82"/>
                  </a:lnTo>
                  <a:lnTo>
                    <a:pt x="8" y="68"/>
                  </a:lnTo>
                  <a:lnTo>
                    <a:pt x="15" y="52"/>
                  </a:lnTo>
                  <a:lnTo>
                    <a:pt x="25" y="36"/>
                  </a:lnTo>
                  <a:lnTo>
                    <a:pt x="37" y="21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1"/>
                  </a:lnTo>
                  <a:lnTo>
                    <a:pt x="40" y="37"/>
                  </a:lnTo>
                  <a:lnTo>
                    <a:pt x="31" y="56"/>
                  </a:lnTo>
                  <a:lnTo>
                    <a:pt x="22" y="72"/>
                  </a:lnTo>
                  <a:lnTo>
                    <a:pt x="14" y="87"/>
                  </a:lnTo>
                  <a:lnTo>
                    <a:pt x="6" y="96"/>
                  </a:lnTo>
                  <a:lnTo>
                    <a:pt x="1" y="9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7" name="Freeform 411"/>
            <p:cNvSpPr>
              <a:spLocks/>
            </p:cNvSpPr>
            <p:nvPr/>
          </p:nvSpPr>
          <p:spPr bwMode="auto">
            <a:xfrm>
              <a:off x="1921" y="1146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05"/>
                <a:gd name="T53" fmla="*/ 65 w 65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1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39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1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8" name="Freeform 412"/>
            <p:cNvSpPr>
              <a:spLocks/>
            </p:cNvSpPr>
            <p:nvPr/>
          </p:nvSpPr>
          <p:spPr bwMode="auto">
            <a:xfrm>
              <a:off x="1938" y="1150"/>
              <a:ext cx="35" cy="43"/>
            </a:xfrm>
            <a:custGeom>
              <a:avLst/>
              <a:gdLst>
                <a:gd name="T0" fmla="*/ 0 w 71"/>
                <a:gd name="T1" fmla="*/ 0 h 87"/>
                <a:gd name="T2" fmla="*/ 0 w 71"/>
                <a:gd name="T3" fmla="*/ 0 h 87"/>
                <a:gd name="T4" fmla="*/ 0 w 71"/>
                <a:gd name="T5" fmla="*/ 0 h 87"/>
                <a:gd name="T6" fmla="*/ 0 w 71"/>
                <a:gd name="T7" fmla="*/ 0 h 87"/>
                <a:gd name="T8" fmla="*/ 0 w 71"/>
                <a:gd name="T9" fmla="*/ 0 h 87"/>
                <a:gd name="T10" fmla="*/ 0 w 71"/>
                <a:gd name="T11" fmla="*/ 0 h 87"/>
                <a:gd name="T12" fmla="*/ 0 w 71"/>
                <a:gd name="T13" fmla="*/ 0 h 87"/>
                <a:gd name="T14" fmla="*/ 0 w 71"/>
                <a:gd name="T15" fmla="*/ 0 h 87"/>
                <a:gd name="T16" fmla="*/ 0 w 71"/>
                <a:gd name="T17" fmla="*/ 0 h 87"/>
                <a:gd name="T18" fmla="*/ 0 w 71"/>
                <a:gd name="T19" fmla="*/ 0 h 87"/>
                <a:gd name="T20" fmla="*/ 0 w 71"/>
                <a:gd name="T21" fmla="*/ 0 h 87"/>
                <a:gd name="T22" fmla="*/ 0 w 71"/>
                <a:gd name="T23" fmla="*/ 0 h 87"/>
                <a:gd name="T24" fmla="*/ 0 w 71"/>
                <a:gd name="T25" fmla="*/ 0 h 87"/>
                <a:gd name="T26" fmla="*/ 0 w 71"/>
                <a:gd name="T27" fmla="*/ 0 h 87"/>
                <a:gd name="T28" fmla="*/ 0 w 71"/>
                <a:gd name="T29" fmla="*/ 0 h 87"/>
                <a:gd name="T30" fmla="*/ 0 w 71"/>
                <a:gd name="T31" fmla="*/ 0 h 87"/>
                <a:gd name="T32" fmla="*/ 0 w 71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87"/>
                <a:gd name="T53" fmla="*/ 71 w 71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87">
                  <a:moveTo>
                    <a:pt x="0" y="87"/>
                  </a:moveTo>
                  <a:lnTo>
                    <a:pt x="0" y="82"/>
                  </a:lnTo>
                  <a:lnTo>
                    <a:pt x="5" y="72"/>
                  </a:lnTo>
                  <a:lnTo>
                    <a:pt x="14" y="58"/>
                  </a:lnTo>
                  <a:lnTo>
                    <a:pt x="25" y="43"/>
                  </a:lnTo>
                  <a:lnTo>
                    <a:pt x="37" y="28"/>
                  </a:lnTo>
                  <a:lnTo>
                    <a:pt x="50" y="14"/>
                  </a:lnTo>
                  <a:lnTo>
                    <a:pt x="62" y="5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1"/>
                  </a:lnTo>
                  <a:lnTo>
                    <a:pt x="46" y="36"/>
                  </a:lnTo>
                  <a:lnTo>
                    <a:pt x="35" y="52"/>
                  </a:lnTo>
                  <a:lnTo>
                    <a:pt x="24" y="67"/>
                  </a:lnTo>
                  <a:lnTo>
                    <a:pt x="14" y="79"/>
                  </a:lnTo>
                  <a:lnTo>
                    <a:pt x="6" y="85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79" name="Freeform 413"/>
            <p:cNvSpPr>
              <a:spLocks/>
            </p:cNvSpPr>
            <p:nvPr/>
          </p:nvSpPr>
          <p:spPr bwMode="auto">
            <a:xfrm>
              <a:off x="1957" y="1156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71"/>
                <a:gd name="T53" fmla="*/ 61 w 6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5"/>
                  </a:lnTo>
                  <a:lnTo>
                    <a:pt x="27" y="24"/>
                  </a:lnTo>
                  <a:lnTo>
                    <a:pt x="37" y="12"/>
                  </a:lnTo>
                  <a:lnTo>
                    <a:pt x="48" y="4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2"/>
                  </a:lnTo>
                  <a:lnTo>
                    <a:pt x="20" y="55"/>
                  </a:lnTo>
                  <a:lnTo>
                    <a:pt x="12" y="64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0" name="Freeform 414"/>
            <p:cNvSpPr>
              <a:spLocks/>
            </p:cNvSpPr>
            <p:nvPr/>
          </p:nvSpPr>
          <p:spPr bwMode="auto">
            <a:xfrm>
              <a:off x="1976" y="1166"/>
              <a:ext cx="26" cy="25"/>
            </a:xfrm>
            <a:custGeom>
              <a:avLst/>
              <a:gdLst>
                <a:gd name="T0" fmla="*/ 0 w 53"/>
                <a:gd name="T1" fmla="*/ 0 h 51"/>
                <a:gd name="T2" fmla="*/ 0 w 53"/>
                <a:gd name="T3" fmla="*/ 0 h 51"/>
                <a:gd name="T4" fmla="*/ 0 w 53"/>
                <a:gd name="T5" fmla="*/ 0 h 51"/>
                <a:gd name="T6" fmla="*/ 0 w 53"/>
                <a:gd name="T7" fmla="*/ 0 h 51"/>
                <a:gd name="T8" fmla="*/ 0 w 53"/>
                <a:gd name="T9" fmla="*/ 0 h 51"/>
                <a:gd name="T10" fmla="*/ 0 w 53"/>
                <a:gd name="T11" fmla="*/ 0 h 51"/>
                <a:gd name="T12" fmla="*/ 0 w 53"/>
                <a:gd name="T13" fmla="*/ 0 h 51"/>
                <a:gd name="T14" fmla="*/ 0 w 53"/>
                <a:gd name="T15" fmla="*/ 0 h 51"/>
                <a:gd name="T16" fmla="*/ 0 w 53"/>
                <a:gd name="T17" fmla="*/ 0 h 51"/>
                <a:gd name="T18" fmla="*/ 0 w 53"/>
                <a:gd name="T19" fmla="*/ 0 h 51"/>
                <a:gd name="T20" fmla="*/ 0 w 53"/>
                <a:gd name="T21" fmla="*/ 0 h 51"/>
                <a:gd name="T22" fmla="*/ 0 w 53"/>
                <a:gd name="T23" fmla="*/ 0 h 51"/>
                <a:gd name="T24" fmla="*/ 0 w 53"/>
                <a:gd name="T25" fmla="*/ 0 h 51"/>
                <a:gd name="T26" fmla="*/ 0 w 53"/>
                <a:gd name="T27" fmla="*/ 0 h 51"/>
                <a:gd name="T28" fmla="*/ 0 w 53"/>
                <a:gd name="T29" fmla="*/ 0 h 51"/>
                <a:gd name="T30" fmla="*/ 0 w 53"/>
                <a:gd name="T31" fmla="*/ 0 h 51"/>
                <a:gd name="T32" fmla="*/ 0 w 53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1"/>
                <a:gd name="T53" fmla="*/ 53 w 53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1">
                  <a:moveTo>
                    <a:pt x="0" y="51"/>
                  </a:moveTo>
                  <a:lnTo>
                    <a:pt x="0" y="48"/>
                  </a:lnTo>
                  <a:lnTo>
                    <a:pt x="4" y="41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4"/>
                  </a:lnTo>
                  <a:lnTo>
                    <a:pt x="38" y="6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6"/>
                  </a:lnTo>
                  <a:lnTo>
                    <a:pt x="40" y="13"/>
                  </a:lnTo>
                  <a:lnTo>
                    <a:pt x="33" y="21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5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1" name="Freeform 415"/>
            <p:cNvSpPr>
              <a:spLocks/>
            </p:cNvSpPr>
            <p:nvPr/>
          </p:nvSpPr>
          <p:spPr bwMode="auto">
            <a:xfrm>
              <a:off x="1993" y="1171"/>
              <a:ext cx="18" cy="18"/>
            </a:xfrm>
            <a:custGeom>
              <a:avLst/>
              <a:gdLst>
                <a:gd name="T0" fmla="*/ 0 w 34"/>
                <a:gd name="T1" fmla="*/ 1 h 34"/>
                <a:gd name="T2" fmla="*/ 0 w 34"/>
                <a:gd name="T3" fmla="*/ 1 h 34"/>
                <a:gd name="T4" fmla="*/ 1 w 34"/>
                <a:gd name="T5" fmla="*/ 1 h 34"/>
                <a:gd name="T6" fmla="*/ 1 w 34"/>
                <a:gd name="T7" fmla="*/ 1 h 34"/>
                <a:gd name="T8" fmla="*/ 1 w 34"/>
                <a:gd name="T9" fmla="*/ 1 h 34"/>
                <a:gd name="T10" fmla="*/ 1 w 34"/>
                <a:gd name="T11" fmla="*/ 1 h 34"/>
                <a:gd name="T12" fmla="*/ 1 w 34"/>
                <a:gd name="T13" fmla="*/ 1 h 34"/>
                <a:gd name="T14" fmla="*/ 1 w 34"/>
                <a:gd name="T15" fmla="*/ 0 h 34"/>
                <a:gd name="T16" fmla="*/ 1 w 34"/>
                <a:gd name="T17" fmla="*/ 1 h 34"/>
                <a:gd name="T18" fmla="*/ 1 w 34"/>
                <a:gd name="T19" fmla="*/ 1 h 34"/>
                <a:gd name="T20" fmla="*/ 1 w 34"/>
                <a:gd name="T21" fmla="*/ 1 h 34"/>
                <a:gd name="T22" fmla="*/ 1 w 34"/>
                <a:gd name="T23" fmla="*/ 1 h 34"/>
                <a:gd name="T24" fmla="*/ 1 w 34"/>
                <a:gd name="T25" fmla="*/ 1 h 34"/>
                <a:gd name="T26" fmla="*/ 1 w 34"/>
                <a:gd name="T27" fmla="*/ 1 h 34"/>
                <a:gd name="T28" fmla="*/ 1 w 34"/>
                <a:gd name="T29" fmla="*/ 1 h 34"/>
                <a:gd name="T30" fmla="*/ 1 w 34"/>
                <a:gd name="T31" fmla="*/ 1 h 34"/>
                <a:gd name="T32" fmla="*/ 0 w 34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4"/>
                <a:gd name="T53" fmla="*/ 34 w 34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4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8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3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3"/>
                  </a:lnTo>
                  <a:lnTo>
                    <a:pt x="2" y="3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2" name="Freeform 416"/>
            <p:cNvSpPr>
              <a:spLocks/>
            </p:cNvSpPr>
            <p:nvPr/>
          </p:nvSpPr>
          <p:spPr bwMode="auto">
            <a:xfrm>
              <a:off x="1848" y="1156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4"/>
                <a:gd name="T53" fmla="*/ 40 w 40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4">
                  <a:moveTo>
                    <a:pt x="40" y="0"/>
                  </a:moveTo>
                  <a:lnTo>
                    <a:pt x="38" y="3"/>
                  </a:lnTo>
                  <a:lnTo>
                    <a:pt x="33" y="10"/>
                  </a:lnTo>
                  <a:lnTo>
                    <a:pt x="28" y="18"/>
                  </a:lnTo>
                  <a:lnTo>
                    <a:pt x="23" y="26"/>
                  </a:lnTo>
                  <a:lnTo>
                    <a:pt x="17" y="34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2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6"/>
                  </a:lnTo>
                  <a:lnTo>
                    <a:pt x="13" y="19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3" name="Freeform 417"/>
            <p:cNvSpPr>
              <a:spLocks/>
            </p:cNvSpPr>
            <p:nvPr/>
          </p:nvSpPr>
          <p:spPr bwMode="auto">
            <a:xfrm>
              <a:off x="1845" y="1144"/>
              <a:ext cx="24" cy="11"/>
            </a:xfrm>
            <a:custGeom>
              <a:avLst/>
              <a:gdLst>
                <a:gd name="T0" fmla="*/ 1 w 47"/>
                <a:gd name="T1" fmla="*/ 1 h 21"/>
                <a:gd name="T2" fmla="*/ 1 w 47"/>
                <a:gd name="T3" fmla="*/ 1 h 21"/>
                <a:gd name="T4" fmla="*/ 1 w 47"/>
                <a:gd name="T5" fmla="*/ 1 h 21"/>
                <a:gd name="T6" fmla="*/ 1 w 47"/>
                <a:gd name="T7" fmla="*/ 1 h 21"/>
                <a:gd name="T8" fmla="*/ 1 w 47"/>
                <a:gd name="T9" fmla="*/ 1 h 21"/>
                <a:gd name="T10" fmla="*/ 1 w 47"/>
                <a:gd name="T11" fmla="*/ 1 h 21"/>
                <a:gd name="T12" fmla="*/ 1 w 47"/>
                <a:gd name="T13" fmla="*/ 1 h 21"/>
                <a:gd name="T14" fmla="*/ 1 w 47"/>
                <a:gd name="T15" fmla="*/ 0 h 21"/>
                <a:gd name="T16" fmla="*/ 0 w 47"/>
                <a:gd name="T17" fmla="*/ 1 h 21"/>
                <a:gd name="T18" fmla="*/ 0 w 47"/>
                <a:gd name="T19" fmla="*/ 1 h 21"/>
                <a:gd name="T20" fmla="*/ 1 w 47"/>
                <a:gd name="T21" fmla="*/ 1 h 21"/>
                <a:gd name="T22" fmla="*/ 1 w 47"/>
                <a:gd name="T23" fmla="*/ 1 h 21"/>
                <a:gd name="T24" fmla="*/ 1 w 47"/>
                <a:gd name="T25" fmla="*/ 1 h 21"/>
                <a:gd name="T26" fmla="*/ 1 w 47"/>
                <a:gd name="T27" fmla="*/ 1 h 21"/>
                <a:gd name="T28" fmla="*/ 1 w 47"/>
                <a:gd name="T29" fmla="*/ 1 h 21"/>
                <a:gd name="T30" fmla="*/ 1 w 47"/>
                <a:gd name="T31" fmla="*/ 1 h 21"/>
                <a:gd name="T32" fmla="*/ 1 w 47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21"/>
                <a:gd name="T53" fmla="*/ 47 w 47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21">
                  <a:moveTo>
                    <a:pt x="47" y="21"/>
                  </a:moveTo>
                  <a:lnTo>
                    <a:pt x="44" y="20"/>
                  </a:lnTo>
                  <a:lnTo>
                    <a:pt x="39" y="17"/>
                  </a:lnTo>
                  <a:lnTo>
                    <a:pt x="32" y="12"/>
                  </a:lnTo>
                  <a:lnTo>
                    <a:pt x="24" y="8"/>
                  </a:lnTo>
                  <a:lnTo>
                    <a:pt x="17" y="4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9"/>
                  </a:lnTo>
                  <a:lnTo>
                    <a:pt x="9" y="12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0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4" name="Freeform 418"/>
            <p:cNvSpPr>
              <a:spLocks/>
            </p:cNvSpPr>
            <p:nvPr/>
          </p:nvSpPr>
          <p:spPr bwMode="auto">
            <a:xfrm>
              <a:off x="1838" y="1157"/>
              <a:ext cx="26" cy="6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0 h 13"/>
                <a:gd name="T12" fmla="*/ 0 w 53"/>
                <a:gd name="T13" fmla="*/ 0 h 13"/>
                <a:gd name="T14" fmla="*/ 0 w 53"/>
                <a:gd name="T15" fmla="*/ 0 h 13"/>
                <a:gd name="T16" fmla="*/ 0 w 53"/>
                <a:gd name="T17" fmla="*/ 0 h 13"/>
                <a:gd name="T18" fmla="*/ 0 w 53"/>
                <a:gd name="T19" fmla="*/ 0 h 13"/>
                <a:gd name="T20" fmla="*/ 0 w 53"/>
                <a:gd name="T21" fmla="*/ 0 h 13"/>
                <a:gd name="T22" fmla="*/ 0 w 53"/>
                <a:gd name="T23" fmla="*/ 0 h 13"/>
                <a:gd name="T24" fmla="*/ 0 w 53"/>
                <a:gd name="T25" fmla="*/ 0 h 13"/>
                <a:gd name="T26" fmla="*/ 0 w 53"/>
                <a:gd name="T27" fmla="*/ 0 h 13"/>
                <a:gd name="T28" fmla="*/ 0 w 53"/>
                <a:gd name="T29" fmla="*/ 0 h 13"/>
                <a:gd name="T30" fmla="*/ 0 w 53"/>
                <a:gd name="T31" fmla="*/ 0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3"/>
                <a:gd name="T53" fmla="*/ 53 w 5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0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5" name="Freeform 419"/>
            <p:cNvSpPr>
              <a:spLocks/>
            </p:cNvSpPr>
            <p:nvPr/>
          </p:nvSpPr>
          <p:spPr bwMode="auto">
            <a:xfrm>
              <a:off x="1853" y="1131"/>
              <a:ext cx="24" cy="20"/>
            </a:xfrm>
            <a:custGeom>
              <a:avLst/>
              <a:gdLst>
                <a:gd name="T0" fmla="*/ 1 w 48"/>
                <a:gd name="T1" fmla="*/ 0 h 41"/>
                <a:gd name="T2" fmla="*/ 1 w 48"/>
                <a:gd name="T3" fmla="*/ 0 h 41"/>
                <a:gd name="T4" fmla="*/ 1 w 48"/>
                <a:gd name="T5" fmla="*/ 0 h 41"/>
                <a:gd name="T6" fmla="*/ 1 w 48"/>
                <a:gd name="T7" fmla="*/ 0 h 41"/>
                <a:gd name="T8" fmla="*/ 1 w 48"/>
                <a:gd name="T9" fmla="*/ 0 h 41"/>
                <a:gd name="T10" fmla="*/ 1 w 48"/>
                <a:gd name="T11" fmla="*/ 0 h 41"/>
                <a:gd name="T12" fmla="*/ 1 w 48"/>
                <a:gd name="T13" fmla="*/ 0 h 41"/>
                <a:gd name="T14" fmla="*/ 0 w 48"/>
                <a:gd name="T15" fmla="*/ 0 h 41"/>
                <a:gd name="T16" fmla="*/ 1 w 48"/>
                <a:gd name="T17" fmla="*/ 0 h 41"/>
                <a:gd name="T18" fmla="*/ 1 w 48"/>
                <a:gd name="T19" fmla="*/ 0 h 41"/>
                <a:gd name="T20" fmla="*/ 1 w 48"/>
                <a:gd name="T21" fmla="*/ 0 h 41"/>
                <a:gd name="T22" fmla="*/ 1 w 48"/>
                <a:gd name="T23" fmla="*/ 0 h 41"/>
                <a:gd name="T24" fmla="*/ 1 w 48"/>
                <a:gd name="T25" fmla="*/ 0 h 41"/>
                <a:gd name="T26" fmla="*/ 1 w 48"/>
                <a:gd name="T27" fmla="*/ 0 h 41"/>
                <a:gd name="T28" fmla="*/ 1 w 48"/>
                <a:gd name="T29" fmla="*/ 0 h 41"/>
                <a:gd name="T30" fmla="*/ 1 w 48"/>
                <a:gd name="T31" fmla="*/ 0 h 41"/>
                <a:gd name="T32" fmla="*/ 1 w 48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1"/>
                <a:gd name="T53" fmla="*/ 48 w 48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1">
                  <a:moveTo>
                    <a:pt x="48" y="41"/>
                  </a:moveTo>
                  <a:lnTo>
                    <a:pt x="42" y="37"/>
                  </a:lnTo>
                  <a:lnTo>
                    <a:pt x="34" y="31"/>
                  </a:lnTo>
                  <a:lnTo>
                    <a:pt x="25" y="26"/>
                  </a:lnTo>
                  <a:lnTo>
                    <a:pt x="16" y="20"/>
                  </a:lnTo>
                  <a:lnTo>
                    <a:pt x="9" y="14"/>
                  </a:lnTo>
                  <a:lnTo>
                    <a:pt x="3" y="8"/>
                  </a:lnTo>
                  <a:lnTo>
                    <a:pt x="0" y="5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4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7"/>
                  </a:lnTo>
                  <a:lnTo>
                    <a:pt x="48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6" name="Freeform 420"/>
            <p:cNvSpPr>
              <a:spLocks/>
            </p:cNvSpPr>
            <p:nvPr/>
          </p:nvSpPr>
          <p:spPr bwMode="auto">
            <a:xfrm>
              <a:off x="1999" y="1133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8"/>
                <a:gd name="T29" fmla="*/ 14 w 1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6"/>
                  </a:lnTo>
                  <a:lnTo>
                    <a:pt x="6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7" name="Freeform 421"/>
            <p:cNvSpPr>
              <a:spLocks/>
            </p:cNvSpPr>
            <p:nvPr/>
          </p:nvSpPr>
          <p:spPr bwMode="auto">
            <a:xfrm>
              <a:off x="2008" y="1139"/>
              <a:ext cx="11" cy="33"/>
            </a:xfrm>
            <a:custGeom>
              <a:avLst/>
              <a:gdLst>
                <a:gd name="T0" fmla="*/ 0 w 23"/>
                <a:gd name="T1" fmla="*/ 1 h 66"/>
                <a:gd name="T2" fmla="*/ 0 w 23"/>
                <a:gd name="T3" fmla="*/ 1 h 66"/>
                <a:gd name="T4" fmla="*/ 0 w 23"/>
                <a:gd name="T5" fmla="*/ 1 h 66"/>
                <a:gd name="T6" fmla="*/ 0 w 23"/>
                <a:gd name="T7" fmla="*/ 1 h 66"/>
                <a:gd name="T8" fmla="*/ 0 w 23"/>
                <a:gd name="T9" fmla="*/ 0 h 66"/>
                <a:gd name="T10" fmla="*/ 0 w 23"/>
                <a:gd name="T11" fmla="*/ 1 h 66"/>
                <a:gd name="T12" fmla="*/ 0 w 23"/>
                <a:gd name="T13" fmla="*/ 1 h 66"/>
                <a:gd name="T14" fmla="*/ 0 w 23"/>
                <a:gd name="T15" fmla="*/ 1 h 66"/>
                <a:gd name="T16" fmla="*/ 0 w 23"/>
                <a:gd name="T17" fmla="*/ 1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66"/>
                <a:gd name="T29" fmla="*/ 23 w 23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66">
                  <a:moveTo>
                    <a:pt x="0" y="66"/>
                  </a:moveTo>
                  <a:lnTo>
                    <a:pt x="1" y="51"/>
                  </a:lnTo>
                  <a:lnTo>
                    <a:pt x="4" y="29"/>
                  </a:lnTo>
                  <a:lnTo>
                    <a:pt x="11" y="10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9"/>
                  </a:lnTo>
                  <a:lnTo>
                    <a:pt x="6" y="5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8" name="Freeform 422"/>
            <p:cNvSpPr>
              <a:spLocks/>
            </p:cNvSpPr>
            <p:nvPr/>
          </p:nvSpPr>
          <p:spPr bwMode="auto">
            <a:xfrm>
              <a:off x="1982" y="1125"/>
              <a:ext cx="7" cy="31"/>
            </a:xfrm>
            <a:custGeom>
              <a:avLst/>
              <a:gdLst>
                <a:gd name="T0" fmla="*/ 1 w 14"/>
                <a:gd name="T1" fmla="*/ 0 h 63"/>
                <a:gd name="T2" fmla="*/ 1 w 14"/>
                <a:gd name="T3" fmla="*/ 0 h 63"/>
                <a:gd name="T4" fmla="*/ 0 w 14"/>
                <a:gd name="T5" fmla="*/ 0 h 63"/>
                <a:gd name="T6" fmla="*/ 1 w 14"/>
                <a:gd name="T7" fmla="*/ 0 h 63"/>
                <a:gd name="T8" fmla="*/ 1 w 14"/>
                <a:gd name="T9" fmla="*/ 0 h 63"/>
                <a:gd name="T10" fmla="*/ 1 w 14"/>
                <a:gd name="T11" fmla="*/ 0 h 63"/>
                <a:gd name="T12" fmla="*/ 1 w 14"/>
                <a:gd name="T13" fmla="*/ 0 h 63"/>
                <a:gd name="T14" fmla="*/ 1 w 14"/>
                <a:gd name="T15" fmla="*/ 0 h 63"/>
                <a:gd name="T16" fmla="*/ 1 w 14"/>
                <a:gd name="T17" fmla="*/ 0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3"/>
                <a:gd name="T29" fmla="*/ 14 w 14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8" y="0"/>
                  </a:lnTo>
                  <a:lnTo>
                    <a:pt x="14" y="4"/>
                  </a:lnTo>
                  <a:lnTo>
                    <a:pt x="12" y="23"/>
                  </a:lnTo>
                  <a:lnTo>
                    <a:pt x="9" y="44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89" name="Freeform 423"/>
            <p:cNvSpPr>
              <a:spLocks/>
            </p:cNvSpPr>
            <p:nvPr/>
          </p:nvSpPr>
          <p:spPr bwMode="auto">
            <a:xfrm>
              <a:off x="1962" y="1116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5"/>
                <a:gd name="T29" fmla="*/ 21 w 2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2"/>
                  </a:lnTo>
                  <a:lnTo>
                    <a:pt x="0" y="10"/>
                  </a:lnTo>
                  <a:lnTo>
                    <a:pt x="4" y="0"/>
                  </a:lnTo>
                  <a:lnTo>
                    <a:pt x="13" y="8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0" name="Freeform 424"/>
            <p:cNvSpPr>
              <a:spLocks/>
            </p:cNvSpPr>
            <p:nvPr/>
          </p:nvSpPr>
          <p:spPr bwMode="auto">
            <a:xfrm>
              <a:off x="1944" y="1106"/>
              <a:ext cx="13" cy="41"/>
            </a:xfrm>
            <a:custGeom>
              <a:avLst/>
              <a:gdLst>
                <a:gd name="T0" fmla="*/ 1 w 25"/>
                <a:gd name="T1" fmla="*/ 1 h 80"/>
                <a:gd name="T2" fmla="*/ 1 w 25"/>
                <a:gd name="T3" fmla="*/ 1 h 80"/>
                <a:gd name="T4" fmla="*/ 1 w 25"/>
                <a:gd name="T5" fmla="*/ 1 h 80"/>
                <a:gd name="T6" fmla="*/ 1 w 25"/>
                <a:gd name="T7" fmla="*/ 1 h 80"/>
                <a:gd name="T8" fmla="*/ 1 w 25"/>
                <a:gd name="T9" fmla="*/ 1 h 80"/>
                <a:gd name="T10" fmla="*/ 1 w 25"/>
                <a:gd name="T11" fmla="*/ 1 h 80"/>
                <a:gd name="T12" fmla="*/ 0 w 25"/>
                <a:gd name="T13" fmla="*/ 1 h 80"/>
                <a:gd name="T14" fmla="*/ 0 w 25"/>
                <a:gd name="T15" fmla="*/ 1 h 80"/>
                <a:gd name="T16" fmla="*/ 1 w 25"/>
                <a:gd name="T17" fmla="*/ 0 h 80"/>
                <a:gd name="T18" fmla="*/ 1 w 25"/>
                <a:gd name="T19" fmla="*/ 1 h 80"/>
                <a:gd name="T20" fmla="*/ 1 w 25"/>
                <a:gd name="T21" fmla="*/ 1 h 80"/>
                <a:gd name="T22" fmla="*/ 1 w 25"/>
                <a:gd name="T23" fmla="*/ 1 h 80"/>
                <a:gd name="T24" fmla="*/ 1 w 25"/>
                <a:gd name="T25" fmla="*/ 1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0"/>
                <a:gd name="T41" fmla="*/ 25 w 25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0">
                  <a:moveTo>
                    <a:pt x="25" y="80"/>
                  </a:moveTo>
                  <a:lnTo>
                    <a:pt x="22" y="72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4"/>
                  </a:lnTo>
                  <a:lnTo>
                    <a:pt x="2" y="20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2"/>
                  </a:lnTo>
                  <a:lnTo>
                    <a:pt x="18" y="38"/>
                  </a:lnTo>
                  <a:lnTo>
                    <a:pt x="22" y="64"/>
                  </a:lnTo>
                  <a:lnTo>
                    <a:pt x="25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1" name="Freeform 425"/>
            <p:cNvSpPr>
              <a:spLocks/>
            </p:cNvSpPr>
            <p:nvPr/>
          </p:nvSpPr>
          <p:spPr bwMode="auto">
            <a:xfrm>
              <a:off x="1904" y="1103"/>
              <a:ext cx="21" cy="44"/>
            </a:xfrm>
            <a:custGeom>
              <a:avLst/>
              <a:gdLst>
                <a:gd name="T0" fmla="*/ 0 w 44"/>
                <a:gd name="T1" fmla="*/ 1 h 86"/>
                <a:gd name="T2" fmla="*/ 0 w 44"/>
                <a:gd name="T3" fmla="*/ 1 h 86"/>
                <a:gd name="T4" fmla="*/ 0 w 44"/>
                <a:gd name="T5" fmla="*/ 1 h 86"/>
                <a:gd name="T6" fmla="*/ 0 w 44"/>
                <a:gd name="T7" fmla="*/ 1 h 86"/>
                <a:gd name="T8" fmla="*/ 0 w 44"/>
                <a:gd name="T9" fmla="*/ 1 h 86"/>
                <a:gd name="T10" fmla="*/ 0 w 44"/>
                <a:gd name="T11" fmla="*/ 1 h 86"/>
                <a:gd name="T12" fmla="*/ 0 w 44"/>
                <a:gd name="T13" fmla="*/ 1 h 86"/>
                <a:gd name="T14" fmla="*/ 0 w 44"/>
                <a:gd name="T15" fmla="*/ 1 h 86"/>
                <a:gd name="T16" fmla="*/ 0 w 44"/>
                <a:gd name="T17" fmla="*/ 0 h 86"/>
                <a:gd name="T18" fmla="*/ 0 w 44"/>
                <a:gd name="T19" fmla="*/ 1 h 86"/>
                <a:gd name="T20" fmla="*/ 0 w 44"/>
                <a:gd name="T21" fmla="*/ 1 h 86"/>
                <a:gd name="T22" fmla="*/ 0 w 44"/>
                <a:gd name="T23" fmla="*/ 1 h 86"/>
                <a:gd name="T24" fmla="*/ 0 w 44"/>
                <a:gd name="T25" fmla="*/ 1 h 86"/>
                <a:gd name="T26" fmla="*/ 0 w 44"/>
                <a:gd name="T27" fmla="*/ 1 h 86"/>
                <a:gd name="T28" fmla="*/ 0 w 44"/>
                <a:gd name="T29" fmla="*/ 1 h 86"/>
                <a:gd name="T30" fmla="*/ 0 w 44"/>
                <a:gd name="T31" fmla="*/ 1 h 86"/>
                <a:gd name="T32" fmla="*/ 0 w 44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86"/>
                <a:gd name="T53" fmla="*/ 44 w 44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86">
                  <a:moveTo>
                    <a:pt x="44" y="86"/>
                  </a:moveTo>
                  <a:lnTo>
                    <a:pt x="37" y="78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5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0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2" name="Freeform 426"/>
            <p:cNvSpPr>
              <a:spLocks/>
            </p:cNvSpPr>
            <p:nvPr/>
          </p:nvSpPr>
          <p:spPr bwMode="auto">
            <a:xfrm>
              <a:off x="1866" y="1110"/>
              <a:ext cx="25" cy="40"/>
            </a:xfrm>
            <a:custGeom>
              <a:avLst/>
              <a:gdLst>
                <a:gd name="T0" fmla="*/ 0 w 52"/>
                <a:gd name="T1" fmla="*/ 1 h 79"/>
                <a:gd name="T2" fmla="*/ 0 w 52"/>
                <a:gd name="T3" fmla="*/ 1 h 79"/>
                <a:gd name="T4" fmla="*/ 0 w 52"/>
                <a:gd name="T5" fmla="*/ 1 h 79"/>
                <a:gd name="T6" fmla="*/ 0 w 52"/>
                <a:gd name="T7" fmla="*/ 1 h 79"/>
                <a:gd name="T8" fmla="*/ 0 w 52"/>
                <a:gd name="T9" fmla="*/ 1 h 79"/>
                <a:gd name="T10" fmla="*/ 0 w 52"/>
                <a:gd name="T11" fmla="*/ 1 h 79"/>
                <a:gd name="T12" fmla="*/ 0 w 52"/>
                <a:gd name="T13" fmla="*/ 1 h 79"/>
                <a:gd name="T14" fmla="*/ 0 w 52"/>
                <a:gd name="T15" fmla="*/ 1 h 79"/>
                <a:gd name="T16" fmla="*/ 0 w 52"/>
                <a:gd name="T17" fmla="*/ 0 h 79"/>
                <a:gd name="T18" fmla="*/ 0 w 52"/>
                <a:gd name="T19" fmla="*/ 1 h 79"/>
                <a:gd name="T20" fmla="*/ 0 w 52"/>
                <a:gd name="T21" fmla="*/ 1 h 79"/>
                <a:gd name="T22" fmla="*/ 0 w 52"/>
                <a:gd name="T23" fmla="*/ 1 h 79"/>
                <a:gd name="T24" fmla="*/ 0 w 52"/>
                <a:gd name="T25" fmla="*/ 1 h 79"/>
                <a:gd name="T26" fmla="*/ 0 w 52"/>
                <a:gd name="T27" fmla="*/ 1 h 79"/>
                <a:gd name="T28" fmla="*/ 0 w 52"/>
                <a:gd name="T29" fmla="*/ 1 h 79"/>
                <a:gd name="T30" fmla="*/ 0 w 52"/>
                <a:gd name="T31" fmla="*/ 1 h 79"/>
                <a:gd name="T32" fmla="*/ 0 w 52"/>
                <a:gd name="T33" fmla="*/ 1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79"/>
                <a:gd name="T53" fmla="*/ 52 w 52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79">
                  <a:moveTo>
                    <a:pt x="52" y="79"/>
                  </a:moveTo>
                  <a:lnTo>
                    <a:pt x="45" y="72"/>
                  </a:lnTo>
                  <a:lnTo>
                    <a:pt x="37" y="63"/>
                  </a:lnTo>
                  <a:lnTo>
                    <a:pt x="27" y="50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0"/>
                  </a:lnTo>
                  <a:lnTo>
                    <a:pt x="29" y="35"/>
                  </a:lnTo>
                  <a:lnTo>
                    <a:pt x="36" y="50"/>
                  </a:lnTo>
                  <a:lnTo>
                    <a:pt x="43" y="63"/>
                  </a:lnTo>
                  <a:lnTo>
                    <a:pt x="47" y="73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3" name="Freeform 427"/>
            <p:cNvSpPr>
              <a:spLocks/>
            </p:cNvSpPr>
            <p:nvPr/>
          </p:nvSpPr>
          <p:spPr bwMode="auto">
            <a:xfrm>
              <a:off x="1919" y="1109"/>
              <a:ext cx="23" cy="36"/>
            </a:xfrm>
            <a:custGeom>
              <a:avLst/>
              <a:gdLst>
                <a:gd name="T0" fmla="*/ 1 w 45"/>
                <a:gd name="T1" fmla="*/ 0 h 73"/>
                <a:gd name="T2" fmla="*/ 1 w 45"/>
                <a:gd name="T3" fmla="*/ 0 h 73"/>
                <a:gd name="T4" fmla="*/ 1 w 45"/>
                <a:gd name="T5" fmla="*/ 0 h 73"/>
                <a:gd name="T6" fmla="*/ 1 w 45"/>
                <a:gd name="T7" fmla="*/ 0 h 73"/>
                <a:gd name="T8" fmla="*/ 1 w 45"/>
                <a:gd name="T9" fmla="*/ 0 h 73"/>
                <a:gd name="T10" fmla="*/ 1 w 45"/>
                <a:gd name="T11" fmla="*/ 0 h 73"/>
                <a:gd name="T12" fmla="*/ 1 w 45"/>
                <a:gd name="T13" fmla="*/ 0 h 73"/>
                <a:gd name="T14" fmla="*/ 0 w 45"/>
                <a:gd name="T15" fmla="*/ 0 h 73"/>
                <a:gd name="T16" fmla="*/ 1 w 45"/>
                <a:gd name="T17" fmla="*/ 0 h 73"/>
                <a:gd name="T18" fmla="*/ 1 w 45"/>
                <a:gd name="T19" fmla="*/ 0 h 73"/>
                <a:gd name="T20" fmla="*/ 1 w 45"/>
                <a:gd name="T21" fmla="*/ 0 h 73"/>
                <a:gd name="T22" fmla="*/ 1 w 45"/>
                <a:gd name="T23" fmla="*/ 0 h 73"/>
                <a:gd name="T24" fmla="*/ 1 w 45"/>
                <a:gd name="T25" fmla="*/ 0 h 73"/>
                <a:gd name="T26" fmla="*/ 1 w 45"/>
                <a:gd name="T27" fmla="*/ 0 h 73"/>
                <a:gd name="T28" fmla="*/ 1 w 45"/>
                <a:gd name="T29" fmla="*/ 0 h 73"/>
                <a:gd name="T30" fmla="*/ 1 w 45"/>
                <a:gd name="T31" fmla="*/ 0 h 73"/>
                <a:gd name="T32" fmla="*/ 1 w 45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3"/>
                <a:gd name="T53" fmla="*/ 45 w 45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3">
                  <a:moveTo>
                    <a:pt x="45" y="73"/>
                  </a:moveTo>
                  <a:lnTo>
                    <a:pt x="39" y="66"/>
                  </a:lnTo>
                  <a:lnTo>
                    <a:pt x="31" y="57"/>
                  </a:lnTo>
                  <a:lnTo>
                    <a:pt x="23" y="45"/>
                  </a:lnTo>
                  <a:lnTo>
                    <a:pt x="14" y="33"/>
                  </a:lnTo>
                  <a:lnTo>
                    <a:pt x="7" y="21"/>
                  </a:lnTo>
                  <a:lnTo>
                    <a:pt x="3" y="11"/>
                  </a:lnTo>
                  <a:lnTo>
                    <a:pt x="0" y="4"/>
                  </a:lnTo>
                  <a:lnTo>
                    <a:pt x="4" y="0"/>
                  </a:lnTo>
                  <a:lnTo>
                    <a:pt x="9" y="3"/>
                  </a:lnTo>
                  <a:lnTo>
                    <a:pt x="15" y="9"/>
                  </a:lnTo>
                  <a:lnTo>
                    <a:pt x="22" y="20"/>
                  </a:lnTo>
                  <a:lnTo>
                    <a:pt x="28" y="33"/>
                  </a:lnTo>
                  <a:lnTo>
                    <a:pt x="32" y="45"/>
                  </a:lnTo>
                  <a:lnTo>
                    <a:pt x="38" y="58"/>
                  </a:lnTo>
                  <a:lnTo>
                    <a:pt x="42" y="67"/>
                  </a:lnTo>
                  <a:lnTo>
                    <a:pt x="45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4" name="Freeform 428"/>
            <p:cNvSpPr>
              <a:spLocks/>
            </p:cNvSpPr>
            <p:nvPr/>
          </p:nvSpPr>
          <p:spPr bwMode="auto">
            <a:xfrm>
              <a:off x="1906" y="1142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06"/>
                <a:gd name="T53" fmla="*/ 67 w 67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06">
                  <a:moveTo>
                    <a:pt x="1" y="106"/>
                  </a:moveTo>
                  <a:lnTo>
                    <a:pt x="0" y="100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4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8"/>
                  </a:lnTo>
                  <a:lnTo>
                    <a:pt x="67" y="0"/>
                  </a:lnTo>
                  <a:lnTo>
                    <a:pt x="62" y="8"/>
                  </a:lnTo>
                  <a:lnTo>
                    <a:pt x="55" y="22"/>
                  </a:lnTo>
                  <a:lnTo>
                    <a:pt x="46" y="40"/>
                  </a:lnTo>
                  <a:lnTo>
                    <a:pt x="34" y="59"/>
                  </a:lnTo>
                  <a:lnTo>
                    <a:pt x="24" y="77"/>
                  </a:lnTo>
                  <a:lnTo>
                    <a:pt x="14" y="92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5" name="Freeform 429"/>
            <p:cNvSpPr>
              <a:spLocks/>
            </p:cNvSpPr>
            <p:nvPr/>
          </p:nvSpPr>
          <p:spPr bwMode="auto">
            <a:xfrm>
              <a:off x="1883" y="1144"/>
              <a:ext cx="29" cy="42"/>
            </a:xfrm>
            <a:custGeom>
              <a:avLst/>
              <a:gdLst>
                <a:gd name="T0" fmla="*/ 0 w 57"/>
                <a:gd name="T1" fmla="*/ 1 h 83"/>
                <a:gd name="T2" fmla="*/ 0 w 57"/>
                <a:gd name="T3" fmla="*/ 1 h 83"/>
                <a:gd name="T4" fmla="*/ 1 w 57"/>
                <a:gd name="T5" fmla="*/ 1 h 83"/>
                <a:gd name="T6" fmla="*/ 1 w 57"/>
                <a:gd name="T7" fmla="*/ 1 h 83"/>
                <a:gd name="T8" fmla="*/ 1 w 57"/>
                <a:gd name="T9" fmla="*/ 1 h 83"/>
                <a:gd name="T10" fmla="*/ 1 w 57"/>
                <a:gd name="T11" fmla="*/ 1 h 83"/>
                <a:gd name="T12" fmla="*/ 1 w 57"/>
                <a:gd name="T13" fmla="*/ 1 h 83"/>
                <a:gd name="T14" fmla="*/ 1 w 57"/>
                <a:gd name="T15" fmla="*/ 1 h 83"/>
                <a:gd name="T16" fmla="*/ 1 w 57"/>
                <a:gd name="T17" fmla="*/ 0 h 83"/>
                <a:gd name="T18" fmla="*/ 1 w 57"/>
                <a:gd name="T19" fmla="*/ 1 h 83"/>
                <a:gd name="T20" fmla="*/ 1 w 57"/>
                <a:gd name="T21" fmla="*/ 1 h 83"/>
                <a:gd name="T22" fmla="*/ 1 w 57"/>
                <a:gd name="T23" fmla="*/ 1 h 83"/>
                <a:gd name="T24" fmla="*/ 1 w 57"/>
                <a:gd name="T25" fmla="*/ 1 h 83"/>
                <a:gd name="T26" fmla="*/ 1 w 57"/>
                <a:gd name="T27" fmla="*/ 1 h 83"/>
                <a:gd name="T28" fmla="*/ 1 w 57"/>
                <a:gd name="T29" fmla="*/ 1 h 83"/>
                <a:gd name="T30" fmla="*/ 1 w 57"/>
                <a:gd name="T31" fmla="*/ 1 h 83"/>
                <a:gd name="T32" fmla="*/ 0 w 57"/>
                <a:gd name="T33" fmla="*/ 1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83"/>
                <a:gd name="T53" fmla="*/ 57 w 57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0"/>
                  </a:lnTo>
                  <a:lnTo>
                    <a:pt x="34" y="35"/>
                  </a:lnTo>
                  <a:lnTo>
                    <a:pt x="25" y="49"/>
                  </a:lnTo>
                  <a:lnTo>
                    <a:pt x="17" y="63"/>
                  </a:lnTo>
                  <a:lnTo>
                    <a:pt x="9" y="73"/>
                  </a:lnTo>
                  <a:lnTo>
                    <a:pt x="3" y="8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6" name="Freeform 430"/>
            <p:cNvSpPr>
              <a:spLocks/>
            </p:cNvSpPr>
            <p:nvPr/>
          </p:nvSpPr>
          <p:spPr bwMode="auto">
            <a:xfrm>
              <a:off x="1883" y="1107"/>
              <a:ext cx="26" cy="40"/>
            </a:xfrm>
            <a:custGeom>
              <a:avLst/>
              <a:gdLst>
                <a:gd name="T0" fmla="*/ 1 w 52"/>
                <a:gd name="T1" fmla="*/ 1 h 79"/>
                <a:gd name="T2" fmla="*/ 1 w 52"/>
                <a:gd name="T3" fmla="*/ 1 h 79"/>
                <a:gd name="T4" fmla="*/ 1 w 52"/>
                <a:gd name="T5" fmla="*/ 1 h 79"/>
                <a:gd name="T6" fmla="*/ 1 w 52"/>
                <a:gd name="T7" fmla="*/ 1 h 79"/>
                <a:gd name="T8" fmla="*/ 1 w 52"/>
                <a:gd name="T9" fmla="*/ 1 h 79"/>
                <a:gd name="T10" fmla="*/ 1 w 52"/>
                <a:gd name="T11" fmla="*/ 1 h 79"/>
                <a:gd name="T12" fmla="*/ 1 w 52"/>
                <a:gd name="T13" fmla="*/ 1 h 79"/>
                <a:gd name="T14" fmla="*/ 0 w 52"/>
                <a:gd name="T15" fmla="*/ 1 h 79"/>
                <a:gd name="T16" fmla="*/ 1 w 52"/>
                <a:gd name="T17" fmla="*/ 0 h 79"/>
                <a:gd name="T18" fmla="*/ 1 w 52"/>
                <a:gd name="T19" fmla="*/ 1 h 79"/>
                <a:gd name="T20" fmla="*/ 1 w 52"/>
                <a:gd name="T21" fmla="*/ 1 h 79"/>
                <a:gd name="T22" fmla="*/ 1 w 52"/>
                <a:gd name="T23" fmla="*/ 1 h 79"/>
                <a:gd name="T24" fmla="*/ 1 w 52"/>
                <a:gd name="T25" fmla="*/ 1 h 79"/>
                <a:gd name="T26" fmla="*/ 1 w 52"/>
                <a:gd name="T27" fmla="*/ 1 h 79"/>
                <a:gd name="T28" fmla="*/ 1 w 52"/>
                <a:gd name="T29" fmla="*/ 1 h 79"/>
                <a:gd name="T30" fmla="*/ 1 w 52"/>
                <a:gd name="T31" fmla="*/ 1 h 79"/>
                <a:gd name="T32" fmla="*/ 1 w 52"/>
                <a:gd name="T33" fmla="*/ 1 h 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79"/>
                <a:gd name="T53" fmla="*/ 52 w 52"/>
                <a:gd name="T54" fmla="*/ 79 h 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79">
                  <a:moveTo>
                    <a:pt x="52" y="79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3"/>
                  </a:lnTo>
                  <a:lnTo>
                    <a:pt x="47" y="74"/>
                  </a:lnTo>
                  <a:lnTo>
                    <a:pt x="52" y="7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7" name="Freeform 431"/>
            <p:cNvSpPr>
              <a:spLocks/>
            </p:cNvSpPr>
            <p:nvPr/>
          </p:nvSpPr>
          <p:spPr bwMode="auto">
            <a:xfrm>
              <a:off x="1746" y="1199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5"/>
                <a:gd name="T112" fmla="*/ 0 h 65"/>
                <a:gd name="T113" fmla="*/ 265 w 265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2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7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6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2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1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1"/>
                  </a:lnTo>
                  <a:lnTo>
                    <a:pt x="165" y="5"/>
                  </a:lnTo>
                  <a:lnTo>
                    <a:pt x="186" y="9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2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8" name="Freeform 432"/>
            <p:cNvSpPr>
              <a:spLocks/>
            </p:cNvSpPr>
            <p:nvPr/>
          </p:nvSpPr>
          <p:spPr bwMode="auto">
            <a:xfrm>
              <a:off x="1748" y="1207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8"/>
                <a:gd name="T41" fmla="*/ 33 w 3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2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699" name="Freeform 433"/>
            <p:cNvSpPr>
              <a:spLocks/>
            </p:cNvSpPr>
            <p:nvPr/>
          </p:nvSpPr>
          <p:spPr bwMode="auto">
            <a:xfrm>
              <a:off x="1757" y="1204"/>
              <a:ext cx="19" cy="31"/>
            </a:xfrm>
            <a:custGeom>
              <a:avLst/>
              <a:gdLst>
                <a:gd name="T0" fmla="*/ 1 w 38"/>
                <a:gd name="T1" fmla="*/ 0 h 64"/>
                <a:gd name="T2" fmla="*/ 0 w 38"/>
                <a:gd name="T3" fmla="*/ 0 h 64"/>
                <a:gd name="T4" fmla="*/ 1 w 38"/>
                <a:gd name="T5" fmla="*/ 0 h 64"/>
                <a:gd name="T6" fmla="*/ 1 w 38"/>
                <a:gd name="T7" fmla="*/ 0 h 64"/>
                <a:gd name="T8" fmla="*/ 1 w 38"/>
                <a:gd name="T9" fmla="*/ 0 h 64"/>
                <a:gd name="T10" fmla="*/ 1 w 38"/>
                <a:gd name="T11" fmla="*/ 0 h 64"/>
                <a:gd name="T12" fmla="*/ 1 w 38"/>
                <a:gd name="T13" fmla="*/ 0 h 64"/>
                <a:gd name="T14" fmla="*/ 1 w 38"/>
                <a:gd name="T15" fmla="*/ 0 h 64"/>
                <a:gd name="T16" fmla="*/ 1 w 38"/>
                <a:gd name="T17" fmla="*/ 0 h 64"/>
                <a:gd name="T18" fmla="*/ 1 w 38"/>
                <a:gd name="T19" fmla="*/ 0 h 64"/>
                <a:gd name="T20" fmla="*/ 1 w 38"/>
                <a:gd name="T21" fmla="*/ 0 h 64"/>
                <a:gd name="T22" fmla="*/ 1 w 38"/>
                <a:gd name="T23" fmla="*/ 0 h 64"/>
                <a:gd name="T24" fmla="*/ 1 w 38"/>
                <a:gd name="T25" fmla="*/ 0 h 64"/>
                <a:gd name="T26" fmla="*/ 1 w 38"/>
                <a:gd name="T27" fmla="*/ 0 h 64"/>
                <a:gd name="T28" fmla="*/ 1 w 38"/>
                <a:gd name="T29" fmla="*/ 0 h 64"/>
                <a:gd name="T30" fmla="*/ 1 w 38"/>
                <a:gd name="T31" fmla="*/ 0 h 64"/>
                <a:gd name="T32" fmla="*/ 1 w 38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4"/>
                <a:gd name="T53" fmla="*/ 38 w 38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4">
                  <a:moveTo>
                    <a:pt x="1" y="64"/>
                  </a:moveTo>
                  <a:lnTo>
                    <a:pt x="0" y="61"/>
                  </a:lnTo>
                  <a:lnTo>
                    <a:pt x="1" y="55"/>
                  </a:lnTo>
                  <a:lnTo>
                    <a:pt x="3" y="46"/>
                  </a:lnTo>
                  <a:lnTo>
                    <a:pt x="8" y="37"/>
                  </a:lnTo>
                  <a:lnTo>
                    <a:pt x="13" y="27"/>
                  </a:lnTo>
                  <a:lnTo>
                    <a:pt x="20" y="17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8"/>
                  </a:lnTo>
                  <a:lnTo>
                    <a:pt x="23" y="28"/>
                  </a:lnTo>
                  <a:lnTo>
                    <a:pt x="17" y="38"/>
                  </a:lnTo>
                  <a:lnTo>
                    <a:pt x="12" y="49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0" name="Freeform 434"/>
            <p:cNvSpPr>
              <a:spLocks/>
            </p:cNvSpPr>
            <p:nvPr/>
          </p:nvSpPr>
          <p:spPr bwMode="auto">
            <a:xfrm>
              <a:off x="1776" y="1201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3"/>
                <a:gd name="T53" fmla="*/ 52 w 52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1" name="Freeform 435"/>
            <p:cNvSpPr>
              <a:spLocks/>
            </p:cNvSpPr>
            <p:nvPr/>
          </p:nvSpPr>
          <p:spPr bwMode="auto">
            <a:xfrm>
              <a:off x="1798" y="1203"/>
              <a:ext cx="28" cy="44"/>
            </a:xfrm>
            <a:custGeom>
              <a:avLst/>
              <a:gdLst>
                <a:gd name="T0" fmla="*/ 0 w 57"/>
                <a:gd name="T1" fmla="*/ 0 h 90"/>
                <a:gd name="T2" fmla="*/ 0 w 57"/>
                <a:gd name="T3" fmla="*/ 0 h 90"/>
                <a:gd name="T4" fmla="*/ 0 w 57"/>
                <a:gd name="T5" fmla="*/ 0 h 90"/>
                <a:gd name="T6" fmla="*/ 0 w 57"/>
                <a:gd name="T7" fmla="*/ 0 h 90"/>
                <a:gd name="T8" fmla="*/ 0 w 57"/>
                <a:gd name="T9" fmla="*/ 0 h 90"/>
                <a:gd name="T10" fmla="*/ 0 w 57"/>
                <a:gd name="T11" fmla="*/ 0 h 90"/>
                <a:gd name="T12" fmla="*/ 0 w 57"/>
                <a:gd name="T13" fmla="*/ 0 h 90"/>
                <a:gd name="T14" fmla="*/ 0 w 57"/>
                <a:gd name="T15" fmla="*/ 0 h 90"/>
                <a:gd name="T16" fmla="*/ 0 w 57"/>
                <a:gd name="T17" fmla="*/ 0 h 90"/>
                <a:gd name="T18" fmla="*/ 0 w 57"/>
                <a:gd name="T19" fmla="*/ 0 h 90"/>
                <a:gd name="T20" fmla="*/ 0 w 57"/>
                <a:gd name="T21" fmla="*/ 0 h 90"/>
                <a:gd name="T22" fmla="*/ 0 w 57"/>
                <a:gd name="T23" fmla="*/ 0 h 90"/>
                <a:gd name="T24" fmla="*/ 0 w 57"/>
                <a:gd name="T25" fmla="*/ 0 h 90"/>
                <a:gd name="T26" fmla="*/ 0 w 57"/>
                <a:gd name="T27" fmla="*/ 0 h 90"/>
                <a:gd name="T28" fmla="*/ 0 w 57"/>
                <a:gd name="T29" fmla="*/ 0 h 90"/>
                <a:gd name="T30" fmla="*/ 0 w 57"/>
                <a:gd name="T31" fmla="*/ 0 h 90"/>
                <a:gd name="T32" fmla="*/ 0 w 57"/>
                <a:gd name="T33" fmla="*/ 0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90"/>
                <a:gd name="T53" fmla="*/ 57 w 5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90">
                  <a:moveTo>
                    <a:pt x="2" y="90"/>
                  </a:moveTo>
                  <a:lnTo>
                    <a:pt x="0" y="85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7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8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2" name="Freeform 436"/>
            <p:cNvSpPr>
              <a:spLocks/>
            </p:cNvSpPr>
            <p:nvPr/>
          </p:nvSpPr>
          <p:spPr bwMode="auto">
            <a:xfrm>
              <a:off x="1813" y="1207"/>
              <a:ext cx="30" cy="36"/>
            </a:xfrm>
            <a:custGeom>
              <a:avLst/>
              <a:gdLst>
                <a:gd name="T0" fmla="*/ 0 w 60"/>
                <a:gd name="T1" fmla="*/ 0 h 74"/>
                <a:gd name="T2" fmla="*/ 0 w 60"/>
                <a:gd name="T3" fmla="*/ 0 h 74"/>
                <a:gd name="T4" fmla="*/ 1 w 60"/>
                <a:gd name="T5" fmla="*/ 0 h 74"/>
                <a:gd name="T6" fmla="*/ 1 w 60"/>
                <a:gd name="T7" fmla="*/ 0 h 74"/>
                <a:gd name="T8" fmla="*/ 1 w 60"/>
                <a:gd name="T9" fmla="*/ 0 h 74"/>
                <a:gd name="T10" fmla="*/ 1 w 60"/>
                <a:gd name="T11" fmla="*/ 0 h 74"/>
                <a:gd name="T12" fmla="*/ 1 w 60"/>
                <a:gd name="T13" fmla="*/ 0 h 74"/>
                <a:gd name="T14" fmla="*/ 1 w 60"/>
                <a:gd name="T15" fmla="*/ 0 h 74"/>
                <a:gd name="T16" fmla="*/ 1 w 60"/>
                <a:gd name="T17" fmla="*/ 0 h 74"/>
                <a:gd name="T18" fmla="*/ 1 w 60"/>
                <a:gd name="T19" fmla="*/ 0 h 74"/>
                <a:gd name="T20" fmla="*/ 1 w 60"/>
                <a:gd name="T21" fmla="*/ 0 h 74"/>
                <a:gd name="T22" fmla="*/ 1 w 60"/>
                <a:gd name="T23" fmla="*/ 0 h 74"/>
                <a:gd name="T24" fmla="*/ 1 w 60"/>
                <a:gd name="T25" fmla="*/ 0 h 74"/>
                <a:gd name="T26" fmla="*/ 1 w 60"/>
                <a:gd name="T27" fmla="*/ 0 h 74"/>
                <a:gd name="T28" fmla="*/ 1 w 60"/>
                <a:gd name="T29" fmla="*/ 0 h 74"/>
                <a:gd name="T30" fmla="*/ 1 w 60"/>
                <a:gd name="T31" fmla="*/ 0 h 74"/>
                <a:gd name="T32" fmla="*/ 0 w 60"/>
                <a:gd name="T33" fmla="*/ 0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74"/>
                <a:gd name="T53" fmla="*/ 60 w 60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74">
                  <a:moveTo>
                    <a:pt x="0" y="74"/>
                  </a:moveTo>
                  <a:lnTo>
                    <a:pt x="0" y="70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4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7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3" name="Freeform 437"/>
            <p:cNvSpPr>
              <a:spLocks/>
            </p:cNvSpPr>
            <p:nvPr/>
          </p:nvSpPr>
          <p:spPr bwMode="auto">
            <a:xfrm>
              <a:off x="1829" y="1212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61"/>
                <a:gd name="T53" fmla="*/ 52 w 52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29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5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6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59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4" name="Freeform 438"/>
            <p:cNvSpPr>
              <a:spLocks/>
            </p:cNvSpPr>
            <p:nvPr/>
          </p:nvSpPr>
          <p:spPr bwMode="auto">
            <a:xfrm>
              <a:off x="1845" y="1220"/>
              <a:ext cx="22" cy="22"/>
            </a:xfrm>
            <a:custGeom>
              <a:avLst/>
              <a:gdLst>
                <a:gd name="T0" fmla="*/ 0 w 45"/>
                <a:gd name="T1" fmla="*/ 1 h 42"/>
                <a:gd name="T2" fmla="*/ 0 w 45"/>
                <a:gd name="T3" fmla="*/ 1 h 42"/>
                <a:gd name="T4" fmla="*/ 0 w 45"/>
                <a:gd name="T5" fmla="*/ 1 h 42"/>
                <a:gd name="T6" fmla="*/ 0 w 45"/>
                <a:gd name="T7" fmla="*/ 1 h 42"/>
                <a:gd name="T8" fmla="*/ 0 w 45"/>
                <a:gd name="T9" fmla="*/ 1 h 42"/>
                <a:gd name="T10" fmla="*/ 0 w 45"/>
                <a:gd name="T11" fmla="*/ 1 h 42"/>
                <a:gd name="T12" fmla="*/ 0 w 45"/>
                <a:gd name="T13" fmla="*/ 1 h 42"/>
                <a:gd name="T14" fmla="*/ 0 w 45"/>
                <a:gd name="T15" fmla="*/ 1 h 42"/>
                <a:gd name="T16" fmla="*/ 0 w 45"/>
                <a:gd name="T17" fmla="*/ 0 h 42"/>
                <a:gd name="T18" fmla="*/ 0 w 45"/>
                <a:gd name="T19" fmla="*/ 1 h 42"/>
                <a:gd name="T20" fmla="*/ 0 w 45"/>
                <a:gd name="T21" fmla="*/ 1 h 42"/>
                <a:gd name="T22" fmla="*/ 0 w 45"/>
                <a:gd name="T23" fmla="*/ 1 h 42"/>
                <a:gd name="T24" fmla="*/ 0 w 45"/>
                <a:gd name="T25" fmla="*/ 1 h 42"/>
                <a:gd name="T26" fmla="*/ 0 w 45"/>
                <a:gd name="T27" fmla="*/ 1 h 42"/>
                <a:gd name="T28" fmla="*/ 0 w 45"/>
                <a:gd name="T29" fmla="*/ 1 h 42"/>
                <a:gd name="T30" fmla="*/ 0 w 45"/>
                <a:gd name="T31" fmla="*/ 1 h 42"/>
                <a:gd name="T32" fmla="*/ 0 w 45"/>
                <a:gd name="T33" fmla="*/ 1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2"/>
                <a:gd name="T53" fmla="*/ 45 w 45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2">
                  <a:moveTo>
                    <a:pt x="0" y="42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6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4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5" name="Freeform 439"/>
            <p:cNvSpPr>
              <a:spLocks/>
            </p:cNvSpPr>
            <p:nvPr/>
          </p:nvSpPr>
          <p:spPr bwMode="auto">
            <a:xfrm>
              <a:off x="1860" y="1226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7"/>
                <a:gd name="T29" fmla="*/ 30 w 3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9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7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6" name="Freeform 440"/>
            <p:cNvSpPr>
              <a:spLocks/>
            </p:cNvSpPr>
            <p:nvPr/>
          </p:nvSpPr>
          <p:spPr bwMode="auto">
            <a:xfrm>
              <a:off x="1737" y="1212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1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6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7" name="Freeform 441"/>
            <p:cNvSpPr>
              <a:spLocks/>
            </p:cNvSpPr>
            <p:nvPr/>
          </p:nvSpPr>
          <p:spPr bwMode="auto">
            <a:xfrm>
              <a:off x="1734" y="1202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1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8" name="Freeform 442"/>
            <p:cNvSpPr>
              <a:spLocks/>
            </p:cNvSpPr>
            <p:nvPr/>
          </p:nvSpPr>
          <p:spPr bwMode="auto">
            <a:xfrm>
              <a:off x="1728" y="1213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0"/>
                <a:gd name="T53" fmla="*/ 45 w 45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3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09" name="Freeform 443"/>
            <p:cNvSpPr>
              <a:spLocks/>
            </p:cNvSpPr>
            <p:nvPr/>
          </p:nvSpPr>
          <p:spPr bwMode="auto">
            <a:xfrm>
              <a:off x="1741" y="1191"/>
              <a:ext cx="20" cy="17"/>
            </a:xfrm>
            <a:custGeom>
              <a:avLst/>
              <a:gdLst>
                <a:gd name="T0" fmla="*/ 0 w 42"/>
                <a:gd name="T1" fmla="*/ 1 h 33"/>
                <a:gd name="T2" fmla="*/ 0 w 42"/>
                <a:gd name="T3" fmla="*/ 1 h 33"/>
                <a:gd name="T4" fmla="*/ 0 w 42"/>
                <a:gd name="T5" fmla="*/ 1 h 33"/>
                <a:gd name="T6" fmla="*/ 0 w 42"/>
                <a:gd name="T7" fmla="*/ 1 h 33"/>
                <a:gd name="T8" fmla="*/ 0 w 42"/>
                <a:gd name="T9" fmla="*/ 1 h 33"/>
                <a:gd name="T10" fmla="*/ 0 w 42"/>
                <a:gd name="T11" fmla="*/ 1 h 33"/>
                <a:gd name="T12" fmla="*/ 0 w 42"/>
                <a:gd name="T13" fmla="*/ 1 h 33"/>
                <a:gd name="T14" fmla="*/ 0 w 42"/>
                <a:gd name="T15" fmla="*/ 1 h 33"/>
                <a:gd name="T16" fmla="*/ 0 w 42"/>
                <a:gd name="T17" fmla="*/ 0 h 33"/>
                <a:gd name="T18" fmla="*/ 0 w 42"/>
                <a:gd name="T19" fmla="*/ 0 h 33"/>
                <a:gd name="T20" fmla="*/ 0 w 42"/>
                <a:gd name="T21" fmla="*/ 1 h 33"/>
                <a:gd name="T22" fmla="*/ 0 w 42"/>
                <a:gd name="T23" fmla="*/ 1 h 33"/>
                <a:gd name="T24" fmla="*/ 0 w 42"/>
                <a:gd name="T25" fmla="*/ 1 h 33"/>
                <a:gd name="T26" fmla="*/ 0 w 42"/>
                <a:gd name="T27" fmla="*/ 1 h 33"/>
                <a:gd name="T28" fmla="*/ 0 w 42"/>
                <a:gd name="T29" fmla="*/ 1 h 33"/>
                <a:gd name="T30" fmla="*/ 0 w 42"/>
                <a:gd name="T31" fmla="*/ 1 h 33"/>
                <a:gd name="T32" fmla="*/ 0 w 42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3"/>
                <a:gd name="T53" fmla="*/ 42 w 42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3">
                  <a:moveTo>
                    <a:pt x="42" y="33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2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8"/>
                  </a:lnTo>
                  <a:lnTo>
                    <a:pt x="34" y="25"/>
                  </a:lnTo>
                  <a:lnTo>
                    <a:pt x="38" y="30"/>
                  </a:lnTo>
                  <a:lnTo>
                    <a:pt x="42" y="3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0" name="Freeform 444"/>
            <p:cNvSpPr>
              <a:spLocks/>
            </p:cNvSpPr>
            <p:nvPr/>
          </p:nvSpPr>
          <p:spPr bwMode="auto">
            <a:xfrm>
              <a:off x="1864" y="1193"/>
              <a:ext cx="7" cy="29"/>
            </a:xfrm>
            <a:custGeom>
              <a:avLst/>
              <a:gdLst>
                <a:gd name="T0" fmla="*/ 1 w 13"/>
                <a:gd name="T1" fmla="*/ 1 h 58"/>
                <a:gd name="T2" fmla="*/ 1 w 13"/>
                <a:gd name="T3" fmla="*/ 1 h 58"/>
                <a:gd name="T4" fmla="*/ 0 w 13"/>
                <a:gd name="T5" fmla="*/ 1 h 58"/>
                <a:gd name="T6" fmla="*/ 1 w 13"/>
                <a:gd name="T7" fmla="*/ 1 h 58"/>
                <a:gd name="T8" fmla="*/ 1 w 13"/>
                <a:gd name="T9" fmla="*/ 0 h 58"/>
                <a:gd name="T10" fmla="*/ 1 w 13"/>
                <a:gd name="T11" fmla="*/ 1 h 58"/>
                <a:gd name="T12" fmla="*/ 1 w 13"/>
                <a:gd name="T13" fmla="*/ 1 h 58"/>
                <a:gd name="T14" fmla="*/ 1 w 13"/>
                <a:gd name="T15" fmla="*/ 1 h 58"/>
                <a:gd name="T16" fmla="*/ 1 w 13"/>
                <a:gd name="T17" fmla="*/ 1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8"/>
                <a:gd name="T29" fmla="*/ 13 w 13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8">
                  <a:moveTo>
                    <a:pt x="2" y="58"/>
                  </a:moveTo>
                  <a:lnTo>
                    <a:pt x="1" y="43"/>
                  </a:lnTo>
                  <a:lnTo>
                    <a:pt x="0" y="25"/>
                  </a:lnTo>
                  <a:lnTo>
                    <a:pt x="2" y="9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4"/>
                  </a:lnTo>
                  <a:lnTo>
                    <a:pt x="6" y="43"/>
                  </a:lnTo>
                  <a:lnTo>
                    <a:pt x="2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1" name="Freeform 445"/>
            <p:cNvSpPr>
              <a:spLocks/>
            </p:cNvSpPr>
            <p:nvPr/>
          </p:nvSpPr>
          <p:spPr bwMode="auto">
            <a:xfrm>
              <a:off x="1872" y="1198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5"/>
                <a:gd name="T29" fmla="*/ 18 w 1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5">
                  <a:moveTo>
                    <a:pt x="0" y="55"/>
                  </a:moveTo>
                  <a:lnTo>
                    <a:pt x="1" y="41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2" name="Freeform 446"/>
            <p:cNvSpPr>
              <a:spLocks/>
            </p:cNvSpPr>
            <p:nvPr/>
          </p:nvSpPr>
          <p:spPr bwMode="auto">
            <a:xfrm>
              <a:off x="1850" y="1185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54"/>
                <a:gd name="T29" fmla="*/ 12 w 1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8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3" name="Freeform 447"/>
            <p:cNvSpPr>
              <a:spLocks/>
            </p:cNvSpPr>
            <p:nvPr/>
          </p:nvSpPr>
          <p:spPr bwMode="auto">
            <a:xfrm>
              <a:off x="1833" y="1178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2"/>
                <a:gd name="T29" fmla="*/ 19 w 1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6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4" name="Freeform 448"/>
            <p:cNvSpPr>
              <a:spLocks/>
            </p:cNvSpPr>
            <p:nvPr/>
          </p:nvSpPr>
          <p:spPr bwMode="auto">
            <a:xfrm>
              <a:off x="1818" y="1170"/>
              <a:ext cx="11" cy="34"/>
            </a:xfrm>
            <a:custGeom>
              <a:avLst/>
              <a:gdLst>
                <a:gd name="T0" fmla="*/ 1 w 21"/>
                <a:gd name="T1" fmla="*/ 0 h 70"/>
                <a:gd name="T2" fmla="*/ 1 w 21"/>
                <a:gd name="T3" fmla="*/ 0 h 70"/>
                <a:gd name="T4" fmla="*/ 1 w 21"/>
                <a:gd name="T5" fmla="*/ 0 h 70"/>
                <a:gd name="T6" fmla="*/ 0 w 21"/>
                <a:gd name="T7" fmla="*/ 0 h 70"/>
                <a:gd name="T8" fmla="*/ 1 w 21"/>
                <a:gd name="T9" fmla="*/ 0 h 70"/>
                <a:gd name="T10" fmla="*/ 1 w 21"/>
                <a:gd name="T11" fmla="*/ 0 h 70"/>
                <a:gd name="T12" fmla="*/ 1 w 21"/>
                <a:gd name="T13" fmla="*/ 0 h 70"/>
                <a:gd name="T14" fmla="*/ 1 w 21"/>
                <a:gd name="T15" fmla="*/ 0 h 70"/>
                <a:gd name="T16" fmla="*/ 1 w 21"/>
                <a:gd name="T17" fmla="*/ 0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0"/>
                <a:gd name="T29" fmla="*/ 21 w 21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0">
                  <a:moveTo>
                    <a:pt x="21" y="70"/>
                  </a:moveTo>
                  <a:lnTo>
                    <a:pt x="13" y="53"/>
                  </a:lnTo>
                  <a:lnTo>
                    <a:pt x="5" y="29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1"/>
                  </a:lnTo>
                  <a:lnTo>
                    <a:pt x="16" y="32"/>
                  </a:lnTo>
                  <a:lnTo>
                    <a:pt x="19" y="55"/>
                  </a:lnTo>
                  <a:lnTo>
                    <a:pt x="21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5" name="Freeform 449"/>
            <p:cNvSpPr>
              <a:spLocks/>
            </p:cNvSpPr>
            <p:nvPr/>
          </p:nvSpPr>
          <p:spPr bwMode="auto">
            <a:xfrm>
              <a:off x="1784" y="1167"/>
              <a:ext cx="18" cy="37"/>
            </a:xfrm>
            <a:custGeom>
              <a:avLst/>
              <a:gdLst>
                <a:gd name="T0" fmla="*/ 0 w 37"/>
                <a:gd name="T1" fmla="*/ 1 h 72"/>
                <a:gd name="T2" fmla="*/ 0 w 37"/>
                <a:gd name="T3" fmla="*/ 1 h 72"/>
                <a:gd name="T4" fmla="*/ 0 w 37"/>
                <a:gd name="T5" fmla="*/ 1 h 72"/>
                <a:gd name="T6" fmla="*/ 0 w 37"/>
                <a:gd name="T7" fmla="*/ 1 h 72"/>
                <a:gd name="T8" fmla="*/ 0 w 37"/>
                <a:gd name="T9" fmla="*/ 1 h 72"/>
                <a:gd name="T10" fmla="*/ 0 w 37"/>
                <a:gd name="T11" fmla="*/ 1 h 72"/>
                <a:gd name="T12" fmla="*/ 0 w 37"/>
                <a:gd name="T13" fmla="*/ 1 h 72"/>
                <a:gd name="T14" fmla="*/ 0 w 37"/>
                <a:gd name="T15" fmla="*/ 1 h 72"/>
                <a:gd name="T16" fmla="*/ 0 w 37"/>
                <a:gd name="T17" fmla="*/ 0 h 72"/>
                <a:gd name="T18" fmla="*/ 0 w 37"/>
                <a:gd name="T19" fmla="*/ 1 h 72"/>
                <a:gd name="T20" fmla="*/ 0 w 37"/>
                <a:gd name="T21" fmla="*/ 1 h 72"/>
                <a:gd name="T22" fmla="*/ 0 w 37"/>
                <a:gd name="T23" fmla="*/ 1 h 72"/>
                <a:gd name="T24" fmla="*/ 0 w 37"/>
                <a:gd name="T25" fmla="*/ 1 h 72"/>
                <a:gd name="T26" fmla="*/ 0 w 37"/>
                <a:gd name="T27" fmla="*/ 1 h 72"/>
                <a:gd name="T28" fmla="*/ 0 w 37"/>
                <a:gd name="T29" fmla="*/ 1 h 72"/>
                <a:gd name="T30" fmla="*/ 0 w 37"/>
                <a:gd name="T31" fmla="*/ 1 h 72"/>
                <a:gd name="T32" fmla="*/ 0 w 37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72"/>
                <a:gd name="T53" fmla="*/ 37 w 37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72">
                  <a:moveTo>
                    <a:pt x="37" y="72"/>
                  </a:moveTo>
                  <a:lnTo>
                    <a:pt x="31" y="65"/>
                  </a:lnTo>
                  <a:lnTo>
                    <a:pt x="24" y="56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8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7"/>
                  </a:lnTo>
                  <a:lnTo>
                    <a:pt x="32" y="67"/>
                  </a:lnTo>
                  <a:lnTo>
                    <a:pt x="37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6" name="Freeform 450"/>
            <p:cNvSpPr>
              <a:spLocks/>
            </p:cNvSpPr>
            <p:nvPr/>
          </p:nvSpPr>
          <p:spPr bwMode="auto">
            <a:xfrm>
              <a:off x="1752" y="1173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3"/>
                  </a:lnTo>
                  <a:lnTo>
                    <a:pt x="31" y="54"/>
                  </a:lnTo>
                  <a:lnTo>
                    <a:pt x="22" y="44"/>
                  </a:lnTo>
                  <a:lnTo>
                    <a:pt x="14" y="33"/>
                  </a:lnTo>
                  <a:lnTo>
                    <a:pt x="7" y="21"/>
                  </a:lnTo>
                  <a:lnTo>
                    <a:pt x="3" y="12"/>
                  </a:lnTo>
                  <a:lnTo>
                    <a:pt x="0" y="5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8"/>
                  </a:lnTo>
                  <a:lnTo>
                    <a:pt x="24" y="30"/>
                  </a:lnTo>
                  <a:lnTo>
                    <a:pt x="30" y="43"/>
                  </a:lnTo>
                  <a:lnTo>
                    <a:pt x="36" y="54"/>
                  </a:lnTo>
                  <a:lnTo>
                    <a:pt x="41" y="64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7" name="Freeform 451"/>
            <p:cNvSpPr>
              <a:spLocks/>
            </p:cNvSpPr>
            <p:nvPr/>
          </p:nvSpPr>
          <p:spPr bwMode="auto">
            <a:xfrm>
              <a:off x="1797" y="1171"/>
              <a:ext cx="19" cy="32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62"/>
                <a:gd name="T53" fmla="*/ 37 w 37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62">
                  <a:moveTo>
                    <a:pt x="37" y="62"/>
                  </a:moveTo>
                  <a:lnTo>
                    <a:pt x="32" y="56"/>
                  </a:lnTo>
                  <a:lnTo>
                    <a:pt x="25" y="48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8"/>
                  </a:lnTo>
                  <a:lnTo>
                    <a:pt x="1" y="9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49"/>
                  </a:lnTo>
                  <a:lnTo>
                    <a:pt x="35" y="57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8" name="Freeform 452"/>
            <p:cNvSpPr>
              <a:spLocks/>
            </p:cNvSpPr>
            <p:nvPr/>
          </p:nvSpPr>
          <p:spPr bwMode="auto">
            <a:xfrm>
              <a:off x="1786" y="1200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90"/>
                <a:gd name="T53" fmla="*/ 58 w 5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90">
                  <a:moveTo>
                    <a:pt x="1" y="90"/>
                  </a:moveTo>
                  <a:lnTo>
                    <a:pt x="0" y="86"/>
                  </a:lnTo>
                  <a:lnTo>
                    <a:pt x="4" y="75"/>
                  </a:lnTo>
                  <a:lnTo>
                    <a:pt x="9" y="62"/>
                  </a:lnTo>
                  <a:lnTo>
                    <a:pt x="17" y="47"/>
                  </a:lnTo>
                  <a:lnTo>
                    <a:pt x="27" y="32"/>
                  </a:lnTo>
                  <a:lnTo>
                    <a:pt x="38" y="18"/>
                  </a:lnTo>
                  <a:lnTo>
                    <a:pt x="48" y="6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9"/>
                  </a:lnTo>
                  <a:lnTo>
                    <a:pt x="39" y="34"/>
                  </a:lnTo>
                  <a:lnTo>
                    <a:pt x="30" y="50"/>
                  </a:lnTo>
                  <a:lnTo>
                    <a:pt x="21" y="66"/>
                  </a:lnTo>
                  <a:lnTo>
                    <a:pt x="12" y="79"/>
                  </a:lnTo>
                  <a:lnTo>
                    <a:pt x="6" y="88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19" name="Freeform 453"/>
            <p:cNvSpPr>
              <a:spLocks/>
            </p:cNvSpPr>
            <p:nvPr/>
          </p:nvSpPr>
          <p:spPr bwMode="auto">
            <a:xfrm>
              <a:off x="1767" y="1202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0"/>
                <a:gd name="T53" fmla="*/ 48 w 4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49"/>
                  </a:lnTo>
                  <a:lnTo>
                    <a:pt x="13" y="38"/>
                  </a:lnTo>
                  <a:lnTo>
                    <a:pt x="20" y="26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8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3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0" name="Freeform 454"/>
            <p:cNvSpPr>
              <a:spLocks/>
            </p:cNvSpPr>
            <p:nvPr/>
          </p:nvSpPr>
          <p:spPr bwMode="auto">
            <a:xfrm>
              <a:off x="1766" y="1171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2"/>
                  </a:lnTo>
                  <a:lnTo>
                    <a:pt x="15" y="32"/>
                  </a:lnTo>
                  <a:lnTo>
                    <a:pt x="7" y="20"/>
                  </a:lnTo>
                  <a:lnTo>
                    <a:pt x="2" y="11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2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1" name="Freeform 455"/>
            <p:cNvSpPr>
              <a:spLocks/>
            </p:cNvSpPr>
            <p:nvPr/>
          </p:nvSpPr>
          <p:spPr bwMode="auto">
            <a:xfrm>
              <a:off x="2654" y="677"/>
              <a:ext cx="86" cy="89"/>
            </a:xfrm>
            <a:custGeom>
              <a:avLst/>
              <a:gdLst>
                <a:gd name="T0" fmla="*/ 0 w 173"/>
                <a:gd name="T1" fmla="*/ 1 h 178"/>
                <a:gd name="T2" fmla="*/ 0 w 173"/>
                <a:gd name="T3" fmla="*/ 1 h 178"/>
                <a:gd name="T4" fmla="*/ 0 w 173"/>
                <a:gd name="T5" fmla="*/ 1 h 178"/>
                <a:gd name="T6" fmla="*/ 0 w 173"/>
                <a:gd name="T7" fmla="*/ 1 h 178"/>
                <a:gd name="T8" fmla="*/ 0 w 173"/>
                <a:gd name="T9" fmla="*/ 1 h 178"/>
                <a:gd name="T10" fmla="*/ 0 w 173"/>
                <a:gd name="T11" fmla="*/ 1 h 178"/>
                <a:gd name="T12" fmla="*/ 0 w 173"/>
                <a:gd name="T13" fmla="*/ 1 h 178"/>
                <a:gd name="T14" fmla="*/ 0 w 173"/>
                <a:gd name="T15" fmla="*/ 1 h 178"/>
                <a:gd name="T16" fmla="*/ 0 w 173"/>
                <a:gd name="T17" fmla="*/ 1 h 178"/>
                <a:gd name="T18" fmla="*/ 0 w 173"/>
                <a:gd name="T19" fmla="*/ 1 h 178"/>
                <a:gd name="T20" fmla="*/ 0 w 173"/>
                <a:gd name="T21" fmla="*/ 1 h 178"/>
                <a:gd name="T22" fmla="*/ 0 w 173"/>
                <a:gd name="T23" fmla="*/ 1 h 178"/>
                <a:gd name="T24" fmla="*/ 0 w 173"/>
                <a:gd name="T25" fmla="*/ 1 h 178"/>
                <a:gd name="T26" fmla="*/ 0 w 173"/>
                <a:gd name="T27" fmla="*/ 1 h 178"/>
                <a:gd name="T28" fmla="*/ 0 w 173"/>
                <a:gd name="T29" fmla="*/ 1 h 178"/>
                <a:gd name="T30" fmla="*/ 0 w 173"/>
                <a:gd name="T31" fmla="*/ 1 h 178"/>
                <a:gd name="T32" fmla="*/ 0 w 173"/>
                <a:gd name="T33" fmla="*/ 1 h 178"/>
                <a:gd name="T34" fmla="*/ 0 w 173"/>
                <a:gd name="T35" fmla="*/ 1 h 178"/>
                <a:gd name="T36" fmla="*/ 0 w 173"/>
                <a:gd name="T37" fmla="*/ 1 h 178"/>
                <a:gd name="T38" fmla="*/ 0 w 173"/>
                <a:gd name="T39" fmla="*/ 1 h 178"/>
                <a:gd name="T40" fmla="*/ 0 w 173"/>
                <a:gd name="T41" fmla="*/ 1 h 178"/>
                <a:gd name="T42" fmla="*/ 0 w 173"/>
                <a:gd name="T43" fmla="*/ 1 h 178"/>
                <a:gd name="T44" fmla="*/ 0 w 173"/>
                <a:gd name="T45" fmla="*/ 1 h 178"/>
                <a:gd name="T46" fmla="*/ 0 w 173"/>
                <a:gd name="T47" fmla="*/ 1 h 178"/>
                <a:gd name="T48" fmla="*/ 0 w 173"/>
                <a:gd name="T49" fmla="*/ 1 h 178"/>
                <a:gd name="T50" fmla="*/ 0 w 173"/>
                <a:gd name="T51" fmla="*/ 1 h 178"/>
                <a:gd name="T52" fmla="*/ 0 w 173"/>
                <a:gd name="T53" fmla="*/ 1 h 178"/>
                <a:gd name="T54" fmla="*/ 0 w 173"/>
                <a:gd name="T55" fmla="*/ 1 h 178"/>
                <a:gd name="T56" fmla="*/ 0 w 173"/>
                <a:gd name="T57" fmla="*/ 1 h 178"/>
                <a:gd name="T58" fmla="*/ 0 w 173"/>
                <a:gd name="T59" fmla="*/ 1 h 178"/>
                <a:gd name="T60" fmla="*/ 0 w 173"/>
                <a:gd name="T61" fmla="*/ 1 h 178"/>
                <a:gd name="T62" fmla="*/ 0 w 173"/>
                <a:gd name="T63" fmla="*/ 1 h 178"/>
                <a:gd name="T64" fmla="*/ 0 w 173"/>
                <a:gd name="T65" fmla="*/ 1 h 178"/>
                <a:gd name="T66" fmla="*/ 0 w 173"/>
                <a:gd name="T67" fmla="*/ 1 h 178"/>
                <a:gd name="T68" fmla="*/ 0 w 173"/>
                <a:gd name="T69" fmla="*/ 1 h 178"/>
                <a:gd name="T70" fmla="*/ 0 w 173"/>
                <a:gd name="T71" fmla="*/ 1 h 178"/>
                <a:gd name="T72" fmla="*/ 0 w 173"/>
                <a:gd name="T73" fmla="*/ 1 h 178"/>
                <a:gd name="T74" fmla="*/ 0 w 173"/>
                <a:gd name="T75" fmla="*/ 1 h 178"/>
                <a:gd name="T76" fmla="*/ 0 w 173"/>
                <a:gd name="T77" fmla="*/ 1 h 178"/>
                <a:gd name="T78" fmla="*/ 0 w 173"/>
                <a:gd name="T79" fmla="*/ 1 h 178"/>
                <a:gd name="T80" fmla="*/ 0 w 173"/>
                <a:gd name="T81" fmla="*/ 1 h 178"/>
                <a:gd name="T82" fmla="*/ 0 w 173"/>
                <a:gd name="T83" fmla="*/ 1 h 178"/>
                <a:gd name="T84" fmla="*/ 0 w 173"/>
                <a:gd name="T85" fmla="*/ 1 h 178"/>
                <a:gd name="T86" fmla="*/ 0 w 173"/>
                <a:gd name="T87" fmla="*/ 1 h 178"/>
                <a:gd name="T88" fmla="*/ 0 w 173"/>
                <a:gd name="T89" fmla="*/ 1 h 178"/>
                <a:gd name="T90" fmla="*/ 0 w 173"/>
                <a:gd name="T91" fmla="*/ 1 h 178"/>
                <a:gd name="T92" fmla="*/ 0 w 173"/>
                <a:gd name="T93" fmla="*/ 1 h 178"/>
                <a:gd name="T94" fmla="*/ 0 w 173"/>
                <a:gd name="T95" fmla="*/ 1 h 178"/>
                <a:gd name="T96" fmla="*/ 0 w 173"/>
                <a:gd name="T97" fmla="*/ 1 h 178"/>
                <a:gd name="T98" fmla="*/ 0 w 173"/>
                <a:gd name="T99" fmla="*/ 1 h 178"/>
                <a:gd name="T100" fmla="*/ 0 w 173"/>
                <a:gd name="T101" fmla="*/ 1 h 178"/>
                <a:gd name="T102" fmla="*/ 0 w 173"/>
                <a:gd name="T103" fmla="*/ 1 h 178"/>
                <a:gd name="T104" fmla="*/ 0 w 173"/>
                <a:gd name="T105" fmla="*/ 1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"/>
                <a:gd name="T160" fmla="*/ 0 h 178"/>
                <a:gd name="T161" fmla="*/ 173 w 173"/>
                <a:gd name="T162" fmla="*/ 178 h 1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" h="178">
                  <a:moveTo>
                    <a:pt x="43" y="39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5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0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0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8"/>
                  </a:lnTo>
                  <a:lnTo>
                    <a:pt x="26" y="138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8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39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1"/>
                  </a:lnTo>
                  <a:lnTo>
                    <a:pt x="94" y="0"/>
                  </a:lnTo>
                  <a:lnTo>
                    <a:pt x="89" y="1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39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2" name="Freeform 456"/>
            <p:cNvSpPr>
              <a:spLocks/>
            </p:cNvSpPr>
            <p:nvPr/>
          </p:nvSpPr>
          <p:spPr bwMode="auto">
            <a:xfrm>
              <a:off x="2593" y="794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309"/>
                <a:gd name="T164" fmla="*/ 179 w 179"/>
                <a:gd name="T165" fmla="*/ 309 h 3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10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2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6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6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9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4"/>
                  </a:lnTo>
                  <a:lnTo>
                    <a:pt x="134" y="247"/>
                  </a:lnTo>
                  <a:lnTo>
                    <a:pt x="147" y="241"/>
                  </a:lnTo>
                  <a:lnTo>
                    <a:pt x="161" y="239"/>
                  </a:lnTo>
                  <a:lnTo>
                    <a:pt x="154" y="225"/>
                  </a:lnTo>
                  <a:lnTo>
                    <a:pt x="150" y="208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3" name="Freeform 457"/>
            <p:cNvSpPr>
              <a:spLocks/>
            </p:cNvSpPr>
            <p:nvPr/>
          </p:nvSpPr>
          <p:spPr bwMode="auto">
            <a:xfrm>
              <a:off x="2820" y="755"/>
              <a:ext cx="167" cy="128"/>
            </a:xfrm>
            <a:custGeom>
              <a:avLst/>
              <a:gdLst>
                <a:gd name="T0" fmla="*/ 1 w 334"/>
                <a:gd name="T1" fmla="*/ 0 h 256"/>
                <a:gd name="T2" fmla="*/ 1 w 334"/>
                <a:gd name="T3" fmla="*/ 1 h 256"/>
                <a:gd name="T4" fmla="*/ 1 w 334"/>
                <a:gd name="T5" fmla="*/ 1 h 256"/>
                <a:gd name="T6" fmla="*/ 1 w 334"/>
                <a:gd name="T7" fmla="*/ 1 h 256"/>
                <a:gd name="T8" fmla="*/ 1 w 334"/>
                <a:gd name="T9" fmla="*/ 1 h 256"/>
                <a:gd name="T10" fmla="*/ 1 w 334"/>
                <a:gd name="T11" fmla="*/ 1 h 256"/>
                <a:gd name="T12" fmla="*/ 1 w 334"/>
                <a:gd name="T13" fmla="*/ 1 h 256"/>
                <a:gd name="T14" fmla="*/ 1 w 334"/>
                <a:gd name="T15" fmla="*/ 1 h 256"/>
                <a:gd name="T16" fmla="*/ 1 w 334"/>
                <a:gd name="T17" fmla="*/ 1 h 256"/>
                <a:gd name="T18" fmla="*/ 1 w 334"/>
                <a:gd name="T19" fmla="*/ 1 h 256"/>
                <a:gd name="T20" fmla="*/ 1 w 334"/>
                <a:gd name="T21" fmla="*/ 1 h 256"/>
                <a:gd name="T22" fmla="*/ 1 w 334"/>
                <a:gd name="T23" fmla="*/ 1 h 256"/>
                <a:gd name="T24" fmla="*/ 0 w 334"/>
                <a:gd name="T25" fmla="*/ 1 h 256"/>
                <a:gd name="T26" fmla="*/ 1 w 334"/>
                <a:gd name="T27" fmla="*/ 1 h 256"/>
                <a:gd name="T28" fmla="*/ 1 w 334"/>
                <a:gd name="T29" fmla="*/ 1 h 256"/>
                <a:gd name="T30" fmla="*/ 1 w 334"/>
                <a:gd name="T31" fmla="*/ 1 h 256"/>
                <a:gd name="T32" fmla="*/ 1 w 334"/>
                <a:gd name="T33" fmla="*/ 1 h 256"/>
                <a:gd name="T34" fmla="*/ 1 w 334"/>
                <a:gd name="T35" fmla="*/ 1 h 256"/>
                <a:gd name="T36" fmla="*/ 1 w 334"/>
                <a:gd name="T37" fmla="*/ 1 h 256"/>
                <a:gd name="T38" fmla="*/ 1 w 334"/>
                <a:gd name="T39" fmla="*/ 1 h 256"/>
                <a:gd name="T40" fmla="*/ 1 w 334"/>
                <a:gd name="T41" fmla="*/ 1 h 256"/>
                <a:gd name="T42" fmla="*/ 1 w 334"/>
                <a:gd name="T43" fmla="*/ 1 h 256"/>
                <a:gd name="T44" fmla="*/ 1 w 334"/>
                <a:gd name="T45" fmla="*/ 1 h 256"/>
                <a:gd name="T46" fmla="*/ 1 w 334"/>
                <a:gd name="T47" fmla="*/ 1 h 256"/>
                <a:gd name="T48" fmla="*/ 1 w 334"/>
                <a:gd name="T49" fmla="*/ 1 h 256"/>
                <a:gd name="T50" fmla="*/ 1 w 334"/>
                <a:gd name="T51" fmla="*/ 1 h 256"/>
                <a:gd name="T52" fmla="*/ 1 w 334"/>
                <a:gd name="T53" fmla="*/ 1 h 256"/>
                <a:gd name="T54" fmla="*/ 1 w 334"/>
                <a:gd name="T55" fmla="*/ 1 h 256"/>
                <a:gd name="T56" fmla="*/ 1 w 334"/>
                <a:gd name="T57" fmla="*/ 1 h 256"/>
                <a:gd name="T58" fmla="*/ 1 w 334"/>
                <a:gd name="T59" fmla="*/ 1 h 256"/>
                <a:gd name="T60" fmla="*/ 1 w 334"/>
                <a:gd name="T61" fmla="*/ 1 h 256"/>
                <a:gd name="T62" fmla="*/ 1 w 334"/>
                <a:gd name="T63" fmla="*/ 1 h 256"/>
                <a:gd name="T64" fmla="*/ 1 w 334"/>
                <a:gd name="T65" fmla="*/ 1 h 256"/>
                <a:gd name="T66" fmla="*/ 1 w 334"/>
                <a:gd name="T67" fmla="*/ 1 h 256"/>
                <a:gd name="T68" fmla="*/ 1 w 334"/>
                <a:gd name="T69" fmla="*/ 1 h 256"/>
                <a:gd name="T70" fmla="*/ 1 w 334"/>
                <a:gd name="T71" fmla="*/ 1 h 256"/>
                <a:gd name="T72" fmla="*/ 1 w 334"/>
                <a:gd name="T73" fmla="*/ 1 h 256"/>
                <a:gd name="T74" fmla="*/ 1 w 334"/>
                <a:gd name="T75" fmla="*/ 1 h 256"/>
                <a:gd name="T76" fmla="*/ 1 w 334"/>
                <a:gd name="T77" fmla="*/ 1 h 256"/>
                <a:gd name="T78" fmla="*/ 1 w 334"/>
                <a:gd name="T79" fmla="*/ 1 h 256"/>
                <a:gd name="T80" fmla="*/ 1 w 334"/>
                <a:gd name="T81" fmla="*/ 1 h 256"/>
                <a:gd name="T82" fmla="*/ 1 w 334"/>
                <a:gd name="T83" fmla="*/ 1 h 256"/>
                <a:gd name="T84" fmla="*/ 1 w 334"/>
                <a:gd name="T85" fmla="*/ 1 h 256"/>
                <a:gd name="T86" fmla="*/ 1 w 334"/>
                <a:gd name="T87" fmla="*/ 1 h 256"/>
                <a:gd name="T88" fmla="*/ 1 w 334"/>
                <a:gd name="T89" fmla="*/ 1 h 256"/>
                <a:gd name="T90" fmla="*/ 1 w 334"/>
                <a:gd name="T91" fmla="*/ 1 h 256"/>
                <a:gd name="T92" fmla="*/ 1 w 334"/>
                <a:gd name="T93" fmla="*/ 1 h 256"/>
                <a:gd name="T94" fmla="*/ 1 w 334"/>
                <a:gd name="T95" fmla="*/ 1 h 256"/>
                <a:gd name="T96" fmla="*/ 1 w 334"/>
                <a:gd name="T97" fmla="*/ 1 h 256"/>
                <a:gd name="T98" fmla="*/ 1 w 334"/>
                <a:gd name="T99" fmla="*/ 1 h 256"/>
                <a:gd name="T100" fmla="*/ 1 w 334"/>
                <a:gd name="T101" fmla="*/ 1 h 256"/>
                <a:gd name="T102" fmla="*/ 1 w 334"/>
                <a:gd name="T103" fmla="*/ 1 h 256"/>
                <a:gd name="T104" fmla="*/ 1 w 334"/>
                <a:gd name="T105" fmla="*/ 1 h 256"/>
                <a:gd name="T106" fmla="*/ 1 w 334"/>
                <a:gd name="T107" fmla="*/ 1 h 256"/>
                <a:gd name="T108" fmla="*/ 1 w 334"/>
                <a:gd name="T109" fmla="*/ 1 h 256"/>
                <a:gd name="T110" fmla="*/ 1 w 334"/>
                <a:gd name="T111" fmla="*/ 1 h 256"/>
                <a:gd name="T112" fmla="*/ 1 w 334"/>
                <a:gd name="T113" fmla="*/ 1 h 256"/>
                <a:gd name="T114" fmla="*/ 1 w 334"/>
                <a:gd name="T115" fmla="*/ 1 h 256"/>
                <a:gd name="T116" fmla="*/ 1 w 334"/>
                <a:gd name="T117" fmla="*/ 1 h 256"/>
                <a:gd name="T118" fmla="*/ 1 w 334"/>
                <a:gd name="T119" fmla="*/ 1 h 256"/>
                <a:gd name="T120" fmla="*/ 1 w 334"/>
                <a:gd name="T121" fmla="*/ 0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4"/>
                <a:gd name="T184" fmla="*/ 0 h 256"/>
                <a:gd name="T185" fmla="*/ 334 w 334"/>
                <a:gd name="T186" fmla="*/ 256 h 2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4" h="256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5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1"/>
                  </a:lnTo>
                  <a:lnTo>
                    <a:pt x="181" y="256"/>
                  </a:lnTo>
                  <a:lnTo>
                    <a:pt x="191" y="248"/>
                  </a:lnTo>
                  <a:lnTo>
                    <a:pt x="204" y="241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6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5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4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4" name="Freeform 458"/>
            <p:cNvSpPr>
              <a:spLocks/>
            </p:cNvSpPr>
            <p:nvPr/>
          </p:nvSpPr>
          <p:spPr bwMode="auto">
            <a:xfrm>
              <a:off x="2734" y="564"/>
              <a:ext cx="147" cy="180"/>
            </a:xfrm>
            <a:custGeom>
              <a:avLst/>
              <a:gdLst>
                <a:gd name="T0" fmla="*/ 1 w 293"/>
                <a:gd name="T1" fmla="*/ 0 h 361"/>
                <a:gd name="T2" fmla="*/ 1 w 293"/>
                <a:gd name="T3" fmla="*/ 0 h 361"/>
                <a:gd name="T4" fmla="*/ 1 w 293"/>
                <a:gd name="T5" fmla="*/ 0 h 361"/>
                <a:gd name="T6" fmla="*/ 1 w 293"/>
                <a:gd name="T7" fmla="*/ 0 h 361"/>
                <a:gd name="T8" fmla="*/ 1 w 293"/>
                <a:gd name="T9" fmla="*/ 0 h 361"/>
                <a:gd name="T10" fmla="*/ 1 w 293"/>
                <a:gd name="T11" fmla="*/ 0 h 361"/>
                <a:gd name="T12" fmla="*/ 1 w 293"/>
                <a:gd name="T13" fmla="*/ 0 h 361"/>
                <a:gd name="T14" fmla="*/ 1 w 293"/>
                <a:gd name="T15" fmla="*/ 0 h 361"/>
                <a:gd name="T16" fmla="*/ 1 w 293"/>
                <a:gd name="T17" fmla="*/ 0 h 361"/>
                <a:gd name="T18" fmla="*/ 1 w 293"/>
                <a:gd name="T19" fmla="*/ 0 h 361"/>
                <a:gd name="T20" fmla="*/ 1 w 293"/>
                <a:gd name="T21" fmla="*/ 0 h 361"/>
                <a:gd name="T22" fmla="*/ 1 w 293"/>
                <a:gd name="T23" fmla="*/ 0 h 361"/>
                <a:gd name="T24" fmla="*/ 1 w 293"/>
                <a:gd name="T25" fmla="*/ 0 h 361"/>
                <a:gd name="T26" fmla="*/ 0 w 293"/>
                <a:gd name="T27" fmla="*/ 0 h 361"/>
                <a:gd name="T28" fmla="*/ 1 w 293"/>
                <a:gd name="T29" fmla="*/ 0 h 361"/>
                <a:gd name="T30" fmla="*/ 1 w 293"/>
                <a:gd name="T31" fmla="*/ 0 h 361"/>
                <a:gd name="T32" fmla="*/ 1 w 293"/>
                <a:gd name="T33" fmla="*/ 0 h 361"/>
                <a:gd name="T34" fmla="*/ 1 w 293"/>
                <a:gd name="T35" fmla="*/ 0 h 361"/>
                <a:gd name="T36" fmla="*/ 1 w 293"/>
                <a:gd name="T37" fmla="*/ 0 h 361"/>
                <a:gd name="T38" fmla="*/ 1 w 293"/>
                <a:gd name="T39" fmla="*/ 0 h 361"/>
                <a:gd name="T40" fmla="*/ 1 w 293"/>
                <a:gd name="T41" fmla="*/ 0 h 361"/>
                <a:gd name="T42" fmla="*/ 1 w 293"/>
                <a:gd name="T43" fmla="*/ 0 h 361"/>
                <a:gd name="T44" fmla="*/ 1 w 293"/>
                <a:gd name="T45" fmla="*/ 0 h 361"/>
                <a:gd name="T46" fmla="*/ 1 w 293"/>
                <a:gd name="T47" fmla="*/ 0 h 361"/>
                <a:gd name="T48" fmla="*/ 1 w 293"/>
                <a:gd name="T49" fmla="*/ 0 h 361"/>
                <a:gd name="T50" fmla="*/ 1 w 293"/>
                <a:gd name="T51" fmla="*/ 0 h 361"/>
                <a:gd name="T52" fmla="*/ 1 w 293"/>
                <a:gd name="T53" fmla="*/ 0 h 361"/>
                <a:gd name="T54" fmla="*/ 1 w 293"/>
                <a:gd name="T55" fmla="*/ 0 h 361"/>
                <a:gd name="T56" fmla="*/ 1 w 293"/>
                <a:gd name="T57" fmla="*/ 0 h 361"/>
                <a:gd name="T58" fmla="*/ 1 w 293"/>
                <a:gd name="T59" fmla="*/ 0 h 361"/>
                <a:gd name="T60" fmla="*/ 1 w 293"/>
                <a:gd name="T61" fmla="*/ 0 h 361"/>
                <a:gd name="T62" fmla="*/ 1 w 293"/>
                <a:gd name="T63" fmla="*/ 0 h 361"/>
                <a:gd name="T64" fmla="*/ 1 w 293"/>
                <a:gd name="T65" fmla="*/ 0 h 361"/>
                <a:gd name="T66" fmla="*/ 1 w 293"/>
                <a:gd name="T67" fmla="*/ 0 h 361"/>
                <a:gd name="T68" fmla="*/ 1 w 293"/>
                <a:gd name="T69" fmla="*/ 0 h 361"/>
                <a:gd name="T70" fmla="*/ 1 w 293"/>
                <a:gd name="T71" fmla="*/ 0 h 36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361"/>
                <a:gd name="T110" fmla="*/ 293 w 293"/>
                <a:gd name="T111" fmla="*/ 361 h 36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361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8"/>
                  </a:lnTo>
                  <a:lnTo>
                    <a:pt x="185" y="183"/>
                  </a:lnTo>
                  <a:lnTo>
                    <a:pt x="160" y="194"/>
                  </a:lnTo>
                  <a:lnTo>
                    <a:pt x="134" y="211"/>
                  </a:lnTo>
                  <a:lnTo>
                    <a:pt x="112" y="235"/>
                  </a:lnTo>
                  <a:lnTo>
                    <a:pt x="95" y="270"/>
                  </a:lnTo>
                  <a:lnTo>
                    <a:pt x="89" y="286"/>
                  </a:lnTo>
                  <a:lnTo>
                    <a:pt x="85" y="301"/>
                  </a:lnTo>
                  <a:lnTo>
                    <a:pt x="80" y="314"/>
                  </a:lnTo>
                  <a:lnTo>
                    <a:pt x="76" y="324"/>
                  </a:lnTo>
                  <a:lnTo>
                    <a:pt x="71" y="333"/>
                  </a:lnTo>
                  <a:lnTo>
                    <a:pt x="65" y="341"/>
                  </a:lnTo>
                  <a:lnTo>
                    <a:pt x="61" y="346"/>
                  </a:lnTo>
                  <a:lnTo>
                    <a:pt x="54" y="348"/>
                  </a:lnTo>
                  <a:lnTo>
                    <a:pt x="47" y="349"/>
                  </a:lnTo>
                  <a:lnTo>
                    <a:pt x="39" y="351"/>
                  </a:lnTo>
                  <a:lnTo>
                    <a:pt x="31" y="352"/>
                  </a:lnTo>
                  <a:lnTo>
                    <a:pt x="24" y="354"/>
                  </a:lnTo>
                  <a:lnTo>
                    <a:pt x="17" y="355"/>
                  </a:lnTo>
                  <a:lnTo>
                    <a:pt x="11" y="357"/>
                  </a:lnTo>
                  <a:lnTo>
                    <a:pt x="5" y="359"/>
                  </a:lnTo>
                  <a:lnTo>
                    <a:pt x="1" y="361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0" y="357"/>
                  </a:lnTo>
                  <a:lnTo>
                    <a:pt x="0" y="356"/>
                  </a:lnTo>
                  <a:lnTo>
                    <a:pt x="24" y="345"/>
                  </a:lnTo>
                  <a:lnTo>
                    <a:pt x="42" y="329"/>
                  </a:lnTo>
                  <a:lnTo>
                    <a:pt x="55" y="309"/>
                  </a:lnTo>
                  <a:lnTo>
                    <a:pt x="64" y="287"/>
                  </a:lnTo>
                  <a:lnTo>
                    <a:pt x="69" y="265"/>
                  </a:lnTo>
                  <a:lnTo>
                    <a:pt x="71" y="244"/>
                  </a:lnTo>
                  <a:lnTo>
                    <a:pt x="72" y="226"/>
                  </a:lnTo>
                  <a:lnTo>
                    <a:pt x="72" y="213"/>
                  </a:lnTo>
                  <a:lnTo>
                    <a:pt x="72" y="202"/>
                  </a:lnTo>
                  <a:lnTo>
                    <a:pt x="69" y="187"/>
                  </a:lnTo>
                  <a:lnTo>
                    <a:pt x="65" y="172"/>
                  </a:lnTo>
                  <a:lnTo>
                    <a:pt x="61" y="155"/>
                  </a:lnTo>
                  <a:lnTo>
                    <a:pt x="70" y="152"/>
                  </a:lnTo>
                  <a:lnTo>
                    <a:pt x="81" y="147"/>
                  </a:lnTo>
                  <a:lnTo>
                    <a:pt x="93" y="137"/>
                  </a:lnTo>
                  <a:lnTo>
                    <a:pt x="104" y="126"/>
                  </a:lnTo>
                  <a:lnTo>
                    <a:pt x="114" y="112"/>
                  </a:lnTo>
                  <a:lnTo>
                    <a:pt x="119" y="96"/>
                  </a:lnTo>
                  <a:lnTo>
                    <a:pt x="120" y="80"/>
                  </a:lnTo>
                  <a:lnTo>
                    <a:pt x="117" y="64"/>
                  </a:lnTo>
                  <a:lnTo>
                    <a:pt x="130" y="62"/>
                  </a:lnTo>
                  <a:lnTo>
                    <a:pt x="145" y="58"/>
                  </a:lnTo>
                  <a:lnTo>
                    <a:pt x="163" y="52"/>
                  </a:lnTo>
                  <a:lnTo>
                    <a:pt x="181" y="43"/>
                  </a:lnTo>
                  <a:lnTo>
                    <a:pt x="200" y="34"/>
                  </a:lnTo>
                  <a:lnTo>
                    <a:pt x="216" y="22"/>
                  </a:lnTo>
                  <a:lnTo>
                    <a:pt x="229" y="12"/>
                  </a:lnTo>
                  <a:lnTo>
                    <a:pt x="238" y="0"/>
                  </a:lnTo>
                  <a:lnTo>
                    <a:pt x="237" y="14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5"/>
                  </a:lnTo>
                  <a:lnTo>
                    <a:pt x="256" y="82"/>
                  </a:lnTo>
                  <a:lnTo>
                    <a:pt x="267" y="97"/>
                  </a:lnTo>
                  <a:lnTo>
                    <a:pt x="279" y="110"/>
                  </a:lnTo>
                  <a:lnTo>
                    <a:pt x="293" y="119"/>
                  </a:lnTo>
                  <a:lnTo>
                    <a:pt x="284" y="120"/>
                  </a:lnTo>
                  <a:lnTo>
                    <a:pt x="274" y="124"/>
                  </a:lnTo>
                  <a:lnTo>
                    <a:pt x="266" y="128"/>
                  </a:lnTo>
                  <a:lnTo>
                    <a:pt x="257" y="135"/>
                  </a:lnTo>
                  <a:lnTo>
                    <a:pt x="252" y="142"/>
                  </a:lnTo>
                  <a:lnTo>
                    <a:pt x="249" y="152"/>
                  </a:lnTo>
                  <a:lnTo>
                    <a:pt x="251" y="163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5" name="Freeform 459"/>
            <p:cNvSpPr>
              <a:spLocks/>
            </p:cNvSpPr>
            <p:nvPr/>
          </p:nvSpPr>
          <p:spPr bwMode="auto">
            <a:xfrm>
              <a:off x="2686" y="566"/>
              <a:ext cx="86" cy="176"/>
            </a:xfrm>
            <a:custGeom>
              <a:avLst/>
              <a:gdLst>
                <a:gd name="T0" fmla="*/ 0 w 173"/>
                <a:gd name="T1" fmla="*/ 1 h 351"/>
                <a:gd name="T2" fmla="*/ 0 w 173"/>
                <a:gd name="T3" fmla="*/ 1 h 351"/>
                <a:gd name="T4" fmla="*/ 0 w 173"/>
                <a:gd name="T5" fmla="*/ 1 h 351"/>
                <a:gd name="T6" fmla="*/ 0 w 173"/>
                <a:gd name="T7" fmla="*/ 1 h 351"/>
                <a:gd name="T8" fmla="*/ 0 w 173"/>
                <a:gd name="T9" fmla="*/ 1 h 351"/>
                <a:gd name="T10" fmla="*/ 0 w 173"/>
                <a:gd name="T11" fmla="*/ 1 h 351"/>
                <a:gd name="T12" fmla="*/ 0 w 173"/>
                <a:gd name="T13" fmla="*/ 1 h 351"/>
                <a:gd name="T14" fmla="*/ 0 w 173"/>
                <a:gd name="T15" fmla="*/ 1 h 351"/>
                <a:gd name="T16" fmla="*/ 0 w 173"/>
                <a:gd name="T17" fmla="*/ 1 h 351"/>
                <a:gd name="T18" fmla="*/ 0 w 173"/>
                <a:gd name="T19" fmla="*/ 1 h 351"/>
                <a:gd name="T20" fmla="*/ 0 w 173"/>
                <a:gd name="T21" fmla="*/ 1 h 351"/>
                <a:gd name="T22" fmla="*/ 0 w 173"/>
                <a:gd name="T23" fmla="*/ 1 h 351"/>
                <a:gd name="T24" fmla="*/ 0 w 173"/>
                <a:gd name="T25" fmla="*/ 1 h 351"/>
                <a:gd name="T26" fmla="*/ 0 w 173"/>
                <a:gd name="T27" fmla="*/ 1 h 351"/>
                <a:gd name="T28" fmla="*/ 0 w 173"/>
                <a:gd name="T29" fmla="*/ 1 h 351"/>
                <a:gd name="T30" fmla="*/ 0 w 173"/>
                <a:gd name="T31" fmla="*/ 1 h 351"/>
                <a:gd name="T32" fmla="*/ 0 w 173"/>
                <a:gd name="T33" fmla="*/ 1 h 351"/>
                <a:gd name="T34" fmla="*/ 0 w 173"/>
                <a:gd name="T35" fmla="*/ 1 h 351"/>
                <a:gd name="T36" fmla="*/ 0 w 173"/>
                <a:gd name="T37" fmla="*/ 1 h 351"/>
                <a:gd name="T38" fmla="*/ 0 w 173"/>
                <a:gd name="T39" fmla="*/ 1 h 351"/>
                <a:gd name="T40" fmla="*/ 0 w 173"/>
                <a:gd name="T41" fmla="*/ 1 h 351"/>
                <a:gd name="T42" fmla="*/ 0 w 173"/>
                <a:gd name="T43" fmla="*/ 1 h 351"/>
                <a:gd name="T44" fmla="*/ 0 w 173"/>
                <a:gd name="T45" fmla="*/ 1 h 351"/>
                <a:gd name="T46" fmla="*/ 0 w 173"/>
                <a:gd name="T47" fmla="*/ 1 h 351"/>
                <a:gd name="T48" fmla="*/ 0 w 173"/>
                <a:gd name="T49" fmla="*/ 1 h 351"/>
                <a:gd name="T50" fmla="*/ 0 w 173"/>
                <a:gd name="T51" fmla="*/ 1 h 351"/>
                <a:gd name="T52" fmla="*/ 0 w 173"/>
                <a:gd name="T53" fmla="*/ 1 h 351"/>
                <a:gd name="T54" fmla="*/ 0 w 173"/>
                <a:gd name="T55" fmla="*/ 1 h 351"/>
                <a:gd name="T56" fmla="*/ 0 w 173"/>
                <a:gd name="T57" fmla="*/ 1 h 351"/>
                <a:gd name="T58" fmla="*/ 0 w 173"/>
                <a:gd name="T59" fmla="*/ 1 h 351"/>
                <a:gd name="T60" fmla="*/ 0 w 173"/>
                <a:gd name="T61" fmla="*/ 1 h 351"/>
                <a:gd name="T62" fmla="*/ 0 w 173"/>
                <a:gd name="T63" fmla="*/ 1 h 351"/>
                <a:gd name="T64" fmla="*/ 0 w 173"/>
                <a:gd name="T65" fmla="*/ 1 h 351"/>
                <a:gd name="T66" fmla="*/ 0 w 173"/>
                <a:gd name="T67" fmla="*/ 1 h 351"/>
                <a:gd name="T68" fmla="*/ 0 w 173"/>
                <a:gd name="T69" fmla="*/ 1 h 351"/>
                <a:gd name="T70" fmla="*/ 0 w 173"/>
                <a:gd name="T71" fmla="*/ 1 h 351"/>
                <a:gd name="T72" fmla="*/ 0 w 173"/>
                <a:gd name="T73" fmla="*/ 1 h 351"/>
                <a:gd name="T74" fmla="*/ 0 w 173"/>
                <a:gd name="T75" fmla="*/ 1 h 351"/>
                <a:gd name="T76" fmla="*/ 0 w 173"/>
                <a:gd name="T77" fmla="*/ 0 h 351"/>
                <a:gd name="T78" fmla="*/ 0 w 173"/>
                <a:gd name="T79" fmla="*/ 1 h 351"/>
                <a:gd name="T80" fmla="*/ 0 w 173"/>
                <a:gd name="T81" fmla="*/ 1 h 351"/>
                <a:gd name="T82" fmla="*/ 0 w 173"/>
                <a:gd name="T83" fmla="*/ 1 h 351"/>
                <a:gd name="T84" fmla="*/ 0 w 173"/>
                <a:gd name="T85" fmla="*/ 1 h 351"/>
                <a:gd name="T86" fmla="*/ 0 w 173"/>
                <a:gd name="T87" fmla="*/ 1 h 351"/>
                <a:gd name="T88" fmla="*/ 0 w 173"/>
                <a:gd name="T89" fmla="*/ 1 h 351"/>
                <a:gd name="T90" fmla="*/ 0 w 173"/>
                <a:gd name="T91" fmla="*/ 1 h 351"/>
                <a:gd name="T92" fmla="*/ 0 w 173"/>
                <a:gd name="T93" fmla="*/ 1 h 351"/>
                <a:gd name="T94" fmla="*/ 0 w 173"/>
                <a:gd name="T95" fmla="*/ 1 h 351"/>
                <a:gd name="T96" fmla="*/ 0 w 173"/>
                <a:gd name="T97" fmla="*/ 1 h 351"/>
                <a:gd name="T98" fmla="*/ 0 w 173"/>
                <a:gd name="T99" fmla="*/ 1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51"/>
                <a:gd name="T152" fmla="*/ 173 w 17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7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4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1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1"/>
                  </a:lnTo>
                  <a:lnTo>
                    <a:pt x="55" y="254"/>
                  </a:lnTo>
                  <a:lnTo>
                    <a:pt x="57" y="249"/>
                  </a:lnTo>
                  <a:lnTo>
                    <a:pt x="57" y="246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3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1"/>
                  </a:lnTo>
                  <a:lnTo>
                    <a:pt x="9" y="234"/>
                  </a:lnTo>
                  <a:lnTo>
                    <a:pt x="0" y="201"/>
                  </a:lnTo>
                  <a:lnTo>
                    <a:pt x="2" y="167"/>
                  </a:lnTo>
                  <a:lnTo>
                    <a:pt x="16" y="133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5"/>
                  </a:lnTo>
                  <a:lnTo>
                    <a:pt x="147" y="11"/>
                  </a:lnTo>
                  <a:lnTo>
                    <a:pt x="151" y="10"/>
                  </a:lnTo>
                  <a:lnTo>
                    <a:pt x="155" y="7"/>
                  </a:lnTo>
                  <a:lnTo>
                    <a:pt x="161" y="4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2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8"/>
                  </a:lnTo>
                  <a:lnTo>
                    <a:pt x="169" y="221"/>
                  </a:lnTo>
                  <a:lnTo>
                    <a:pt x="168" y="239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6" name="Freeform 460"/>
            <p:cNvSpPr>
              <a:spLocks/>
            </p:cNvSpPr>
            <p:nvPr/>
          </p:nvSpPr>
          <p:spPr bwMode="auto">
            <a:xfrm>
              <a:off x="2551" y="651"/>
              <a:ext cx="422" cy="296"/>
            </a:xfrm>
            <a:custGeom>
              <a:avLst/>
              <a:gdLst>
                <a:gd name="T0" fmla="*/ 1 w 844"/>
                <a:gd name="T1" fmla="*/ 0 h 593"/>
                <a:gd name="T2" fmla="*/ 1 w 844"/>
                <a:gd name="T3" fmla="*/ 0 h 593"/>
                <a:gd name="T4" fmla="*/ 1 w 844"/>
                <a:gd name="T5" fmla="*/ 0 h 593"/>
                <a:gd name="T6" fmla="*/ 1 w 844"/>
                <a:gd name="T7" fmla="*/ 0 h 593"/>
                <a:gd name="T8" fmla="*/ 1 w 844"/>
                <a:gd name="T9" fmla="*/ 0 h 593"/>
                <a:gd name="T10" fmla="*/ 1 w 844"/>
                <a:gd name="T11" fmla="*/ 0 h 593"/>
                <a:gd name="T12" fmla="*/ 1 w 844"/>
                <a:gd name="T13" fmla="*/ 0 h 593"/>
                <a:gd name="T14" fmla="*/ 1 w 844"/>
                <a:gd name="T15" fmla="*/ 0 h 593"/>
                <a:gd name="T16" fmla="*/ 1 w 844"/>
                <a:gd name="T17" fmla="*/ 0 h 593"/>
                <a:gd name="T18" fmla="*/ 1 w 844"/>
                <a:gd name="T19" fmla="*/ 0 h 593"/>
                <a:gd name="T20" fmla="*/ 1 w 844"/>
                <a:gd name="T21" fmla="*/ 0 h 593"/>
                <a:gd name="T22" fmla="*/ 1 w 844"/>
                <a:gd name="T23" fmla="*/ 0 h 593"/>
                <a:gd name="T24" fmla="*/ 1 w 844"/>
                <a:gd name="T25" fmla="*/ 0 h 593"/>
                <a:gd name="T26" fmla="*/ 1 w 844"/>
                <a:gd name="T27" fmla="*/ 0 h 593"/>
                <a:gd name="T28" fmla="*/ 1 w 844"/>
                <a:gd name="T29" fmla="*/ 0 h 593"/>
                <a:gd name="T30" fmla="*/ 1 w 844"/>
                <a:gd name="T31" fmla="*/ 0 h 593"/>
                <a:gd name="T32" fmla="*/ 1 w 844"/>
                <a:gd name="T33" fmla="*/ 0 h 593"/>
                <a:gd name="T34" fmla="*/ 1 w 844"/>
                <a:gd name="T35" fmla="*/ 0 h 593"/>
                <a:gd name="T36" fmla="*/ 1 w 844"/>
                <a:gd name="T37" fmla="*/ 0 h 593"/>
                <a:gd name="T38" fmla="*/ 1 w 844"/>
                <a:gd name="T39" fmla="*/ 0 h 593"/>
                <a:gd name="T40" fmla="*/ 1 w 844"/>
                <a:gd name="T41" fmla="*/ 0 h 593"/>
                <a:gd name="T42" fmla="*/ 1 w 844"/>
                <a:gd name="T43" fmla="*/ 0 h 593"/>
                <a:gd name="T44" fmla="*/ 1 w 844"/>
                <a:gd name="T45" fmla="*/ 0 h 593"/>
                <a:gd name="T46" fmla="*/ 1 w 844"/>
                <a:gd name="T47" fmla="*/ 0 h 593"/>
                <a:gd name="T48" fmla="*/ 1 w 844"/>
                <a:gd name="T49" fmla="*/ 0 h 593"/>
                <a:gd name="T50" fmla="*/ 1 w 844"/>
                <a:gd name="T51" fmla="*/ 0 h 593"/>
                <a:gd name="T52" fmla="*/ 1 w 844"/>
                <a:gd name="T53" fmla="*/ 0 h 593"/>
                <a:gd name="T54" fmla="*/ 1 w 844"/>
                <a:gd name="T55" fmla="*/ 0 h 593"/>
                <a:gd name="T56" fmla="*/ 1 w 844"/>
                <a:gd name="T57" fmla="*/ 0 h 593"/>
                <a:gd name="T58" fmla="*/ 1 w 844"/>
                <a:gd name="T59" fmla="*/ 0 h 593"/>
                <a:gd name="T60" fmla="*/ 1 w 844"/>
                <a:gd name="T61" fmla="*/ 0 h 593"/>
                <a:gd name="T62" fmla="*/ 1 w 844"/>
                <a:gd name="T63" fmla="*/ 0 h 593"/>
                <a:gd name="T64" fmla="*/ 1 w 844"/>
                <a:gd name="T65" fmla="*/ 0 h 593"/>
                <a:gd name="T66" fmla="*/ 1 w 844"/>
                <a:gd name="T67" fmla="*/ 0 h 593"/>
                <a:gd name="T68" fmla="*/ 1 w 844"/>
                <a:gd name="T69" fmla="*/ 0 h 593"/>
                <a:gd name="T70" fmla="*/ 1 w 844"/>
                <a:gd name="T71" fmla="*/ 0 h 593"/>
                <a:gd name="T72" fmla="*/ 1 w 844"/>
                <a:gd name="T73" fmla="*/ 0 h 593"/>
                <a:gd name="T74" fmla="*/ 1 w 844"/>
                <a:gd name="T75" fmla="*/ 0 h 593"/>
                <a:gd name="T76" fmla="*/ 1 w 844"/>
                <a:gd name="T77" fmla="*/ 0 h 593"/>
                <a:gd name="T78" fmla="*/ 1 w 844"/>
                <a:gd name="T79" fmla="*/ 0 h 593"/>
                <a:gd name="T80" fmla="*/ 1 w 844"/>
                <a:gd name="T81" fmla="*/ 0 h 593"/>
                <a:gd name="T82" fmla="*/ 1 w 844"/>
                <a:gd name="T83" fmla="*/ 0 h 593"/>
                <a:gd name="T84" fmla="*/ 1 w 844"/>
                <a:gd name="T85" fmla="*/ 0 h 593"/>
                <a:gd name="T86" fmla="*/ 1 w 844"/>
                <a:gd name="T87" fmla="*/ 0 h 593"/>
                <a:gd name="T88" fmla="*/ 1 w 844"/>
                <a:gd name="T89" fmla="*/ 0 h 593"/>
                <a:gd name="T90" fmla="*/ 1 w 844"/>
                <a:gd name="T91" fmla="*/ 0 h 593"/>
                <a:gd name="T92" fmla="*/ 1 w 844"/>
                <a:gd name="T93" fmla="*/ 0 h 593"/>
                <a:gd name="T94" fmla="*/ 1 w 844"/>
                <a:gd name="T95" fmla="*/ 0 h 593"/>
                <a:gd name="T96" fmla="*/ 1 w 844"/>
                <a:gd name="T97" fmla="*/ 0 h 593"/>
                <a:gd name="T98" fmla="*/ 1 w 844"/>
                <a:gd name="T99" fmla="*/ 0 h 593"/>
                <a:gd name="T100" fmla="*/ 1 w 844"/>
                <a:gd name="T101" fmla="*/ 0 h 593"/>
                <a:gd name="T102" fmla="*/ 1 w 844"/>
                <a:gd name="T103" fmla="*/ 0 h 593"/>
                <a:gd name="T104" fmla="*/ 1 w 844"/>
                <a:gd name="T105" fmla="*/ 0 h 593"/>
                <a:gd name="T106" fmla="*/ 1 w 844"/>
                <a:gd name="T107" fmla="*/ 0 h 593"/>
                <a:gd name="T108" fmla="*/ 1 w 844"/>
                <a:gd name="T109" fmla="*/ 0 h 593"/>
                <a:gd name="T110" fmla="*/ 1 w 844"/>
                <a:gd name="T111" fmla="*/ 0 h 593"/>
                <a:gd name="T112" fmla="*/ 1 w 844"/>
                <a:gd name="T113" fmla="*/ 0 h 593"/>
                <a:gd name="T114" fmla="*/ 1 w 844"/>
                <a:gd name="T115" fmla="*/ 0 h 593"/>
                <a:gd name="T116" fmla="*/ 1 w 844"/>
                <a:gd name="T117" fmla="*/ 0 h 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4"/>
                <a:gd name="T178" fmla="*/ 0 h 593"/>
                <a:gd name="T179" fmla="*/ 844 w 844"/>
                <a:gd name="T180" fmla="*/ 593 h 59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4" h="593">
                  <a:moveTo>
                    <a:pt x="402" y="349"/>
                  </a:moveTo>
                  <a:lnTo>
                    <a:pt x="410" y="391"/>
                  </a:lnTo>
                  <a:lnTo>
                    <a:pt x="410" y="435"/>
                  </a:lnTo>
                  <a:lnTo>
                    <a:pt x="404" y="474"/>
                  </a:lnTo>
                  <a:lnTo>
                    <a:pt x="391" y="505"/>
                  </a:lnTo>
                  <a:lnTo>
                    <a:pt x="383" y="517"/>
                  </a:lnTo>
                  <a:lnTo>
                    <a:pt x="376" y="528"/>
                  </a:lnTo>
                  <a:lnTo>
                    <a:pt x="369" y="538"/>
                  </a:lnTo>
                  <a:lnTo>
                    <a:pt x="363" y="549"/>
                  </a:lnTo>
                  <a:lnTo>
                    <a:pt x="357" y="558"/>
                  </a:lnTo>
                  <a:lnTo>
                    <a:pt x="353" y="570"/>
                  </a:lnTo>
                  <a:lnTo>
                    <a:pt x="349" y="580"/>
                  </a:lnTo>
                  <a:lnTo>
                    <a:pt x="346" y="593"/>
                  </a:lnTo>
                  <a:lnTo>
                    <a:pt x="343" y="585"/>
                  </a:lnTo>
                  <a:lnTo>
                    <a:pt x="340" y="573"/>
                  </a:lnTo>
                  <a:lnTo>
                    <a:pt x="333" y="560"/>
                  </a:lnTo>
                  <a:lnTo>
                    <a:pt x="326" y="545"/>
                  </a:lnTo>
                  <a:lnTo>
                    <a:pt x="316" y="530"/>
                  </a:lnTo>
                  <a:lnTo>
                    <a:pt x="307" y="515"/>
                  </a:lnTo>
                  <a:lnTo>
                    <a:pt x="295" y="504"/>
                  </a:lnTo>
                  <a:lnTo>
                    <a:pt x="285" y="494"/>
                  </a:lnTo>
                  <a:lnTo>
                    <a:pt x="279" y="489"/>
                  </a:lnTo>
                  <a:lnTo>
                    <a:pt x="273" y="484"/>
                  </a:lnTo>
                  <a:lnTo>
                    <a:pt x="269" y="480"/>
                  </a:lnTo>
                  <a:lnTo>
                    <a:pt x="264" y="475"/>
                  </a:lnTo>
                  <a:lnTo>
                    <a:pt x="260" y="469"/>
                  </a:lnTo>
                  <a:lnTo>
                    <a:pt x="257" y="465"/>
                  </a:lnTo>
                  <a:lnTo>
                    <a:pt x="254" y="459"/>
                  </a:lnTo>
                  <a:lnTo>
                    <a:pt x="250" y="454"/>
                  </a:lnTo>
                  <a:lnTo>
                    <a:pt x="239" y="421"/>
                  </a:lnTo>
                  <a:lnTo>
                    <a:pt x="235" y="389"/>
                  </a:lnTo>
                  <a:lnTo>
                    <a:pt x="236" y="360"/>
                  </a:lnTo>
                  <a:lnTo>
                    <a:pt x="241" y="338"/>
                  </a:lnTo>
                  <a:lnTo>
                    <a:pt x="244" y="326"/>
                  </a:lnTo>
                  <a:lnTo>
                    <a:pt x="250" y="316"/>
                  </a:lnTo>
                  <a:lnTo>
                    <a:pt x="257" y="305"/>
                  </a:lnTo>
                  <a:lnTo>
                    <a:pt x="265" y="292"/>
                  </a:lnTo>
                  <a:lnTo>
                    <a:pt x="274" y="280"/>
                  </a:lnTo>
                  <a:lnTo>
                    <a:pt x="284" y="268"/>
                  </a:lnTo>
                  <a:lnTo>
                    <a:pt x="292" y="254"/>
                  </a:lnTo>
                  <a:lnTo>
                    <a:pt x="300" y="240"/>
                  </a:lnTo>
                  <a:lnTo>
                    <a:pt x="302" y="231"/>
                  </a:lnTo>
                  <a:lnTo>
                    <a:pt x="303" y="220"/>
                  </a:lnTo>
                  <a:lnTo>
                    <a:pt x="301" y="214"/>
                  </a:lnTo>
                  <a:lnTo>
                    <a:pt x="298" y="211"/>
                  </a:lnTo>
                  <a:lnTo>
                    <a:pt x="292" y="216"/>
                  </a:lnTo>
                  <a:lnTo>
                    <a:pt x="287" y="224"/>
                  </a:lnTo>
                  <a:lnTo>
                    <a:pt x="284" y="232"/>
                  </a:lnTo>
                  <a:lnTo>
                    <a:pt x="281" y="240"/>
                  </a:lnTo>
                  <a:lnTo>
                    <a:pt x="278" y="253"/>
                  </a:lnTo>
                  <a:lnTo>
                    <a:pt x="273" y="264"/>
                  </a:lnTo>
                  <a:lnTo>
                    <a:pt x="267" y="276"/>
                  </a:lnTo>
                  <a:lnTo>
                    <a:pt x="262" y="286"/>
                  </a:lnTo>
                  <a:lnTo>
                    <a:pt x="247" y="306"/>
                  </a:lnTo>
                  <a:lnTo>
                    <a:pt x="231" y="323"/>
                  </a:lnTo>
                  <a:lnTo>
                    <a:pt x="212" y="337"/>
                  </a:lnTo>
                  <a:lnTo>
                    <a:pt x="194" y="347"/>
                  </a:lnTo>
                  <a:lnTo>
                    <a:pt x="174" y="355"/>
                  </a:lnTo>
                  <a:lnTo>
                    <a:pt x="155" y="361"/>
                  </a:lnTo>
                  <a:lnTo>
                    <a:pt x="136" y="363"/>
                  </a:lnTo>
                  <a:lnTo>
                    <a:pt x="118" y="363"/>
                  </a:lnTo>
                  <a:lnTo>
                    <a:pt x="112" y="362"/>
                  </a:lnTo>
                  <a:lnTo>
                    <a:pt x="106" y="361"/>
                  </a:lnTo>
                  <a:lnTo>
                    <a:pt x="100" y="360"/>
                  </a:lnTo>
                  <a:lnTo>
                    <a:pt x="95" y="359"/>
                  </a:lnTo>
                  <a:lnTo>
                    <a:pt x="84" y="354"/>
                  </a:lnTo>
                  <a:lnTo>
                    <a:pt x="74" y="351"/>
                  </a:lnTo>
                  <a:lnTo>
                    <a:pt x="64" y="345"/>
                  </a:lnTo>
                  <a:lnTo>
                    <a:pt x="53" y="340"/>
                  </a:lnTo>
                  <a:lnTo>
                    <a:pt x="42" y="335"/>
                  </a:lnTo>
                  <a:lnTo>
                    <a:pt x="29" y="329"/>
                  </a:lnTo>
                  <a:lnTo>
                    <a:pt x="15" y="323"/>
                  </a:lnTo>
                  <a:lnTo>
                    <a:pt x="0" y="316"/>
                  </a:lnTo>
                  <a:lnTo>
                    <a:pt x="8" y="314"/>
                  </a:lnTo>
                  <a:lnTo>
                    <a:pt x="19" y="311"/>
                  </a:lnTo>
                  <a:lnTo>
                    <a:pt x="30" y="308"/>
                  </a:lnTo>
                  <a:lnTo>
                    <a:pt x="42" y="303"/>
                  </a:lnTo>
                  <a:lnTo>
                    <a:pt x="53" y="298"/>
                  </a:lnTo>
                  <a:lnTo>
                    <a:pt x="64" y="291"/>
                  </a:lnTo>
                  <a:lnTo>
                    <a:pt x="72" y="283"/>
                  </a:lnTo>
                  <a:lnTo>
                    <a:pt x="79" y="272"/>
                  </a:lnTo>
                  <a:lnTo>
                    <a:pt x="87" y="257"/>
                  </a:lnTo>
                  <a:lnTo>
                    <a:pt x="99" y="240"/>
                  </a:lnTo>
                  <a:lnTo>
                    <a:pt x="113" y="223"/>
                  </a:lnTo>
                  <a:lnTo>
                    <a:pt x="130" y="208"/>
                  </a:lnTo>
                  <a:lnTo>
                    <a:pt x="149" y="195"/>
                  </a:lnTo>
                  <a:lnTo>
                    <a:pt x="170" y="186"/>
                  </a:lnTo>
                  <a:lnTo>
                    <a:pt x="190" y="182"/>
                  </a:lnTo>
                  <a:lnTo>
                    <a:pt x="212" y="185"/>
                  </a:lnTo>
                  <a:lnTo>
                    <a:pt x="216" y="187"/>
                  </a:lnTo>
                  <a:lnTo>
                    <a:pt x="221" y="189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9"/>
                  </a:lnTo>
                  <a:lnTo>
                    <a:pt x="242" y="188"/>
                  </a:lnTo>
                  <a:lnTo>
                    <a:pt x="246" y="186"/>
                  </a:lnTo>
                  <a:lnTo>
                    <a:pt x="248" y="184"/>
                  </a:lnTo>
                  <a:lnTo>
                    <a:pt x="251" y="180"/>
                  </a:lnTo>
                  <a:lnTo>
                    <a:pt x="257" y="179"/>
                  </a:lnTo>
                  <a:lnTo>
                    <a:pt x="262" y="181"/>
                  </a:lnTo>
                  <a:lnTo>
                    <a:pt x="265" y="182"/>
                  </a:lnTo>
                  <a:lnTo>
                    <a:pt x="258" y="189"/>
                  </a:lnTo>
                  <a:lnTo>
                    <a:pt x="251" y="197"/>
                  </a:lnTo>
                  <a:lnTo>
                    <a:pt x="247" y="208"/>
                  </a:lnTo>
                  <a:lnTo>
                    <a:pt x="244" y="216"/>
                  </a:lnTo>
                  <a:lnTo>
                    <a:pt x="244" y="218"/>
                  </a:lnTo>
                  <a:lnTo>
                    <a:pt x="246" y="220"/>
                  </a:lnTo>
                  <a:lnTo>
                    <a:pt x="247" y="222"/>
                  </a:lnTo>
                  <a:lnTo>
                    <a:pt x="248" y="224"/>
                  </a:lnTo>
                  <a:lnTo>
                    <a:pt x="250" y="225"/>
                  </a:lnTo>
                  <a:lnTo>
                    <a:pt x="251" y="226"/>
                  </a:lnTo>
                  <a:lnTo>
                    <a:pt x="254" y="227"/>
                  </a:lnTo>
                  <a:lnTo>
                    <a:pt x="255" y="227"/>
                  </a:lnTo>
                  <a:lnTo>
                    <a:pt x="263" y="229"/>
                  </a:lnTo>
                  <a:lnTo>
                    <a:pt x="271" y="227"/>
                  </a:lnTo>
                  <a:lnTo>
                    <a:pt x="278" y="224"/>
                  </a:lnTo>
                  <a:lnTo>
                    <a:pt x="284" y="219"/>
                  </a:lnTo>
                  <a:lnTo>
                    <a:pt x="287" y="211"/>
                  </a:lnTo>
                  <a:lnTo>
                    <a:pt x="287" y="202"/>
                  </a:lnTo>
                  <a:lnTo>
                    <a:pt x="286" y="194"/>
                  </a:lnTo>
                  <a:lnTo>
                    <a:pt x="282" y="187"/>
                  </a:lnTo>
                  <a:lnTo>
                    <a:pt x="280" y="184"/>
                  </a:lnTo>
                  <a:lnTo>
                    <a:pt x="280" y="180"/>
                  </a:lnTo>
                  <a:lnTo>
                    <a:pt x="282" y="178"/>
                  </a:lnTo>
                  <a:lnTo>
                    <a:pt x="285" y="177"/>
                  </a:lnTo>
                  <a:lnTo>
                    <a:pt x="287" y="178"/>
                  </a:lnTo>
                  <a:lnTo>
                    <a:pt x="289" y="180"/>
                  </a:lnTo>
                  <a:lnTo>
                    <a:pt x="290" y="186"/>
                  </a:lnTo>
                  <a:lnTo>
                    <a:pt x="292" y="192"/>
                  </a:lnTo>
                  <a:lnTo>
                    <a:pt x="294" y="197"/>
                  </a:lnTo>
                  <a:lnTo>
                    <a:pt x="298" y="203"/>
                  </a:lnTo>
                  <a:lnTo>
                    <a:pt x="308" y="204"/>
                  </a:lnTo>
                  <a:lnTo>
                    <a:pt x="319" y="197"/>
                  </a:lnTo>
                  <a:lnTo>
                    <a:pt x="324" y="202"/>
                  </a:lnTo>
                  <a:lnTo>
                    <a:pt x="330" y="205"/>
                  </a:lnTo>
                  <a:lnTo>
                    <a:pt x="336" y="208"/>
                  </a:lnTo>
                  <a:lnTo>
                    <a:pt x="345" y="209"/>
                  </a:lnTo>
                  <a:lnTo>
                    <a:pt x="351" y="207"/>
                  </a:lnTo>
                  <a:lnTo>
                    <a:pt x="358" y="203"/>
                  </a:lnTo>
                  <a:lnTo>
                    <a:pt x="364" y="196"/>
                  </a:lnTo>
                  <a:lnTo>
                    <a:pt x="369" y="186"/>
                  </a:lnTo>
                  <a:lnTo>
                    <a:pt x="373" y="184"/>
                  </a:lnTo>
                  <a:lnTo>
                    <a:pt x="379" y="182"/>
                  </a:lnTo>
                  <a:lnTo>
                    <a:pt x="385" y="180"/>
                  </a:lnTo>
                  <a:lnTo>
                    <a:pt x="392" y="179"/>
                  </a:lnTo>
                  <a:lnTo>
                    <a:pt x="399" y="177"/>
                  </a:lnTo>
                  <a:lnTo>
                    <a:pt x="407" y="176"/>
                  </a:lnTo>
                  <a:lnTo>
                    <a:pt x="415" y="174"/>
                  </a:lnTo>
                  <a:lnTo>
                    <a:pt x="422" y="173"/>
                  </a:lnTo>
                  <a:lnTo>
                    <a:pt x="429" y="171"/>
                  </a:lnTo>
                  <a:lnTo>
                    <a:pt x="433" y="166"/>
                  </a:lnTo>
                  <a:lnTo>
                    <a:pt x="439" y="158"/>
                  </a:lnTo>
                  <a:lnTo>
                    <a:pt x="444" y="149"/>
                  </a:lnTo>
                  <a:lnTo>
                    <a:pt x="448" y="139"/>
                  </a:lnTo>
                  <a:lnTo>
                    <a:pt x="453" y="126"/>
                  </a:lnTo>
                  <a:lnTo>
                    <a:pt x="457" y="111"/>
                  </a:lnTo>
                  <a:lnTo>
                    <a:pt x="463" y="95"/>
                  </a:lnTo>
                  <a:lnTo>
                    <a:pt x="480" y="60"/>
                  </a:lnTo>
                  <a:lnTo>
                    <a:pt x="502" y="36"/>
                  </a:lnTo>
                  <a:lnTo>
                    <a:pt x="528" y="19"/>
                  </a:lnTo>
                  <a:lnTo>
                    <a:pt x="553" y="8"/>
                  </a:lnTo>
                  <a:lnTo>
                    <a:pt x="577" y="3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2"/>
                  </a:lnTo>
                  <a:lnTo>
                    <a:pt x="654" y="3"/>
                  </a:lnTo>
                  <a:lnTo>
                    <a:pt x="667" y="5"/>
                  </a:lnTo>
                  <a:lnTo>
                    <a:pt x="682" y="8"/>
                  </a:lnTo>
                  <a:lnTo>
                    <a:pt x="697" y="13"/>
                  </a:lnTo>
                  <a:lnTo>
                    <a:pt x="711" y="19"/>
                  </a:lnTo>
                  <a:lnTo>
                    <a:pt x="723" y="25"/>
                  </a:lnTo>
                  <a:lnTo>
                    <a:pt x="736" y="30"/>
                  </a:lnTo>
                  <a:lnTo>
                    <a:pt x="750" y="35"/>
                  </a:lnTo>
                  <a:lnTo>
                    <a:pt x="764" y="38"/>
                  </a:lnTo>
                  <a:lnTo>
                    <a:pt x="779" y="40"/>
                  </a:lnTo>
                  <a:lnTo>
                    <a:pt x="792" y="41"/>
                  </a:lnTo>
                  <a:lnTo>
                    <a:pt x="806" y="42"/>
                  </a:lnTo>
                  <a:lnTo>
                    <a:pt x="819" y="42"/>
                  </a:lnTo>
                  <a:lnTo>
                    <a:pt x="830" y="41"/>
                  </a:lnTo>
                  <a:lnTo>
                    <a:pt x="844" y="41"/>
                  </a:lnTo>
                  <a:lnTo>
                    <a:pt x="844" y="45"/>
                  </a:lnTo>
                  <a:lnTo>
                    <a:pt x="838" y="52"/>
                  </a:lnTo>
                  <a:lnTo>
                    <a:pt x="833" y="58"/>
                  </a:lnTo>
                  <a:lnTo>
                    <a:pt x="820" y="75"/>
                  </a:lnTo>
                  <a:lnTo>
                    <a:pt x="805" y="96"/>
                  </a:lnTo>
                  <a:lnTo>
                    <a:pt x="788" y="119"/>
                  </a:lnTo>
                  <a:lnTo>
                    <a:pt x="768" y="143"/>
                  </a:lnTo>
                  <a:lnTo>
                    <a:pt x="749" y="165"/>
                  </a:lnTo>
                  <a:lnTo>
                    <a:pt x="729" y="185"/>
                  </a:lnTo>
                  <a:lnTo>
                    <a:pt x="710" y="200"/>
                  </a:lnTo>
                  <a:lnTo>
                    <a:pt x="691" y="208"/>
                  </a:lnTo>
                  <a:lnTo>
                    <a:pt x="680" y="211"/>
                  </a:lnTo>
                  <a:lnTo>
                    <a:pt x="665" y="217"/>
                  </a:lnTo>
                  <a:lnTo>
                    <a:pt x="647" y="223"/>
                  </a:lnTo>
                  <a:lnTo>
                    <a:pt x="630" y="229"/>
                  </a:lnTo>
                  <a:lnTo>
                    <a:pt x="610" y="234"/>
                  </a:lnTo>
                  <a:lnTo>
                    <a:pt x="593" y="239"/>
                  </a:lnTo>
                  <a:lnTo>
                    <a:pt x="576" y="242"/>
                  </a:lnTo>
                  <a:lnTo>
                    <a:pt x="561" y="243"/>
                  </a:lnTo>
                  <a:lnTo>
                    <a:pt x="546" y="242"/>
                  </a:lnTo>
                  <a:lnTo>
                    <a:pt x="530" y="239"/>
                  </a:lnTo>
                  <a:lnTo>
                    <a:pt x="513" y="234"/>
                  </a:lnTo>
                  <a:lnTo>
                    <a:pt x="495" y="229"/>
                  </a:lnTo>
                  <a:lnTo>
                    <a:pt x="479" y="223"/>
                  </a:lnTo>
                  <a:lnTo>
                    <a:pt x="465" y="217"/>
                  </a:lnTo>
                  <a:lnTo>
                    <a:pt x="455" y="212"/>
                  </a:lnTo>
                  <a:lnTo>
                    <a:pt x="449" y="209"/>
                  </a:lnTo>
                  <a:lnTo>
                    <a:pt x="442" y="204"/>
                  </a:lnTo>
                  <a:lnTo>
                    <a:pt x="437" y="200"/>
                  </a:lnTo>
                  <a:lnTo>
                    <a:pt x="431" y="196"/>
                  </a:lnTo>
                  <a:lnTo>
                    <a:pt x="424" y="192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2"/>
                  </a:lnTo>
                  <a:lnTo>
                    <a:pt x="392" y="194"/>
                  </a:lnTo>
                  <a:lnTo>
                    <a:pt x="384" y="195"/>
                  </a:lnTo>
                  <a:lnTo>
                    <a:pt x="378" y="197"/>
                  </a:lnTo>
                  <a:lnTo>
                    <a:pt x="373" y="200"/>
                  </a:lnTo>
                  <a:lnTo>
                    <a:pt x="368" y="204"/>
                  </a:lnTo>
                  <a:lnTo>
                    <a:pt x="366" y="209"/>
                  </a:lnTo>
                  <a:lnTo>
                    <a:pt x="368" y="212"/>
                  </a:lnTo>
                  <a:lnTo>
                    <a:pt x="372" y="215"/>
                  </a:lnTo>
                  <a:lnTo>
                    <a:pt x="377" y="216"/>
                  </a:lnTo>
                  <a:lnTo>
                    <a:pt x="383" y="216"/>
                  </a:lnTo>
                  <a:lnTo>
                    <a:pt x="389" y="216"/>
                  </a:lnTo>
                  <a:lnTo>
                    <a:pt x="396" y="216"/>
                  </a:lnTo>
                  <a:lnTo>
                    <a:pt x="406" y="215"/>
                  </a:lnTo>
                  <a:lnTo>
                    <a:pt x="414" y="214"/>
                  </a:lnTo>
                  <a:lnTo>
                    <a:pt x="423" y="212"/>
                  </a:lnTo>
                  <a:lnTo>
                    <a:pt x="431" y="211"/>
                  </a:lnTo>
                  <a:lnTo>
                    <a:pt x="439" y="210"/>
                  </a:lnTo>
                  <a:lnTo>
                    <a:pt x="448" y="210"/>
                  </a:lnTo>
                  <a:lnTo>
                    <a:pt x="457" y="210"/>
                  </a:lnTo>
                  <a:lnTo>
                    <a:pt x="468" y="212"/>
                  </a:lnTo>
                  <a:lnTo>
                    <a:pt x="482" y="216"/>
                  </a:lnTo>
                  <a:lnTo>
                    <a:pt x="498" y="222"/>
                  </a:lnTo>
                  <a:lnTo>
                    <a:pt x="516" y="230"/>
                  </a:lnTo>
                  <a:lnTo>
                    <a:pt x="539" y="240"/>
                  </a:lnTo>
                  <a:lnTo>
                    <a:pt x="556" y="252"/>
                  </a:lnTo>
                  <a:lnTo>
                    <a:pt x="574" y="267"/>
                  </a:lnTo>
                  <a:lnTo>
                    <a:pt x="587" y="284"/>
                  </a:lnTo>
                  <a:lnTo>
                    <a:pt x="601" y="305"/>
                  </a:lnTo>
                  <a:lnTo>
                    <a:pt x="612" y="326"/>
                  </a:lnTo>
                  <a:lnTo>
                    <a:pt x="621" y="349"/>
                  </a:lnTo>
                  <a:lnTo>
                    <a:pt x="628" y="375"/>
                  </a:lnTo>
                  <a:lnTo>
                    <a:pt x="632" y="399"/>
                  </a:lnTo>
                  <a:lnTo>
                    <a:pt x="635" y="415"/>
                  </a:lnTo>
                  <a:lnTo>
                    <a:pt x="635" y="431"/>
                  </a:lnTo>
                  <a:lnTo>
                    <a:pt x="635" y="447"/>
                  </a:lnTo>
                  <a:lnTo>
                    <a:pt x="632" y="462"/>
                  </a:lnTo>
                  <a:lnTo>
                    <a:pt x="622" y="451"/>
                  </a:lnTo>
                  <a:lnTo>
                    <a:pt x="608" y="441"/>
                  </a:lnTo>
                  <a:lnTo>
                    <a:pt x="590" y="431"/>
                  </a:lnTo>
                  <a:lnTo>
                    <a:pt x="570" y="423"/>
                  </a:lnTo>
                  <a:lnTo>
                    <a:pt x="549" y="416"/>
                  </a:lnTo>
                  <a:lnTo>
                    <a:pt x="528" y="409"/>
                  </a:lnTo>
                  <a:lnTo>
                    <a:pt x="508" y="406"/>
                  </a:lnTo>
                  <a:lnTo>
                    <a:pt x="491" y="403"/>
                  </a:lnTo>
                  <a:lnTo>
                    <a:pt x="480" y="400"/>
                  </a:lnTo>
                  <a:lnTo>
                    <a:pt x="468" y="398"/>
                  </a:lnTo>
                  <a:lnTo>
                    <a:pt x="455" y="396"/>
                  </a:lnTo>
                  <a:lnTo>
                    <a:pt x="441" y="390"/>
                  </a:lnTo>
                  <a:lnTo>
                    <a:pt x="429" y="384"/>
                  </a:lnTo>
                  <a:lnTo>
                    <a:pt x="417" y="375"/>
                  </a:lnTo>
                  <a:lnTo>
                    <a:pt x="408" y="362"/>
                  </a:lnTo>
                  <a:lnTo>
                    <a:pt x="401" y="347"/>
                  </a:lnTo>
                  <a:lnTo>
                    <a:pt x="392" y="326"/>
                  </a:lnTo>
                  <a:lnTo>
                    <a:pt x="381" y="308"/>
                  </a:lnTo>
                  <a:lnTo>
                    <a:pt x="376" y="290"/>
                  </a:lnTo>
                  <a:lnTo>
                    <a:pt x="376" y="262"/>
                  </a:lnTo>
                  <a:lnTo>
                    <a:pt x="374" y="254"/>
                  </a:lnTo>
                  <a:lnTo>
                    <a:pt x="371" y="246"/>
                  </a:lnTo>
                  <a:lnTo>
                    <a:pt x="365" y="239"/>
                  </a:lnTo>
                  <a:lnTo>
                    <a:pt x="359" y="232"/>
                  </a:lnTo>
                  <a:lnTo>
                    <a:pt x="351" y="226"/>
                  </a:lnTo>
                  <a:lnTo>
                    <a:pt x="343" y="222"/>
                  </a:lnTo>
                  <a:lnTo>
                    <a:pt x="338" y="217"/>
                  </a:lnTo>
                  <a:lnTo>
                    <a:pt x="332" y="215"/>
                  </a:lnTo>
                  <a:lnTo>
                    <a:pt x="324" y="211"/>
                  </a:lnTo>
                  <a:lnTo>
                    <a:pt x="317" y="209"/>
                  </a:lnTo>
                  <a:lnTo>
                    <a:pt x="312" y="210"/>
                  </a:lnTo>
                  <a:lnTo>
                    <a:pt x="311" y="214"/>
                  </a:lnTo>
                  <a:lnTo>
                    <a:pt x="312" y="220"/>
                  </a:lnTo>
                  <a:lnTo>
                    <a:pt x="313" y="226"/>
                  </a:lnTo>
                  <a:lnTo>
                    <a:pt x="315" y="233"/>
                  </a:lnTo>
                  <a:lnTo>
                    <a:pt x="318" y="240"/>
                  </a:lnTo>
                  <a:lnTo>
                    <a:pt x="323" y="245"/>
                  </a:lnTo>
                  <a:lnTo>
                    <a:pt x="331" y="253"/>
                  </a:lnTo>
                  <a:lnTo>
                    <a:pt x="342" y="263"/>
                  </a:lnTo>
                  <a:lnTo>
                    <a:pt x="355" y="276"/>
                  </a:lnTo>
                  <a:lnTo>
                    <a:pt x="369" y="291"/>
                  </a:lnTo>
                  <a:lnTo>
                    <a:pt x="383" y="308"/>
                  </a:lnTo>
                  <a:lnTo>
                    <a:pt x="393" y="328"/>
                  </a:lnTo>
                  <a:lnTo>
                    <a:pt x="402" y="34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7" name="Freeform 461"/>
            <p:cNvSpPr>
              <a:spLocks/>
            </p:cNvSpPr>
            <p:nvPr/>
          </p:nvSpPr>
          <p:spPr bwMode="auto">
            <a:xfrm>
              <a:off x="2558" y="607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58"/>
                <a:gd name="T104" fmla="*/ 253 w 253"/>
                <a:gd name="T105" fmla="*/ 258 h 2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0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0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5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79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5"/>
                  </a:lnTo>
                  <a:lnTo>
                    <a:pt x="103" y="27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3"/>
                  </a:lnTo>
                  <a:lnTo>
                    <a:pt x="29" y="9"/>
                  </a:lnTo>
                  <a:lnTo>
                    <a:pt x="17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2"/>
                  </a:lnTo>
                  <a:lnTo>
                    <a:pt x="16" y="27"/>
                  </a:lnTo>
                  <a:lnTo>
                    <a:pt x="24" y="43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1"/>
                  </a:lnTo>
                  <a:lnTo>
                    <a:pt x="48" y="126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5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8" name="Freeform 462"/>
            <p:cNvSpPr>
              <a:spLocks/>
            </p:cNvSpPr>
            <p:nvPr/>
          </p:nvSpPr>
          <p:spPr bwMode="auto">
            <a:xfrm>
              <a:off x="2694" y="683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1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4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3" y="24"/>
                  </a:lnTo>
                  <a:lnTo>
                    <a:pt x="18" y="26"/>
                  </a:lnTo>
                  <a:lnTo>
                    <a:pt x="15" y="28"/>
                  </a:lnTo>
                  <a:lnTo>
                    <a:pt x="10" y="26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29" name="Freeform 463"/>
            <p:cNvSpPr>
              <a:spLocks/>
            </p:cNvSpPr>
            <p:nvPr/>
          </p:nvSpPr>
          <p:spPr bwMode="auto">
            <a:xfrm>
              <a:off x="2721" y="702"/>
              <a:ext cx="14" cy="14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0 w 29"/>
                <a:gd name="T9" fmla="*/ 0 h 29"/>
                <a:gd name="T10" fmla="*/ 0 w 29"/>
                <a:gd name="T11" fmla="*/ 0 h 29"/>
                <a:gd name="T12" fmla="*/ 0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0 w 29"/>
                <a:gd name="T21" fmla="*/ 0 h 29"/>
                <a:gd name="T22" fmla="*/ 0 w 29"/>
                <a:gd name="T23" fmla="*/ 0 h 29"/>
                <a:gd name="T24" fmla="*/ 0 w 29"/>
                <a:gd name="T25" fmla="*/ 0 h 29"/>
                <a:gd name="T26" fmla="*/ 0 w 29"/>
                <a:gd name="T27" fmla="*/ 0 h 29"/>
                <a:gd name="T28" fmla="*/ 0 w 29"/>
                <a:gd name="T29" fmla="*/ 0 h 29"/>
                <a:gd name="T30" fmla="*/ 0 w 29"/>
                <a:gd name="T31" fmla="*/ 0 h 29"/>
                <a:gd name="T32" fmla="*/ 0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7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0" name="Freeform 464"/>
            <p:cNvSpPr>
              <a:spLocks/>
            </p:cNvSpPr>
            <p:nvPr/>
          </p:nvSpPr>
          <p:spPr bwMode="auto">
            <a:xfrm>
              <a:off x="2689" y="719"/>
              <a:ext cx="14" cy="15"/>
            </a:xfrm>
            <a:custGeom>
              <a:avLst/>
              <a:gdLst>
                <a:gd name="T0" fmla="*/ 1 w 27"/>
                <a:gd name="T1" fmla="*/ 1 h 29"/>
                <a:gd name="T2" fmla="*/ 1 w 27"/>
                <a:gd name="T3" fmla="*/ 1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1 h 29"/>
                <a:gd name="T10" fmla="*/ 1 w 27"/>
                <a:gd name="T11" fmla="*/ 1 h 29"/>
                <a:gd name="T12" fmla="*/ 1 w 27"/>
                <a:gd name="T13" fmla="*/ 1 h 29"/>
                <a:gd name="T14" fmla="*/ 1 w 27"/>
                <a:gd name="T15" fmla="*/ 1 h 29"/>
                <a:gd name="T16" fmla="*/ 1 w 27"/>
                <a:gd name="T17" fmla="*/ 1 h 29"/>
                <a:gd name="T18" fmla="*/ 1 w 27"/>
                <a:gd name="T19" fmla="*/ 1 h 29"/>
                <a:gd name="T20" fmla="*/ 1 w 27"/>
                <a:gd name="T21" fmla="*/ 1 h 29"/>
                <a:gd name="T22" fmla="*/ 1 w 27"/>
                <a:gd name="T23" fmla="*/ 1 h 29"/>
                <a:gd name="T24" fmla="*/ 1 w 27"/>
                <a:gd name="T25" fmla="*/ 1 h 29"/>
                <a:gd name="T26" fmla="*/ 1 w 27"/>
                <a:gd name="T27" fmla="*/ 1 h 29"/>
                <a:gd name="T28" fmla="*/ 0 w 27"/>
                <a:gd name="T29" fmla="*/ 1 h 29"/>
                <a:gd name="T30" fmla="*/ 0 w 27"/>
                <a:gd name="T31" fmla="*/ 1 h 29"/>
                <a:gd name="T32" fmla="*/ 1 w 27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9"/>
                <a:gd name="T53" fmla="*/ 27 w 2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1" name="Freeform 465"/>
            <p:cNvSpPr>
              <a:spLocks/>
            </p:cNvSpPr>
            <p:nvPr/>
          </p:nvSpPr>
          <p:spPr bwMode="auto">
            <a:xfrm>
              <a:off x="2666" y="702"/>
              <a:ext cx="14" cy="14"/>
            </a:xfrm>
            <a:custGeom>
              <a:avLst/>
              <a:gdLst>
                <a:gd name="T0" fmla="*/ 1 w 28"/>
                <a:gd name="T1" fmla="*/ 1 h 27"/>
                <a:gd name="T2" fmla="*/ 1 w 28"/>
                <a:gd name="T3" fmla="*/ 1 h 27"/>
                <a:gd name="T4" fmla="*/ 0 w 28"/>
                <a:gd name="T5" fmla="*/ 1 h 27"/>
                <a:gd name="T6" fmla="*/ 0 w 28"/>
                <a:gd name="T7" fmla="*/ 1 h 27"/>
                <a:gd name="T8" fmla="*/ 1 w 28"/>
                <a:gd name="T9" fmla="*/ 1 h 27"/>
                <a:gd name="T10" fmla="*/ 1 w 28"/>
                <a:gd name="T11" fmla="*/ 1 h 27"/>
                <a:gd name="T12" fmla="*/ 1 w 28"/>
                <a:gd name="T13" fmla="*/ 1 h 27"/>
                <a:gd name="T14" fmla="*/ 1 w 28"/>
                <a:gd name="T15" fmla="*/ 1 h 27"/>
                <a:gd name="T16" fmla="*/ 1 w 28"/>
                <a:gd name="T17" fmla="*/ 1 h 27"/>
                <a:gd name="T18" fmla="*/ 1 w 28"/>
                <a:gd name="T19" fmla="*/ 1 h 27"/>
                <a:gd name="T20" fmla="*/ 1 w 28"/>
                <a:gd name="T21" fmla="*/ 1 h 27"/>
                <a:gd name="T22" fmla="*/ 1 w 28"/>
                <a:gd name="T23" fmla="*/ 1 h 27"/>
                <a:gd name="T24" fmla="*/ 1 w 28"/>
                <a:gd name="T25" fmla="*/ 1 h 27"/>
                <a:gd name="T26" fmla="*/ 1 w 28"/>
                <a:gd name="T27" fmla="*/ 1 h 27"/>
                <a:gd name="T28" fmla="*/ 1 w 28"/>
                <a:gd name="T29" fmla="*/ 0 h 27"/>
                <a:gd name="T30" fmla="*/ 1 w 28"/>
                <a:gd name="T31" fmla="*/ 0 h 27"/>
                <a:gd name="T32" fmla="*/ 1 w 28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7"/>
                <a:gd name="T53" fmla="*/ 28 w 28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7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7"/>
                  </a:lnTo>
                  <a:lnTo>
                    <a:pt x="20" y="27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2" name="Freeform 466"/>
            <p:cNvSpPr>
              <a:spLocks/>
            </p:cNvSpPr>
            <p:nvPr/>
          </p:nvSpPr>
          <p:spPr bwMode="auto">
            <a:xfrm>
              <a:off x="2657" y="728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3" name="Freeform 467"/>
            <p:cNvSpPr>
              <a:spLocks/>
            </p:cNvSpPr>
            <p:nvPr/>
          </p:nvSpPr>
          <p:spPr bwMode="auto">
            <a:xfrm>
              <a:off x="2680" y="748"/>
              <a:ext cx="11" cy="14"/>
            </a:xfrm>
            <a:custGeom>
              <a:avLst/>
              <a:gdLst>
                <a:gd name="T0" fmla="*/ 1 w 22"/>
                <a:gd name="T1" fmla="*/ 0 h 29"/>
                <a:gd name="T2" fmla="*/ 1 w 22"/>
                <a:gd name="T3" fmla="*/ 0 h 29"/>
                <a:gd name="T4" fmla="*/ 0 w 22"/>
                <a:gd name="T5" fmla="*/ 0 h 29"/>
                <a:gd name="T6" fmla="*/ 0 w 22"/>
                <a:gd name="T7" fmla="*/ 0 h 29"/>
                <a:gd name="T8" fmla="*/ 0 w 22"/>
                <a:gd name="T9" fmla="*/ 0 h 29"/>
                <a:gd name="T10" fmla="*/ 1 w 22"/>
                <a:gd name="T11" fmla="*/ 0 h 29"/>
                <a:gd name="T12" fmla="*/ 1 w 22"/>
                <a:gd name="T13" fmla="*/ 0 h 29"/>
                <a:gd name="T14" fmla="*/ 1 w 22"/>
                <a:gd name="T15" fmla="*/ 0 h 29"/>
                <a:gd name="T16" fmla="*/ 1 w 22"/>
                <a:gd name="T17" fmla="*/ 0 h 29"/>
                <a:gd name="T18" fmla="*/ 1 w 22"/>
                <a:gd name="T19" fmla="*/ 0 h 29"/>
                <a:gd name="T20" fmla="*/ 1 w 22"/>
                <a:gd name="T21" fmla="*/ 0 h 29"/>
                <a:gd name="T22" fmla="*/ 1 w 22"/>
                <a:gd name="T23" fmla="*/ 0 h 29"/>
                <a:gd name="T24" fmla="*/ 1 w 22"/>
                <a:gd name="T25" fmla="*/ 0 h 29"/>
                <a:gd name="T26" fmla="*/ 1 w 22"/>
                <a:gd name="T27" fmla="*/ 0 h 29"/>
                <a:gd name="T28" fmla="*/ 1 w 22"/>
                <a:gd name="T29" fmla="*/ 0 h 29"/>
                <a:gd name="T30" fmla="*/ 1 w 22"/>
                <a:gd name="T31" fmla="*/ 0 h 29"/>
                <a:gd name="T32" fmla="*/ 1 w 22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4" name="Freeform 468"/>
            <p:cNvSpPr>
              <a:spLocks/>
            </p:cNvSpPr>
            <p:nvPr/>
          </p:nvSpPr>
          <p:spPr bwMode="auto">
            <a:xfrm>
              <a:off x="2699" y="735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3"/>
                <a:gd name="T53" fmla="*/ 26 w 2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5" name="Freeform 469"/>
            <p:cNvSpPr>
              <a:spLocks/>
            </p:cNvSpPr>
            <p:nvPr/>
          </p:nvSpPr>
          <p:spPr bwMode="auto">
            <a:xfrm>
              <a:off x="2715" y="738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7"/>
                <a:gd name="T53" fmla="*/ 26 w 2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6" name="Freeform 470"/>
            <p:cNvSpPr>
              <a:spLocks/>
            </p:cNvSpPr>
            <p:nvPr/>
          </p:nvSpPr>
          <p:spPr bwMode="auto">
            <a:xfrm>
              <a:off x="2570" y="757"/>
              <a:ext cx="108" cy="73"/>
            </a:xfrm>
            <a:custGeom>
              <a:avLst/>
              <a:gdLst>
                <a:gd name="T0" fmla="*/ 1 w 216"/>
                <a:gd name="T1" fmla="*/ 0 h 148"/>
                <a:gd name="T2" fmla="*/ 1 w 216"/>
                <a:gd name="T3" fmla="*/ 0 h 148"/>
                <a:gd name="T4" fmla="*/ 1 w 216"/>
                <a:gd name="T5" fmla="*/ 0 h 148"/>
                <a:gd name="T6" fmla="*/ 1 w 216"/>
                <a:gd name="T7" fmla="*/ 0 h 148"/>
                <a:gd name="T8" fmla="*/ 1 w 216"/>
                <a:gd name="T9" fmla="*/ 0 h 148"/>
                <a:gd name="T10" fmla="*/ 1 w 216"/>
                <a:gd name="T11" fmla="*/ 0 h 148"/>
                <a:gd name="T12" fmla="*/ 1 w 216"/>
                <a:gd name="T13" fmla="*/ 0 h 148"/>
                <a:gd name="T14" fmla="*/ 1 w 216"/>
                <a:gd name="T15" fmla="*/ 0 h 148"/>
                <a:gd name="T16" fmla="*/ 1 w 216"/>
                <a:gd name="T17" fmla="*/ 0 h 148"/>
                <a:gd name="T18" fmla="*/ 1 w 216"/>
                <a:gd name="T19" fmla="*/ 0 h 148"/>
                <a:gd name="T20" fmla="*/ 1 w 216"/>
                <a:gd name="T21" fmla="*/ 0 h 148"/>
                <a:gd name="T22" fmla="*/ 1 w 216"/>
                <a:gd name="T23" fmla="*/ 0 h 148"/>
                <a:gd name="T24" fmla="*/ 1 w 216"/>
                <a:gd name="T25" fmla="*/ 0 h 148"/>
                <a:gd name="T26" fmla="*/ 1 w 216"/>
                <a:gd name="T27" fmla="*/ 0 h 148"/>
                <a:gd name="T28" fmla="*/ 1 w 216"/>
                <a:gd name="T29" fmla="*/ 0 h 148"/>
                <a:gd name="T30" fmla="*/ 1 w 216"/>
                <a:gd name="T31" fmla="*/ 0 h 148"/>
                <a:gd name="T32" fmla="*/ 1 w 216"/>
                <a:gd name="T33" fmla="*/ 0 h 148"/>
                <a:gd name="T34" fmla="*/ 1 w 216"/>
                <a:gd name="T35" fmla="*/ 0 h 148"/>
                <a:gd name="T36" fmla="*/ 1 w 216"/>
                <a:gd name="T37" fmla="*/ 0 h 148"/>
                <a:gd name="T38" fmla="*/ 1 w 216"/>
                <a:gd name="T39" fmla="*/ 0 h 148"/>
                <a:gd name="T40" fmla="*/ 1 w 216"/>
                <a:gd name="T41" fmla="*/ 0 h 148"/>
                <a:gd name="T42" fmla="*/ 1 w 216"/>
                <a:gd name="T43" fmla="*/ 0 h 148"/>
                <a:gd name="T44" fmla="*/ 1 w 216"/>
                <a:gd name="T45" fmla="*/ 0 h 148"/>
                <a:gd name="T46" fmla="*/ 1 w 216"/>
                <a:gd name="T47" fmla="*/ 0 h 148"/>
                <a:gd name="T48" fmla="*/ 1 w 216"/>
                <a:gd name="T49" fmla="*/ 0 h 148"/>
                <a:gd name="T50" fmla="*/ 1 w 216"/>
                <a:gd name="T51" fmla="*/ 0 h 148"/>
                <a:gd name="T52" fmla="*/ 1 w 216"/>
                <a:gd name="T53" fmla="*/ 0 h 148"/>
                <a:gd name="T54" fmla="*/ 1 w 216"/>
                <a:gd name="T55" fmla="*/ 0 h 148"/>
                <a:gd name="T56" fmla="*/ 1 w 216"/>
                <a:gd name="T57" fmla="*/ 0 h 148"/>
                <a:gd name="T58" fmla="*/ 1 w 216"/>
                <a:gd name="T59" fmla="*/ 0 h 148"/>
                <a:gd name="T60" fmla="*/ 1 w 216"/>
                <a:gd name="T61" fmla="*/ 0 h 148"/>
                <a:gd name="T62" fmla="*/ 1 w 216"/>
                <a:gd name="T63" fmla="*/ 0 h 148"/>
                <a:gd name="T64" fmla="*/ 0 w 216"/>
                <a:gd name="T65" fmla="*/ 0 h 148"/>
                <a:gd name="T66" fmla="*/ 1 w 216"/>
                <a:gd name="T67" fmla="*/ 0 h 148"/>
                <a:gd name="T68" fmla="*/ 1 w 216"/>
                <a:gd name="T69" fmla="*/ 0 h 148"/>
                <a:gd name="T70" fmla="*/ 1 w 216"/>
                <a:gd name="T71" fmla="*/ 0 h 148"/>
                <a:gd name="T72" fmla="*/ 1 w 216"/>
                <a:gd name="T73" fmla="*/ 0 h 148"/>
                <a:gd name="T74" fmla="*/ 1 w 216"/>
                <a:gd name="T75" fmla="*/ 0 h 148"/>
                <a:gd name="T76" fmla="*/ 1 w 216"/>
                <a:gd name="T77" fmla="*/ 0 h 148"/>
                <a:gd name="T78" fmla="*/ 1 w 216"/>
                <a:gd name="T79" fmla="*/ 0 h 148"/>
                <a:gd name="T80" fmla="*/ 1 w 216"/>
                <a:gd name="T81" fmla="*/ 0 h 148"/>
                <a:gd name="T82" fmla="*/ 1 w 216"/>
                <a:gd name="T83" fmla="*/ 0 h 148"/>
                <a:gd name="T84" fmla="*/ 1 w 216"/>
                <a:gd name="T85" fmla="*/ 0 h 148"/>
                <a:gd name="T86" fmla="*/ 1 w 216"/>
                <a:gd name="T87" fmla="*/ 0 h 148"/>
                <a:gd name="T88" fmla="*/ 1 w 216"/>
                <a:gd name="T89" fmla="*/ 0 h 148"/>
                <a:gd name="T90" fmla="*/ 1 w 216"/>
                <a:gd name="T91" fmla="*/ 0 h 148"/>
                <a:gd name="T92" fmla="*/ 1 w 216"/>
                <a:gd name="T93" fmla="*/ 0 h 148"/>
                <a:gd name="T94" fmla="*/ 1 w 216"/>
                <a:gd name="T95" fmla="*/ 0 h 148"/>
                <a:gd name="T96" fmla="*/ 1 w 216"/>
                <a:gd name="T97" fmla="*/ 0 h 148"/>
                <a:gd name="T98" fmla="*/ 1 w 216"/>
                <a:gd name="T99" fmla="*/ 0 h 148"/>
                <a:gd name="T100" fmla="*/ 1 w 216"/>
                <a:gd name="T101" fmla="*/ 0 h 148"/>
                <a:gd name="T102" fmla="*/ 1 w 216"/>
                <a:gd name="T103" fmla="*/ 0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6"/>
                <a:gd name="T157" fmla="*/ 0 h 148"/>
                <a:gd name="T158" fmla="*/ 216 w 21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1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1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2"/>
                  </a:lnTo>
                  <a:lnTo>
                    <a:pt x="75" y="142"/>
                  </a:lnTo>
                  <a:lnTo>
                    <a:pt x="72" y="147"/>
                  </a:lnTo>
                  <a:lnTo>
                    <a:pt x="73" y="148"/>
                  </a:lnTo>
                  <a:lnTo>
                    <a:pt x="76" y="147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1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7" name="Freeform 471"/>
            <p:cNvSpPr>
              <a:spLocks/>
            </p:cNvSpPr>
            <p:nvPr/>
          </p:nvSpPr>
          <p:spPr bwMode="auto">
            <a:xfrm>
              <a:off x="2578" y="625"/>
              <a:ext cx="86" cy="82"/>
            </a:xfrm>
            <a:custGeom>
              <a:avLst/>
              <a:gdLst>
                <a:gd name="T0" fmla="*/ 0 w 173"/>
                <a:gd name="T1" fmla="*/ 0 h 165"/>
                <a:gd name="T2" fmla="*/ 0 w 173"/>
                <a:gd name="T3" fmla="*/ 0 h 165"/>
                <a:gd name="T4" fmla="*/ 0 w 173"/>
                <a:gd name="T5" fmla="*/ 0 h 165"/>
                <a:gd name="T6" fmla="*/ 0 w 173"/>
                <a:gd name="T7" fmla="*/ 0 h 165"/>
                <a:gd name="T8" fmla="*/ 0 w 173"/>
                <a:gd name="T9" fmla="*/ 0 h 165"/>
                <a:gd name="T10" fmla="*/ 0 w 173"/>
                <a:gd name="T11" fmla="*/ 0 h 165"/>
                <a:gd name="T12" fmla="*/ 0 w 173"/>
                <a:gd name="T13" fmla="*/ 0 h 165"/>
                <a:gd name="T14" fmla="*/ 0 w 173"/>
                <a:gd name="T15" fmla="*/ 0 h 165"/>
                <a:gd name="T16" fmla="*/ 0 w 173"/>
                <a:gd name="T17" fmla="*/ 0 h 165"/>
                <a:gd name="T18" fmla="*/ 0 w 173"/>
                <a:gd name="T19" fmla="*/ 0 h 165"/>
                <a:gd name="T20" fmla="*/ 0 w 173"/>
                <a:gd name="T21" fmla="*/ 0 h 165"/>
                <a:gd name="T22" fmla="*/ 0 w 173"/>
                <a:gd name="T23" fmla="*/ 0 h 165"/>
                <a:gd name="T24" fmla="*/ 0 w 173"/>
                <a:gd name="T25" fmla="*/ 0 h 165"/>
                <a:gd name="T26" fmla="*/ 0 w 173"/>
                <a:gd name="T27" fmla="*/ 0 h 165"/>
                <a:gd name="T28" fmla="*/ 0 w 173"/>
                <a:gd name="T29" fmla="*/ 0 h 165"/>
                <a:gd name="T30" fmla="*/ 0 w 173"/>
                <a:gd name="T31" fmla="*/ 0 h 165"/>
                <a:gd name="T32" fmla="*/ 0 w 173"/>
                <a:gd name="T33" fmla="*/ 0 h 165"/>
                <a:gd name="T34" fmla="*/ 0 w 173"/>
                <a:gd name="T35" fmla="*/ 0 h 165"/>
                <a:gd name="T36" fmla="*/ 0 w 173"/>
                <a:gd name="T37" fmla="*/ 0 h 165"/>
                <a:gd name="T38" fmla="*/ 0 w 173"/>
                <a:gd name="T39" fmla="*/ 0 h 165"/>
                <a:gd name="T40" fmla="*/ 0 w 173"/>
                <a:gd name="T41" fmla="*/ 0 h 165"/>
                <a:gd name="T42" fmla="*/ 0 w 173"/>
                <a:gd name="T43" fmla="*/ 0 h 165"/>
                <a:gd name="T44" fmla="*/ 0 w 173"/>
                <a:gd name="T45" fmla="*/ 0 h 165"/>
                <a:gd name="T46" fmla="*/ 0 w 173"/>
                <a:gd name="T47" fmla="*/ 0 h 165"/>
                <a:gd name="T48" fmla="*/ 0 w 173"/>
                <a:gd name="T49" fmla="*/ 0 h 165"/>
                <a:gd name="T50" fmla="*/ 0 w 173"/>
                <a:gd name="T51" fmla="*/ 0 h 165"/>
                <a:gd name="T52" fmla="*/ 0 w 173"/>
                <a:gd name="T53" fmla="*/ 0 h 165"/>
                <a:gd name="T54" fmla="*/ 0 w 173"/>
                <a:gd name="T55" fmla="*/ 0 h 165"/>
                <a:gd name="T56" fmla="*/ 0 w 173"/>
                <a:gd name="T57" fmla="*/ 0 h 165"/>
                <a:gd name="T58" fmla="*/ 0 w 173"/>
                <a:gd name="T59" fmla="*/ 0 h 165"/>
                <a:gd name="T60" fmla="*/ 0 w 173"/>
                <a:gd name="T61" fmla="*/ 0 h 165"/>
                <a:gd name="T62" fmla="*/ 0 w 173"/>
                <a:gd name="T63" fmla="*/ 0 h 165"/>
                <a:gd name="T64" fmla="*/ 0 w 173"/>
                <a:gd name="T65" fmla="*/ 0 h 165"/>
                <a:gd name="T66" fmla="*/ 0 w 173"/>
                <a:gd name="T67" fmla="*/ 0 h 165"/>
                <a:gd name="T68" fmla="*/ 0 w 173"/>
                <a:gd name="T69" fmla="*/ 0 h 165"/>
                <a:gd name="T70" fmla="*/ 0 w 173"/>
                <a:gd name="T71" fmla="*/ 0 h 165"/>
                <a:gd name="T72" fmla="*/ 0 w 173"/>
                <a:gd name="T73" fmla="*/ 0 h 165"/>
                <a:gd name="T74" fmla="*/ 0 w 173"/>
                <a:gd name="T75" fmla="*/ 0 h 165"/>
                <a:gd name="T76" fmla="*/ 0 w 173"/>
                <a:gd name="T77" fmla="*/ 0 h 165"/>
                <a:gd name="T78" fmla="*/ 0 w 173"/>
                <a:gd name="T79" fmla="*/ 0 h 165"/>
                <a:gd name="T80" fmla="*/ 0 w 173"/>
                <a:gd name="T81" fmla="*/ 0 h 165"/>
                <a:gd name="T82" fmla="*/ 0 w 173"/>
                <a:gd name="T83" fmla="*/ 0 h 165"/>
                <a:gd name="T84" fmla="*/ 0 w 173"/>
                <a:gd name="T85" fmla="*/ 0 h 165"/>
                <a:gd name="T86" fmla="*/ 0 w 173"/>
                <a:gd name="T87" fmla="*/ 0 h 165"/>
                <a:gd name="T88" fmla="*/ 0 w 173"/>
                <a:gd name="T89" fmla="*/ 0 h 165"/>
                <a:gd name="T90" fmla="*/ 0 w 173"/>
                <a:gd name="T91" fmla="*/ 0 h 165"/>
                <a:gd name="T92" fmla="*/ 0 w 173"/>
                <a:gd name="T93" fmla="*/ 0 h 165"/>
                <a:gd name="T94" fmla="*/ 0 w 173"/>
                <a:gd name="T95" fmla="*/ 0 h 165"/>
                <a:gd name="T96" fmla="*/ 0 w 173"/>
                <a:gd name="T97" fmla="*/ 0 h 165"/>
                <a:gd name="T98" fmla="*/ 0 w 173"/>
                <a:gd name="T99" fmla="*/ 0 h 165"/>
                <a:gd name="T100" fmla="*/ 0 w 173"/>
                <a:gd name="T101" fmla="*/ 0 h 165"/>
                <a:gd name="T102" fmla="*/ 0 w 173"/>
                <a:gd name="T103" fmla="*/ 0 h 165"/>
                <a:gd name="T104" fmla="*/ 0 w 173"/>
                <a:gd name="T105" fmla="*/ 0 h 165"/>
                <a:gd name="T106" fmla="*/ 0 w 173"/>
                <a:gd name="T107" fmla="*/ 0 h 165"/>
                <a:gd name="T108" fmla="*/ 0 w 173"/>
                <a:gd name="T109" fmla="*/ 0 h 165"/>
                <a:gd name="T110" fmla="*/ 0 w 173"/>
                <a:gd name="T111" fmla="*/ 0 h 165"/>
                <a:gd name="T112" fmla="*/ 0 w 173"/>
                <a:gd name="T113" fmla="*/ 0 h 165"/>
                <a:gd name="T114" fmla="*/ 0 w 173"/>
                <a:gd name="T115" fmla="*/ 0 h 165"/>
                <a:gd name="T116" fmla="*/ 0 w 173"/>
                <a:gd name="T117" fmla="*/ 0 h 165"/>
                <a:gd name="T118" fmla="*/ 0 w 173"/>
                <a:gd name="T119" fmla="*/ 0 h 165"/>
                <a:gd name="T120" fmla="*/ 0 w 173"/>
                <a:gd name="T121" fmla="*/ 0 h 165"/>
                <a:gd name="T122" fmla="*/ 0 w 173"/>
                <a:gd name="T123" fmla="*/ 0 h 16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"/>
                <a:gd name="T187" fmla="*/ 0 h 165"/>
                <a:gd name="T188" fmla="*/ 173 w 173"/>
                <a:gd name="T189" fmla="*/ 165 h 16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" h="165">
                  <a:moveTo>
                    <a:pt x="167" y="165"/>
                  </a:moveTo>
                  <a:lnTo>
                    <a:pt x="168" y="162"/>
                  </a:lnTo>
                  <a:lnTo>
                    <a:pt x="170" y="159"/>
                  </a:lnTo>
                  <a:lnTo>
                    <a:pt x="172" y="157"/>
                  </a:lnTo>
                  <a:lnTo>
                    <a:pt x="173" y="155"/>
                  </a:lnTo>
                  <a:lnTo>
                    <a:pt x="166" y="148"/>
                  </a:lnTo>
                  <a:lnTo>
                    <a:pt x="159" y="141"/>
                  </a:lnTo>
                  <a:lnTo>
                    <a:pt x="156" y="135"/>
                  </a:lnTo>
                  <a:lnTo>
                    <a:pt x="155" y="128"/>
                  </a:lnTo>
                  <a:lnTo>
                    <a:pt x="154" y="116"/>
                  </a:lnTo>
                  <a:lnTo>
                    <a:pt x="151" y="96"/>
                  </a:lnTo>
                  <a:lnTo>
                    <a:pt x="148" y="76"/>
                  </a:lnTo>
                  <a:lnTo>
                    <a:pt x="144" y="64"/>
                  </a:lnTo>
                  <a:lnTo>
                    <a:pt x="141" y="58"/>
                  </a:lnTo>
                  <a:lnTo>
                    <a:pt x="137" y="55"/>
                  </a:lnTo>
                  <a:lnTo>
                    <a:pt x="136" y="57"/>
                  </a:lnTo>
                  <a:lnTo>
                    <a:pt x="137" y="63"/>
                  </a:lnTo>
                  <a:lnTo>
                    <a:pt x="140" y="75"/>
                  </a:lnTo>
                  <a:lnTo>
                    <a:pt x="141" y="91"/>
                  </a:lnTo>
                  <a:lnTo>
                    <a:pt x="141" y="108"/>
                  </a:lnTo>
                  <a:lnTo>
                    <a:pt x="140" y="119"/>
                  </a:lnTo>
                  <a:lnTo>
                    <a:pt x="135" y="117"/>
                  </a:lnTo>
                  <a:lnTo>
                    <a:pt x="130" y="113"/>
                  </a:lnTo>
                  <a:lnTo>
                    <a:pt x="126" y="111"/>
                  </a:lnTo>
                  <a:lnTo>
                    <a:pt x="121" y="108"/>
                  </a:lnTo>
                  <a:lnTo>
                    <a:pt x="116" y="104"/>
                  </a:lnTo>
                  <a:lnTo>
                    <a:pt x="112" y="101"/>
                  </a:lnTo>
                  <a:lnTo>
                    <a:pt x="107" y="97"/>
                  </a:lnTo>
                  <a:lnTo>
                    <a:pt x="105" y="94"/>
                  </a:lnTo>
                  <a:lnTo>
                    <a:pt x="101" y="83"/>
                  </a:lnTo>
                  <a:lnTo>
                    <a:pt x="97" y="68"/>
                  </a:lnTo>
                  <a:lnTo>
                    <a:pt x="94" y="52"/>
                  </a:lnTo>
                  <a:lnTo>
                    <a:pt x="92" y="40"/>
                  </a:lnTo>
                  <a:lnTo>
                    <a:pt x="92" y="30"/>
                  </a:lnTo>
                  <a:lnTo>
                    <a:pt x="91" y="21"/>
                  </a:lnTo>
                  <a:lnTo>
                    <a:pt x="90" y="13"/>
                  </a:lnTo>
                  <a:lnTo>
                    <a:pt x="87" y="7"/>
                  </a:lnTo>
                  <a:lnTo>
                    <a:pt x="84" y="4"/>
                  </a:lnTo>
                  <a:lnTo>
                    <a:pt x="83" y="5"/>
                  </a:lnTo>
                  <a:lnTo>
                    <a:pt x="84" y="10"/>
                  </a:lnTo>
                  <a:lnTo>
                    <a:pt x="86" y="16"/>
                  </a:lnTo>
                  <a:lnTo>
                    <a:pt x="87" y="25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4"/>
                  </a:lnTo>
                  <a:lnTo>
                    <a:pt x="83" y="52"/>
                  </a:lnTo>
                  <a:lnTo>
                    <a:pt x="84" y="64"/>
                  </a:lnTo>
                  <a:lnTo>
                    <a:pt x="87" y="75"/>
                  </a:lnTo>
                  <a:lnTo>
                    <a:pt x="88" y="83"/>
                  </a:lnTo>
                  <a:lnTo>
                    <a:pt x="76" y="73"/>
                  </a:lnTo>
                  <a:lnTo>
                    <a:pt x="64" y="60"/>
                  </a:lnTo>
                  <a:lnTo>
                    <a:pt x="51" y="46"/>
                  </a:lnTo>
                  <a:lnTo>
                    <a:pt x="38" y="34"/>
                  </a:lnTo>
                  <a:lnTo>
                    <a:pt x="26" y="21"/>
                  </a:lnTo>
                  <a:lnTo>
                    <a:pt x="15" y="11"/>
                  </a:lnTo>
                  <a:lnTo>
                    <a:pt x="7" y="4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3"/>
                  </a:lnTo>
                  <a:lnTo>
                    <a:pt x="29" y="41"/>
                  </a:lnTo>
                  <a:lnTo>
                    <a:pt x="34" y="48"/>
                  </a:lnTo>
                  <a:lnTo>
                    <a:pt x="38" y="53"/>
                  </a:lnTo>
                  <a:lnTo>
                    <a:pt x="41" y="58"/>
                  </a:lnTo>
                  <a:lnTo>
                    <a:pt x="44" y="61"/>
                  </a:lnTo>
                  <a:lnTo>
                    <a:pt x="48" y="66"/>
                  </a:lnTo>
                  <a:lnTo>
                    <a:pt x="53" y="72"/>
                  </a:lnTo>
                  <a:lnTo>
                    <a:pt x="59" y="76"/>
                  </a:lnTo>
                  <a:lnTo>
                    <a:pt x="65" y="82"/>
                  </a:lnTo>
                  <a:lnTo>
                    <a:pt x="71" y="87"/>
                  </a:lnTo>
                  <a:lnTo>
                    <a:pt x="76" y="90"/>
                  </a:lnTo>
                  <a:lnTo>
                    <a:pt x="80" y="93"/>
                  </a:lnTo>
                  <a:lnTo>
                    <a:pt x="75" y="93"/>
                  </a:lnTo>
                  <a:lnTo>
                    <a:pt x="71" y="93"/>
                  </a:lnTo>
                  <a:lnTo>
                    <a:pt x="65" y="93"/>
                  </a:lnTo>
                  <a:lnTo>
                    <a:pt x="59" y="91"/>
                  </a:lnTo>
                  <a:lnTo>
                    <a:pt x="53" y="90"/>
                  </a:lnTo>
                  <a:lnTo>
                    <a:pt x="48" y="88"/>
                  </a:lnTo>
                  <a:lnTo>
                    <a:pt x="44" y="87"/>
                  </a:lnTo>
                  <a:lnTo>
                    <a:pt x="41" y="84"/>
                  </a:lnTo>
                  <a:lnTo>
                    <a:pt x="36" y="81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33" y="88"/>
                  </a:lnTo>
                  <a:lnTo>
                    <a:pt x="37" y="91"/>
                  </a:lnTo>
                  <a:lnTo>
                    <a:pt x="44" y="95"/>
                  </a:lnTo>
                  <a:lnTo>
                    <a:pt x="52" y="99"/>
                  </a:lnTo>
                  <a:lnTo>
                    <a:pt x="61" y="103"/>
                  </a:lnTo>
                  <a:lnTo>
                    <a:pt x="72" y="106"/>
                  </a:lnTo>
                  <a:lnTo>
                    <a:pt x="81" y="109"/>
                  </a:lnTo>
                  <a:lnTo>
                    <a:pt x="91" y="111"/>
                  </a:lnTo>
                  <a:lnTo>
                    <a:pt x="99" y="111"/>
                  </a:lnTo>
                  <a:lnTo>
                    <a:pt x="104" y="112"/>
                  </a:lnTo>
                  <a:lnTo>
                    <a:pt x="109" y="114"/>
                  </a:lnTo>
                  <a:lnTo>
                    <a:pt x="114" y="118"/>
                  </a:lnTo>
                  <a:lnTo>
                    <a:pt x="119" y="121"/>
                  </a:lnTo>
                  <a:lnTo>
                    <a:pt x="124" y="125"/>
                  </a:lnTo>
                  <a:lnTo>
                    <a:pt x="128" y="128"/>
                  </a:lnTo>
                  <a:lnTo>
                    <a:pt x="132" y="132"/>
                  </a:lnTo>
                  <a:lnTo>
                    <a:pt x="135" y="135"/>
                  </a:lnTo>
                  <a:lnTo>
                    <a:pt x="130" y="137"/>
                  </a:lnTo>
                  <a:lnTo>
                    <a:pt x="124" y="140"/>
                  </a:lnTo>
                  <a:lnTo>
                    <a:pt x="117" y="141"/>
                  </a:lnTo>
                  <a:lnTo>
                    <a:pt x="109" y="142"/>
                  </a:lnTo>
                  <a:lnTo>
                    <a:pt x="101" y="143"/>
                  </a:lnTo>
                  <a:lnTo>
                    <a:pt x="94" y="143"/>
                  </a:lnTo>
                  <a:lnTo>
                    <a:pt x="87" y="143"/>
                  </a:lnTo>
                  <a:lnTo>
                    <a:pt x="81" y="142"/>
                  </a:lnTo>
                  <a:lnTo>
                    <a:pt x="74" y="142"/>
                  </a:lnTo>
                  <a:lnTo>
                    <a:pt x="69" y="143"/>
                  </a:lnTo>
                  <a:lnTo>
                    <a:pt x="72" y="146"/>
                  </a:lnTo>
                  <a:lnTo>
                    <a:pt x="82" y="149"/>
                  </a:lnTo>
                  <a:lnTo>
                    <a:pt x="90" y="150"/>
                  </a:lnTo>
                  <a:lnTo>
                    <a:pt x="99" y="151"/>
                  </a:lnTo>
                  <a:lnTo>
                    <a:pt x="110" y="151"/>
                  </a:lnTo>
                  <a:lnTo>
                    <a:pt x="119" y="150"/>
                  </a:lnTo>
                  <a:lnTo>
                    <a:pt x="128" y="150"/>
                  </a:lnTo>
                  <a:lnTo>
                    <a:pt x="137" y="150"/>
                  </a:lnTo>
                  <a:lnTo>
                    <a:pt x="144" y="149"/>
                  </a:lnTo>
                  <a:lnTo>
                    <a:pt x="149" y="149"/>
                  </a:lnTo>
                  <a:lnTo>
                    <a:pt x="155" y="150"/>
                  </a:lnTo>
                  <a:lnTo>
                    <a:pt x="160" y="155"/>
                  </a:lnTo>
                  <a:lnTo>
                    <a:pt x="164" y="159"/>
                  </a:lnTo>
                  <a:lnTo>
                    <a:pt x="167" y="16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8" name="Freeform 472"/>
            <p:cNvSpPr>
              <a:spLocks/>
            </p:cNvSpPr>
            <p:nvPr/>
          </p:nvSpPr>
          <p:spPr bwMode="auto">
            <a:xfrm>
              <a:off x="2706" y="594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250"/>
                <a:gd name="T146" fmla="*/ 107 w 107"/>
                <a:gd name="T147" fmla="*/ 250 h 2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6"/>
                  </a:lnTo>
                  <a:lnTo>
                    <a:pt x="15" y="199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199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5"/>
                  </a:lnTo>
                  <a:lnTo>
                    <a:pt x="15" y="130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8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0"/>
                  </a:lnTo>
                  <a:lnTo>
                    <a:pt x="38" y="54"/>
                  </a:lnTo>
                  <a:lnTo>
                    <a:pt x="38" y="39"/>
                  </a:lnTo>
                  <a:lnTo>
                    <a:pt x="39" y="29"/>
                  </a:lnTo>
                  <a:lnTo>
                    <a:pt x="42" y="25"/>
                  </a:lnTo>
                  <a:lnTo>
                    <a:pt x="43" y="25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4"/>
                  </a:lnTo>
                  <a:lnTo>
                    <a:pt x="47" y="65"/>
                  </a:lnTo>
                  <a:lnTo>
                    <a:pt x="50" y="70"/>
                  </a:lnTo>
                  <a:lnTo>
                    <a:pt x="55" y="54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2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69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2"/>
                  </a:lnTo>
                  <a:lnTo>
                    <a:pt x="90" y="59"/>
                  </a:lnTo>
                  <a:lnTo>
                    <a:pt x="93" y="55"/>
                  </a:lnTo>
                  <a:lnTo>
                    <a:pt x="96" y="55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0"/>
                  </a:lnTo>
                  <a:lnTo>
                    <a:pt x="75" y="74"/>
                  </a:lnTo>
                  <a:lnTo>
                    <a:pt x="69" y="77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5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3"/>
                  </a:lnTo>
                  <a:lnTo>
                    <a:pt x="52" y="153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6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4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1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6"/>
                  </a:lnTo>
                  <a:lnTo>
                    <a:pt x="107" y="179"/>
                  </a:lnTo>
                  <a:lnTo>
                    <a:pt x="104" y="184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6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4"/>
                  </a:lnTo>
                  <a:lnTo>
                    <a:pt x="6" y="214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39" name="Freeform 473"/>
            <p:cNvSpPr>
              <a:spLocks/>
            </p:cNvSpPr>
            <p:nvPr/>
          </p:nvSpPr>
          <p:spPr bwMode="auto">
            <a:xfrm>
              <a:off x="2695" y="663"/>
              <a:ext cx="9" cy="16"/>
            </a:xfrm>
            <a:custGeom>
              <a:avLst/>
              <a:gdLst>
                <a:gd name="T0" fmla="*/ 0 w 20"/>
                <a:gd name="T1" fmla="*/ 0 h 33"/>
                <a:gd name="T2" fmla="*/ 0 w 20"/>
                <a:gd name="T3" fmla="*/ 0 h 33"/>
                <a:gd name="T4" fmla="*/ 0 w 20"/>
                <a:gd name="T5" fmla="*/ 0 h 33"/>
                <a:gd name="T6" fmla="*/ 0 w 20"/>
                <a:gd name="T7" fmla="*/ 0 h 33"/>
                <a:gd name="T8" fmla="*/ 0 w 20"/>
                <a:gd name="T9" fmla="*/ 0 h 33"/>
                <a:gd name="T10" fmla="*/ 0 w 20"/>
                <a:gd name="T11" fmla="*/ 0 h 33"/>
                <a:gd name="T12" fmla="*/ 0 w 20"/>
                <a:gd name="T13" fmla="*/ 0 h 33"/>
                <a:gd name="T14" fmla="*/ 0 w 20"/>
                <a:gd name="T15" fmla="*/ 0 h 33"/>
                <a:gd name="T16" fmla="*/ 0 w 20"/>
                <a:gd name="T17" fmla="*/ 0 h 33"/>
                <a:gd name="T18" fmla="*/ 0 w 20"/>
                <a:gd name="T19" fmla="*/ 0 h 33"/>
                <a:gd name="T20" fmla="*/ 0 w 20"/>
                <a:gd name="T21" fmla="*/ 0 h 33"/>
                <a:gd name="T22" fmla="*/ 0 w 20"/>
                <a:gd name="T23" fmla="*/ 0 h 33"/>
                <a:gd name="T24" fmla="*/ 0 w 20"/>
                <a:gd name="T25" fmla="*/ 0 h 33"/>
                <a:gd name="T26" fmla="*/ 0 w 20"/>
                <a:gd name="T27" fmla="*/ 0 h 33"/>
                <a:gd name="T28" fmla="*/ 0 w 20"/>
                <a:gd name="T29" fmla="*/ 0 h 33"/>
                <a:gd name="T30" fmla="*/ 0 w 20"/>
                <a:gd name="T31" fmla="*/ 0 h 33"/>
                <a:gd name="T32" fmla="*/ 0 w 2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3"/>
                <a:gd name="T53" fmla="*/ 20 w 2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3">
                  <a:moveTo>
                    <a:pt x="20" y="30"/>
                  </a:moveTo>
                  <a:lnTo>
                    <a:pt x="15" y="29"/>
                  </a:lnTo>
                  <a:lnTo>
                    <a:pt x="10" y="29"/>
                  </a:lnTo>
                  <a:lnTo>
                    <a:pt x="7" y="32"/>
                  </a:lnTo>
                  <a:lnTo>
                    <a:pt x="4" y="33"/>
                  </a:lnTo>
                  <a:lnTo>
                    <a:pt x="2" y="25"/>
                  </a:lnTo>
                  <a:lnTo>
                    <a:pt x="1" y="18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6" y="11"/>
                  </a:lnTo>
                  <a:lnTo>
                    <a:pt x="9" y="18"/>
                  </a:lnTo>
                  <a:lnTo>
                    <a:pt x="14" y="25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0" name="Freeform 474"/>
            <p:cNvSpPr>
              <a:spLocks/>
            </p:cNvSpPr>
            <p:nvPr/>
          </p:nvSpPr>
          <p:spPr bwMode="auto">
            <a:xfrm>
              <a:off x="2767" y="659"/>
              <a:ext cx="170" cy="103"/>
            </a:xfrm>
            <a:custGeom>
              <a:avLst/>
              <a:gdLst>
                <a:gd name="T0" fmla="*/ 0 w 341"/>
                <a:gd name="T1" fmla="*/ 0 h 208"/>
                <a:gd name="T2" fmla="*/ 0 w 341"/>
                <a:gd name="T3" fmla="*/ 0 h 208"/>
                <a:gd name="T4" fmla="*/ 0 w 341"/>
                <a:gd name="T5" fmla="*/ 0 h 208"/>
                <a:gd name="T6" fmla="*/ 0 w 341"/>
                <a:gd name="T7" fmla="*/ 0 h 208"/>
                <a:gd name="T8" fmla="*/ 0 w 341"/>
                <a:gd name="T9" fmla="*/ 0 h 208"/>
                <a:gd name="T10" fmla="*/ 0 w 341"/>
                <a:gd name="T11" fmla="*/ 0 h 208"/>
                <a:gd name="T12" fmla="*/ 0 w 341"/>
                <a:gd name="T13" fmla="*/ 0 h 208"/>
                <a:gd name="T14" fmla="*/ 0 w 341"/>
                <a:gd name="T15" fmla="*/ 0 h 208"/>
                <a:gd name="T16" fmla="*/ 0 w 341"/>
                <a:gd name="T17" fmla="*/ 0 h 208"/>
                <a:gd name="T18" fmla="*/ 0 w 341"/>
                <a:gd name="T19" fmla="*/ 0 h 208"/>
                <a:gd name="T20" fmla="*/ 0 w 341"/>
                <a:gd name="T21" fmla="*/ 0 h 208"/>
                <a:gd name="T22" fmla="*/ 0 w 341"/>
                <a:gd name="T23" fmla="*/ 0 h 208"/>
                <a:gd name="T24" fmla="*/ 0 w 341"/>
                <a:gd name="T25" fmla="*/ 0 h 208"/>
                <a:gd name="T26" fmla="*/ 0 w 341"/>
                <a:gd name="T27" fmla="*/ 0 h 208"/>
                <a:gd name="T28" fmla="*/ 0 w 341"/>
                <a:gd name="T29" fmla="*/ 0 h 208"/>
                <a:gd name="T30" fmla="*/ 0 w 341"/>
                <a:gd name="T31" fmla="*/ 0 h 208"/>
                <a:gd name="T32" fmla="*/ 0 w 341"/>
                <a:gd name="T33" fmla="*/ 0 h 208"/>
                <a:gd name="T34" fmla="*/ 0 w 341"/>
                <a:gd name="T35" fmla="*/ 0 h 208"/>
                <a:gd name="T36" fmla="*/ 0 w 341"/>
                <a:gd name="T37" fmla="*/ 0 h 208"/>
                <a:gd name="T38" fmla="*/ 0 w 341"/>
                <a:gd name="T39" fmla="*/ 0 h 208"/>
                <a:gd name="T40" fmla="*/ 0 w 341"/>
                <a:gd name="T41" fmla="*/ 0 h 208"/>
                <a:gd name="T42" fmla="*/ 0 w 341"/>
                <a:gd name="T43" fmla="*/ 0 h 208"/>
                <a:gd name="T44" fmla="*/ 0 w 341"/>
                <a:gd name="T45" fmla="*/ 0 h 208"/>
                <a:gd name="T46" fmla="*/ 0 w 341"/>
                <a:gd name="T47" fmla="*/ 0 h 208"/>
                <a:gd name="T48" fmla="*/ 0 w 341"/>
                <a:gd name="T49" fmla="*/ 0 h 208"/>
                <a:gd name="T50" fmla="*/ 0 w 341"/>
                <a:gd name="T51" fmla="*/ 0 h 208"/>
                <a:gd name="T52" fmla="*/ 0 w 341"/>
                <a:gd name="T53" fmla="*/ 0 h 208"/>
                <a:gd name="T54" fmla="*/ 0 w 341"/>
                <a:gd name="T55" fmla="*/ 0 h 208"/>
                <a:gd name="T56" fmla="*/ 0 w 341"/>
                <a:gd name="T57" fmla="*/ 0 h 208"/>
                <a:gd name="T58" fmla="*/ 0 w 341"/>
                <a:gd name="T59" fmla="*/ 0 h 208"/>
                <a:gd name="T60" fmla="*/ 0 w 341"/>
                <a:gd name="T61" fmla="*/ 0 h 208"/>
                <a:gd name="T62" fmla="*/ 0 w 341"/>
                <a:gd name="T63" fmla="*/ 0 h 208"/>
                <a:gd name="T64" fmla="*/ 0 w 341"/>
                <a:gd name="T65" fmla="*/ 0 h 208"/>
                <a:gd name="T66" fmla="*/ 0 w 341"/>
                <a:gd name="T67" fmla="*/ 0 h 208"/>
                <a:gd name="T68" fmla="*/ 0 w 341"/>
                <a:gd name="T69" fmla="*/ 0 h 208"/>
                <a:gd name="T70" fmla="*/ 0 w 341"/>
                <a:gd name="T71" fmla="*/ 0 h 208"/>
                <a:gd name="T72" fmla="*/ 0 w 341"/>
                <a:gd name="T73" fmla="*/ 0 h 208"/>
                <a:gd name="T74" fmla="*/ 0 w 341"/>
                <a:gd name="T75" fmla="*/ 0 h 208"/>
                <a:gd name="T76" fmla="*/ 0 w 341"/>
                <a:gd name="T77" fmla="*/ 0 h 208"/>
                <a:gd name="T78" fmla="*/ 0 w 341"/>
                <a:gd name="T79" fmla="*/ 0 h 208"/>
                <a:gd name="T80" fmla="*/ 0 w 341"/>
                <a:gd name="T81" fmla="*/ 0 h 208"/>
                <a:gd name="T82" fmla="*/ 0 w 341"/>
                <a:gd name="T83" fmla="*/ 0 h 208"/>
                <a:gd name="T84" fmla="*/ 0 w 341"/>
                <a:gd name="T85" fmla="*/ 0 h 208"/>
                <a:gd name="T86" fmla="*/ 0 w 341"/>
                <a:gd name="T87" fmla="*/ 0 h 208"/>
                <a:gd name="T88" fmla="*/ 0 w 341"/>
                <a:gd name="T89" fmla="*/ 0 h 208"/>
                <a:gd name="T90" fmla="*/ 0 w 341"/>
                <a:gd name="T91" fmla="*/ 0 h 208"/>
                <a:gd name="T92" fmla="*/ 0 w 341"/>
                <a:gd name="T93" fmla="*/ 0 h 208"/>
                <a:gd name="T94" fmla="*/ 0 w 341"/>
                <a:gd name="T95" fmla="*/ 0 h 208"/>
                <a:gd name="T96" fmla="*/ 0 w 341"/>
                <a:gd name="T97" fmla="*/ 0 h 208"/>
                <a:gd name="T98" fmla="*/ 0 w 341"/>
                <a:gd name="T99" fmla="*/ 0 h 208"/>
                <a:gd name="T100" fmla="*/ 0 w 341"/>
                <a:gd name="T101" fmla="*/ 0 h 208"/>
                <a:gd name="T102" fmla="*/ 0 w 341"/>
                <a:gd name="T103" fmla="*/ 0 h 208"/>
                <a:gd name="T104" fmla="*/ 0 w 341"/>
                <a:gd name="T105" fmla="*/ 0 h 208"/>
                <a:gd name="T106" fmla="*/ 0 w 341"/>
                <a:gd name="T107" fmla="*/ 0 h 208"/>
                <a:gd name="T108" fmla="*/ 0 w 341"/>
                <a:gd name="T109" fmla="*/ 0 h 20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1"/>
                <a:gd name="T166" fmla="*/ 0 h 208"/>
                <a:gd name="T167" fmla="*/ 341 w 341"/>
                <a:gd name="T168" fmla="*/ 208 h 20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1" h="208">
                  <a:moveTo>
                    <a:pt x="14" y="161"/>
                  </a:moveTo>
                  <a:lnTo>
                    <a:pt x="19" y="157"/>
                  </a:lnTo>
                  <a:lnTo>
                    <a:pt x="26" y="151"/>
                  </a:lnTo>
                  <a:lnTo>
                    <a:pt x="34" y="147"/>
                  </a:lnTo>
                  <a:lnTo>
                    <a:pt x="43" y="141"/>
                  </a:lnTo>
                  <a:lnTo>
                    <a:pt x="52" y="136"/>
                  </a:lnTo>
                  <a:lnTo>
                    <a:pt x="60" y="131"/>
                  </a:lnTo>
                  <a:lnTo>
                    <a:pt x="66" y="127"/>
                  </a:lnTo>
                  <a:lnTo>
                    <a:pt x="68" y="124"/>
                  </a:lnTo>
                  <a:lnTo>
                    <a:pt x="72" y="113"/>
                  </a:lnTo>
                  <a:lnTo>
                    <a:pt x="77" y="96"/>
                  </a:lnTo>
                  <a:lnTo>
                    <a:pt x="85" y="78"/>
                  </a:lnTo>
                  <a:lnTo>
                    <a:pt x="92" y="64"/>
                  </a:lnTo>
                  <a:lnTo>
                    <a:pt x="97" y="57"/>
                  </a:lnTo>
                  <a:lnTo>
                    <a:pt x="103" y="49"/>
                  </a:lnTo>
                  <a:lnTo>
                    <a:pt x="111" y="40"/>
                  </a:lnTo>
                  <a:lnTo>
                    <a:pt x="119" y="29"/>
                  </a:lnTo>
                  <a:lnTo>
                    <a:pt x="128" y="20"/>
                  </a:lnTo>
                  <a:lnTo>
                    <a:pt x="136" y="11"/>
                  </a:lnTo>
                  <a:lnTo>
                    <a:pt x="143" y="5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4"/>
                  </a:lnTo>
                  <a:lnTo>
                    <a:pt x="150" y="7"/>
                  </a:lnTo>
                  <a:lnTo>
                    <a:pt x="146" y="11"/>
                  </a:lnTo>
                  <a:lnTo>
                    <a:pt x="141" y="18"/>
                  </a:lnTo>
                  <a:lnTo>
                    <a:pt x="133" y="26"/>
                  </a:lnTo>
                  <a:lnTo>
                    <a:pt x="125" y="36"/>
                  </a:lnTo>
                  <a:lnTo>
                    <a:pt x="115" y="46"/>
                  </a:lnTo>
                  <a:lnTo>
                    <a:pt x="107" y="56"/>
                  </a:lnTo>
                  <a:lnTo>
                    <a:pt x="102" y="65"/>
                  </a:lnTo>
                  <a:lnTo>
                    <a:pt x="98" y="71"/>
                  </a:lnTo>
                  <a:lnTo>
                    <a:pt x="93" y="81"/>
                  </a:lnTo>
                  <a:lnTo>
                    <a:pt x="90" y="91"/>
                  </a:lnTo>
                  <a:lnTo>
                    <a:pt x="89" y="103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89" y="113"/>
                  </a:lnTo>
                  <a:lnTo>
                    <a:pt x="91" y="112"/>
                  </a:lnTo>
                  <a:lnTo>
                    <a:pt x="97" y="110"/>
                  </a:lnTo>
                  <a:lnTo>
                    <a:pt x="102" y="108"/>
                  </a:lnTo>
                  <a:lnTo>
                    <a:pt x="106" y="103"/>
                  </a:lnTo>
                  <a:lnTo>
                    <a:pt x="113" y="98"/>
                  </a:lnTo>
                  <a:lnTo>
                    <a:pt x="120" y="94"/>
                  </a:lnTo>
                  <a:lnTo>
                    <a:pt x="127" y="89"/>
                  </a:lnTo>
                  <a:lnTo>
                    <a:pt x="133" y="84"/>
                  </a:lnTo>
                  <a:lnTo>
                    <a:pt x="138" y="81"/>
                  </a:lnTo>
                  <a:lnTo>
                    <a:pt x="142" y="80"/>
                  </a:lnTo>
                  <a:lnTo>
                    <a:pt x="149" y="67"/>
                  </a:lnTo>
                  <a:lnTo>
                    <a:pt x="159" y="54"/>
                  </a:lnTo>
                  <a:lnTo>
                    <a:pt x="172" y="42"/>
                  </a:lnTo>
                  <a:lnTo>
                    <a:pt x="186" y="30"/>
                  </a:lnTo>
                  <a:lnTo>
                    <a:pt x="198" y="21"/>
                  </a:lnTo>
                  <a:lnTo>
                    <a:pt x="211" y="12"/>
                  </a:lnTo>
                  <a:lnTo>
                    <a:pt x="221" y="7"/>
                  </a:lnTo>
                  <a:lnTo>
                    <a:pt x="228" y="4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0" y="4"/>
                  </a:lnTo>
                  <a:lnTo>
                    <a:pt x="234" y="7"/>
                  </a:lnTo>
                  <a:lnTo>
                    <a:pt x="224" y="13"/>
                  </a:lnTo>
                  <a:lnTo>
                    <a:pt x="212" y="22"/>
                  </a:lnTo>
                  <a:lnTo>
                    <a:pt x="199" y="33"/>
                  </a:lnTo>
                  <a:lnTo>
                    <a:pt x="187" y="44"/>
                  </a:lnTo>
                  <a:lnTo>
                    <a:pt x="175" y="56"/>
                  </a:lnTo>
                  <a:lnTo>
                    <a:pt x="166" y="66"/>
                  </a:lnTo>
                  <a:lnTo>
                    <a:pt x="160" y="75"/>
                  </a:lnTo>
                  <a:lnTo>
                    <a:pt x="158" y="82"/>
                  </a:lnTo>
                  <a:lnTo>
                    <a:pt x="158" y="84"/>
                  </a:lnTo>
                  <a:lnTo>
                    <a:pt x="160" y="86"/>
                  </a:lnTo>
                  <a:lnTo>
                    <a:pt x="165" y="84"/>
                  </a:lnTo>
                  <a:lnTo>
                    <a:pt x="172" y="83"/>
                  </a:lnTo>
                  <a:lnTo>
                    <a:pt x="176" y="82"/>
                  </a:lnTo>
                  <a:lnTo>
                    <a:pt x="182" y="81"/>
                  </a:lnTo>
                  <a:lnTo>
                    <a:pt x="188" y="80"/>
                  </a:lnTo>
                  <a:lnTo>
                    <a:pt x="194" y="79"/>
                  </a:lnTo>
                  <a:lnTo>
                    <a:pt x="199" y="78"/>
                  </a:lnTo>
                  <a:lnTo>
                    <a:pt x="204" y="76"/>
                  </a:lnTo>
                  <a:lnTo>
                    <a:pt x="209" y="75"/>
                  </a:lnTo>
                  <a:lnTo>
                    <a:pt x="212" y="75"/>
                  </a:lnTo>
                  <a:lnTo>
                    <a:pt x="221" y="67"/>
                  </a:lnTo>
                  <a:lnTo>
                    <a:pt x="233" y="60"/>
                  </a:lnTo>
                  <a:lnTo>
                    <a:pt x="245" y="52"/>
                  </a:lnTo>
                  <a:lnTo>
                    <a:pt x="260" y="45"/>
                  </a:lnTo>
                  <a:lnTo>
                    <a:pt x="273" y="38"/>
                  </a:lnTo>
                  <a:lnTo>
                    <a:pt x="286" y="33"/>
                  </a:lnTo>
                  <a:lnTo>
                    <a:pt x="295" y="29"/>
                  </a:lnTo>
                  <a:lnTo>
                    <a:pt x="301" y="26"/>
                  </a:lnTo>
                  <a:lnTo>
                    <a:pt x="306" y="23"/>
                  </a:lnTo>
                  <a:lnTo>
                    <a:pt x="310" y="26"/>
                  </a:lnTo>
                  <a:lnTo>
                    <a:pt x="308" y="30"/>
                  </a:lnTo>
                  <a:lnTo>
                    <a:pt x="301" y="34"/>
                  </a:lnTo>
                  <a:lnTo>
                    <a:pt x="291" y="37"/>
                  </a:lnTo>
                  <a:lnTo>
                    <a:pt x="281" y="41"/>
                  </a:lnTo>
                  <a:lnTo>
                    <a:pt x="270" y="46"/>
                  </a:lnTo>
                  <a:lnTo>
                    <a:pt x="260" y="53"/>
                  </a:lnTo>
                  <a:lnTo>
                    <a:pt x="251" y="59"/>
                  </a:lnTo>
                  <a:lnTo>
                    <a:pt x="243" y="66"/>
                  </a:lnTo>
                  <a:lnTo>
                    <a:pt x="237" y="72"/>
                  </a:lnTo>
                  <a:lnTo>
                    <a:pt x="234" y="78"/>
                  </a:lnTo>
                  <a:lnTo>
                    <a:pt x="245" y="79"/>
                  </a:lnTo>
                  <a:lnTo>
                    <a:pt x="258" y="78"/>
                  </a:lnTo>
                  <a:lnTo>
                    <a:pt x="272" y="76"/>
                  </a:lnTo>
                  <a:lnTo>
                    <a:pt x="286" y="74"/>
                  </a:lnTo>
                  <a:lnTo>
                    <a:pt x="300" y="71"/>
                  </a:lnTo>
                  <a:lnTo>
                    <a:pt x="311" y="68"/>
                  </a:lnTo>
                  <a:lnTo>
                    <a:pt x="320" y="65"/>
                  </a:lnTo>
                  <a:lnTo>
                    <a:pt x="327" y="63"/>
                  </a:lnTo>
                  <a:lnTo>
                    <a:pt x="335" y="59"/>
                  </a:lnTo>
                  <a:lnTo>
                    <a:pt x="340" y="58"/>
                  </a:lnTo>
                  <a:lnTo>
                    <a:pt x="341" y="59"/>
                  </a:lnTo>
                  <a:lnTo>
                    <a:pt x="336" y="64"/>
                  </a:lnTo>
                  <a:lnTo>
                    <a:pt x="331" y="67"/>
                  </a:lnTo>
                  <a:lnTo>
                    <a:pt x="321" y="72"/>
                  </a:lnTo>
                  <a:lnTo>
                    <a:pt x="311" y="78"/>
                  </a:lnTo>
                  <a:lnTo>
                    <a:pt x="298" y="82"/>
                  </a:lnTo>
                  <a:lnTo>
                    <a:pt x="283" y="87"/>
                  </a:lnTo>
                  <a:lnTo>
                    <a:pt x="268" y="90"/>
                  </a:lnTo>
                  <a:lnTo>
                    <a:pt x="253" y="93"/>
                  </a:lnTo>
                  <a:lnTo>
                    <a:pt x="239" y="93"/>
                  </a:lnTo>
                  <a:lnTo>
                    <a:pt x="243" y="97"/>
                  </a:lnTo>
                  <a:lnTo>
                    <a:pt x="251" y="103"/>
                  </a:lnTo>
                  <a:lnTo>
                    <a:pt x="260" y="109"/>
                  </a:lnTo>
                  <a:lnTo>
                    <a:pt x="270" y="114"/>
                  </a:lnTo>
                  <a:lnTo>
                    <a:pt x="280" y="120"/>
                  </a:lnTo>
                  <a:lnTo>
                    <a:pt x="289" y="125"/>
                  </a:lnTo>
                  <a:lnTo>
                    <a:pt x="297" y="128"/>
                  </a:lnTo>
                  <a:lnTo>
                    <a:pt x="303" y="131"/>
                  </a:lnTo>
                  <a:lnTo>
                    <a:pt x="310" y="135"/>
                  </a:lnTo>
                  <a:lnTo>
                    <a:pt x="313" y="137"/>
                  </a:lnTo>
                  <a:lnTo>
                    <a:pt x="311" y="140"/>
                  </a:lnTo>
                  <a:lnTo>
                    <a:pt x="304" y="139"/>
                  </a:lnTo>
                  <a:lnTo>
                    <a:pt x="296" y="136"/>
                  </a:lnTo>
                  <a:lnTo>
                    <a:pt x="286" y="132"/>
                  </a:lnTo>
                  <a:lnTo>
                    <a:pt x="272" y="127"/>
                  </a:lnTo>
                  <a:lnTo>
                    <a:pt x="258" y="121"/>
                  </a:lnTo>
                  <a:lnTo>
                    <a:pt x="244" y="116"/>
                  </a:lnTo>
                  <a:lnTo>
                    <a:pt x="233" y="110"/>
                  </a:lnTo>
                  <a:lnTo>
                    <a:pt x="224" y="104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1"/>
                  </a:lnTo>
                  <a:lnTo>
                    <a:pt x="198" y="101"/>
                  </a:lnTo>
                  <a:lnTo>
                    <a:pt x="190" y="102"/>
                  </a:lnTo>
                  <a:lnTo>
                    <a:pt x="182" y="102"/>
                  </a:lnTo>
                  <a:lnTo>
                    <a:pt x="175" y="103"/>
                  </a:lnTo>
                  <a:lnTo>
                    <a:pt x="169" y="103"/>
                  </a:lnTo>
                  <a:lnTo>
                    <a:pt x="166" y="104"/>
                  </a:lnTo>
                  <a:lnTo>
                    <a:pt x="169" y="110"/>
                  </a:lnTo>
                  <a:lnTo>
                    <a:pt x="175" y="116"/>
                  </a:lnTo>
                  <a:lnTo>
                    <a:pt x="181" y="122"/>
                  </a:lnTo>
                  <a:lnTo>
                    <a:pt x="188" y="129"/>
                  </a:lnTo>
                  <a:lnTo>
                    <a:pt x="195" y="135"/>
                  </a:lnTo>
                  <a:lnTo>
                    <a:pt x="202" y="141"/>
                  </a:lnTo>
                  <a:lnTo>
                    <a:pt x="209" y="146"/>
                  </a:lnTo>
                  <a:lnTo>
                    <a:pt x="213" y="149"/>
                  </a:lnTo>
                  <a:lnTo>
                    <a:pt x="222" y="154"/>
                  </a:lnTo>
                  <a:lnTo>
                    <a:pt x="232" y="159"/>
                  </a:lnTo>
                  <a:lnTo>
                    <a:pt x="241" y="164"/>
                  </a:lnTo>
                  <a:lnTo>
                    <a:pt x="247" y="167"/>
                  </a:lnTo>
                  <a:lnTo>
                    <a:pt x="251" y="172"/>
                  </a:lnTo>
                  <a:lnTo>
                    <a:pt x="255" y="177"/>
                  </a:lnTo>
                  <a:lnTo>
                    <a:pt x="252" y="178"/>
                  </a:lnTo>
                  <a:lnTo>
                    <a:pt x="241" y="172"/>
                  </a:lnTo>
                  <a:lnTo>
                    <a:pt x="232" y="166"/>
                  </a:lnTo>
                  <a:lnTo>
                    <a:pt x="220" y="159"/>
                  </a:lnTo>
                  <a:lnTo>
                    <a:pt x="207" y="151"/>
                  </a:lnTo>
                  <a:lnTo>
                    <a:pt x="194" y="143"/>
                  </a:lnTo>
                  <a:lnTo>
                    <a:pt x="181" y="135"/>
                  </a:lnTo>
                  <a:lnTo>
                    <a:pt x="171" y="128"/>
                  </a:lnTo>
                  <a:lnTo>
                    <a:pt x="161" y="122"/>
                  </a:lnTo>
                  <a:lnTo>
                    <a:pt x="156" y="118"/>
                  </a:lnTo>
                  <a:lnTo>
                    <a:pt x="150" y="113"/>
                  </a:lnTo>
                  <a:lnTo>
                    <a:pt x="144" y="113"/>
                  </a:lnTo>
                  <a:lnTo>
                    <a:pt x="139" y="114"/>
                  </a:lnTo>
                  <a:lnTo>
                    <a:pt x="134" y="117"/>
                  </a:lnTo>
                  <a:lnTo>
                    <a:pt x="129" y="118"/>
                  </a:lnTo>
                  <a:lnTo>
                    <a:pt x="123" y="120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104" y="126"/>
                  </a:lnTo>
                  <a:lnTo>
                    <a:pt x="98" y="128"/>
                  </a:lnTo>
                  <a:lnTo>
                    <a:pt x="93" y="131"/>
                  </a:lnTo>
                  <a:lnTo>
                    <a:pt x="91" y="132"/>
                  </a:lnTo>
                  <a:lnTo>
                    <a:pt x="89" y="135"/>
                  </a:lnTo>
                  <a:lnTo>
                    <a:pt x="90" y="137"/>
                  </a:lnTo>
                  <a:lnTo>
                    <a:pt x="92" y="142"/>
                  </a:lnTo>
                  <a:lnTo>
                    <a:pt x="98" y="147"/>
                  </a:lnTo>
                  <a:lnTo>
                    <a:pt x="104" y="151"/>
                  </a:lnTo>
                  <a:lnTo>
                    <a:pt x="112" y="158"/>
                  </a:lnTo>
                  <a:lnTo>
                    <a:pt x="123" y="166"/>
                  </a:lnTo>
                  <a:lnTo>
                    <a:pt x="135" y="175"/>
                  </a:lnTo>
                  <a:lnTo>
                    <a:pt x="148" y="184"/>
                  </a:lnTo>
                  <a:lnTo>
                    <a:pt x="159" y="192"/>
                  </a:lnTo>
                  <a:lnTo>
                    <a:pt x="169" y="197"/>
                  </a:lnTo>
                  <a:lnTo>
                    <a:pt x="176" y="201"/>
                  </a:lnTo>
                  <a:lnTo>
                    <a:pt x="182" y="205"/>
                  </a:lnTo>
                  <a:lnTo>
                    <a:pt x="182" y="208"/>
                  </a:lnTo>
                  <a:lnTo>
                    <a:pt x="175" y="208"/>
                  </a:lnTo>
                  <a:lnTo>
                    <a:pt x="164" y="202"/>
                  </a:lnTo>
                  <a:lnTo>
                    <a:pt x="154" y="196"/>
                  </a:lnTo>
                  <a:lnTo>
                    <a:pt x="144" y="189"/>
                  </a:lnTo>
                  <a:lnTo>
                    <a:pt x="130" y="181"/>
                  </a:lnTo>
                  <a:lnTo>
                    <a:pt x="116" y="172"/>
                  </a:lnTo>
                  <a:lnTo>
                    <a:pt x="104" y="164"/>
                  </a:lnTo>
                  <a:lnTo>
                    <a:pt x="91" y="157"/>
                  </a:lnTo>
                  <a:lnTo>
                    <a:pt x="83" y="152"/>
                  </a:lnTo>
                  <a:lnTo>
                    <a:pt x="77" y="150"/>
                  </a:lnTo>
                  <a:lnTo>
                    <a:pt x="73" y="150"/>
                  </a:lnTo>
                  <a:lnTo>
                    <a:pt x="65" y="152"/>
                  </a:lnTo>
                  <a:lnTo>
                    <a:pt x="53" y="156"/>
                  </a:lnTo>
                  <a:lnTo>
                    <a:pt x="42" y="161"/>
                  </a:lnTo>
                  <a:lnTo>
                    <a:pt x="29" y="164"/>
                  </a:lnTo>
                  <a:lnTo>
                    <a:pt x="19" y="167"/>
                  </a:lnTo>
                  <a:lnTo>
                    <a:pt x="9" y="170"/>
                  </a:lnTo>
                  <a:lnTo>
                    <a:pt x="4" y="171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7" y="165"/>
                  </a:lnTo>
                  <a:lnTo>
                    <a:pt x="14" y="161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1" name="Freeform 475"/>
            <p:cNvSpPr>
              <a:spLocks/>
            </p:cNvSpPr>
            <p:nvPr/>
          </p:nvSpPr>
          <p:spPr bwMode="auto">
            <a:xfrm>
              <a:off x="2733" y="763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6"/>
                <a:gd name="T178" fmla="*/ 0 h 205"/>
                <a:gd name="T179" fmla="*/ 246 w 246"/>
                <a:gd name="T180" fmla="*/ 205 h 2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6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9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2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1"/>
                  </a:lnTo>
                  <a:lnTo>
                    <a:pt x="159" y="114"/>
                  </a:lnTo>
                  <a:lnTo>
                    <a:pt x="159" y="119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7"/>
                  </a:lnTo>
                  <a:lnTo>
                    <a:pt x="181" y="187"/>
                  </a:lnTo>
                  <a:lnTo>
                    <a:pt x="177" y="184"/>
                  </a:lnTo>
                  <a:lnTo>
                    <a:pt x="173" y="179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9"/>
                  </a:lnTo>
                  <a:lnTo>
                    <a:pt x="147" y="101"/>
                  </a:lnTo>
                  <a:lnTo>
                    <a:pt x="141" y="96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7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9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4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8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2" name="Freeform 476"/>
            <p:cNvSpPr>
              <a:spLocks/>
            </p:cNvSpPr>
            <p:nvPr/>
          </p:nvSpPr>
          <p:spPr bwMode="auto">
            <a:xfrm>
              <a:off x="2669" y="775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82"/>
                <a:gd name="T182" fmla="*/ 170 w 170"/>
                <a:gd name="T183" fmla="*/ 282 h 2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4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3"/>
                  </a:lnTo>
                  <a:lnTo>
                    <a:pt x="169" y="165"/>
                  </a:lnTo>
                  <a:lnTo>
                    <a:pt x="165" y="163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40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40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8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1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3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5"/>
                  </a:lnTo>
                  <a:lnTo>
                    <a:pt x="99" y="150"/>
                  </a:lnTo>
                  <a:lnTo>
                    <a:pt x="94" y="148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9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4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8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3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3" name="Freeform 477"/>
            <p:cNvSpPr>
              <a:spLocks/>
            </p:cNvSpPr>
            <p:nvPr/>
          </p:nvSpPr>
          <p:spPr bwMode="auto">
            <a:xfrm>
              <a:off x="2754" y="592"/>
              <a:ext cx="103" cy="146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"/>
                <a:gd name="T169" fmla="*/ 0 h 292"/>
                <a:gd name="T170" fmla="*/ 206 w 206"/>
                <a:gd name="T171" fmla="*/ 292 h 2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4"/>
                  </a:lnTo>
                  <a:lnTo>
                    <a:pt x="51" y="156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4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1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2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19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2"/>
                  </a:lnTo>
                  <a:lnTo>
                    <a:pt x="122" y="60"/>
                  </a:lnTo>
                  <a:lnTo>
                    <a:pt x="124" y="72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4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5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0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2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5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1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6"/>
                  </a:lnTo>
                  <a:lnTo>
                    <a:pt x="85" y="155"/>
                  </a:lnTo>
                  <a:lnTo>
                    <a:pt x="83" y="156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4" name="Freeform 478"/>
            <p:cNvSpPr>
              <a:spLocks/>
            </p:cNvSpPr>
            <p:nvPr/>
          </p:nvSpPr>
          <p:spPr bwMode="auto">
            <a:xfrm>
              <a:off x="2605" y="825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227"/>
                <a:gd name="T176" fmla="*/ 132 w 132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1"/>
                  </a:lnTo>
                  <a:lnTo>
                    <a:pt x="70" y="49"/>
                  </a:lnTo>
                  <a:lnTo>
                    <a:pt x="62" y="49"/>
                  </a:lnTo>
                  <a:lnTo>
                    <a:pt x="53" y="52"/>
                  </a:lnTo>
                  <a:lnTo>
                    <a:pt x="41" y="56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9"/>
                  </a:lnTo>
                  <a:lnTo>
                    <a:pt x="1" y="82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7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2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3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8"/>
                  </a:lnTo>
                  <a:lnTo>
                    <a:pt x="101" y="156"/>
                  </a:lnTo>
                  <a:lnTo>
                    <a:pt x="108" y="163"/>
                  </a:lnTo>
                  <a:lnTo>
                    <a:pt x="114" y="168"/>
                  </a:lnTo>
                  <a:lnTo>
                    <a:pt x="118" y="171"/>
                  </a:lnTo>
                  <a:lnTo>
                    <a:pt x="122" y="171"/>
                  </a:lnTo>
                  <a:lnTo>
                    <a:pt x="122" y="167"/>
                  </a:lnTo>
                  <a:lnTo>
                    <a:pt x="117" y="162"/>
                  </a:lnTo>
                  <a:lnTo>
                    <a:pt x="111" y="155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10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9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5" name="Freeform 479"/>
            <p:cNvSpPr>
              <a:spLocks/>
            </p:cNvSpPr>
            <p:nvPr/>
          </p:nvSpPr>
          <p:spPr bwMode="auto">
            <a:xfrm>
              <a:off x="2838" y="774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3"/>
                <a:gd name="T130" fmla="*/ 0 h 207"/>
                <a:gd name="T131" fmla="*/ 263 w 263"/>
                <a:gd name="T132" fmla="*/ 207 h 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5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6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1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7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2"/>
                  </a:lnTo>
                  <a:lnTo>
                    <a:pt x="259" y="176"/>
                  </a:lnTo>
                  <a:lnTo>
                    <a:pt x="262" y="179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1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6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3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5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6" name="Freeform 480"/>
            <p:cNvSpPr>
              <a:spLocks/>
            </p:cNvSpPr>
            <p:nvPr/>
          </p:nvSpPr>
          <p:spPr bwMode="auto">
            <a:xfrm>
              <a:off x="2115" y="995"/>
              <a:ext cx="334" cy="331"/>
            </a:xfrm>
            <a:custGeom>
              <a:avLst/>
              <a:gdLst>
                <a:gd name="T0" fmla="*/ 1 w 667"/>
                <a:gd name="T1" fmla="*/ 0 h 663"/>
                <a:gd name="T2" fmla="*/ 1 w 667"/>
                <a:gd name="T3" fmla="*/ 0 h 663"/>
                <a:gd name="T4" fmla="*/ 1 w 667"/>
                <a:gd name="T5" fmla="*/ 0 h 663"/>
                <a:gd name="T6" fmla="*/ 1 w 667"/>
                <a:gd name="T7" fmla="*/ 0 h 663"/>
                <a:gd name="T8" fmla="*/ 1 w 667"/>
                <a:gd name="T9" fmla="*/ 0 h 663"/>
                <a:gd name="T10" fmla="*/ 1 w 667"/>
                <a:gd name="T11" fmla="*/ 0 h 663"/>
                <a:gd name="T12" fmla="*/ 1 w 667"/>
                <a:gd name="T13" fmla="*/ 0 h 663"/>
                <a:gd name="T14" fmla="*/ 1 w 667"/>
                <a:gd name="T15" fmla="*/ 0 h 663"/>
                <a:gd name="T16" fmla="*/ 1 w 667"/>
                <a:gd name="T17" fmla="*/ 0 h 663"/>
                <a:gd name="T18" fmla="*/ 1 w 667"/>
                <a:gd name="T19" fmla="*/ 0 h 663"/>
                <a:gd name="T20" fmla="*/ 1 w 667"/>
                <a:gd name="T21" fmla="*/ 0 h 663"/>
                <a:gd name="T22" fmla="*/ 1 w 667"/>
                <a:gd name="T23" fmla="*/ 0 h 663"/>
                <a:gd name="T24" fmla="*/ 1 w 667"/>
                <a:gd name="T25" fmla="*/ 0 h 663"/>
                <a:gd name="T26" fmla="*/ 1 w 667"/>
                <a:gd name="T27" fmla="*/ 0 h 663"/>
                <a:gd name="T28" fmla="*/ 1 w 667"/>
                <a:gd name="T29" fmla="*/ 0 h 663"/>
                <a:gd name="T30" fmla="*/ 1 w 667"/>
                <a:gd name="T31" fmla="*/ 0 h 663"/>
                <a:gd name="T32" fmla="*/ 1 w 667"/>
                <a:gd name="T33" fmla="*/ 0 h 663"/>
                <a:gd name="T34" fmla="*/ 1 w 667"/>
                <a:gd name="T35" fmla="*/ 0 h 663"/>
                <a:gd name="T36" fmla="*/ 1 w 667"/>
                <a:gd name="T37" fmla="*/ 0 h 663"/>
                <a:gd name="T38" fmla="*/ 1 w 667"/>
                <a:gd name="T39" fmla="*/ 0 h 663"/>
                <a:gd name="T40" fmla="*/ 1 w 667"/>
                <a:gd name="T41" fmla="*/ 0 h 663"/>
                <a:gd name="T42" fmla="*/ 1 w 667"/>
                <a:gd name="T43" fmla="*/ 0 h 663"/>
                <a:gd name="T44" fmla="*/ 1 w 667"/>
                <a:gd name="T45" fmla="*/ 0 h 663"/>
                <a:gd name="T46" fmla="*/ 1 w 667"/>
                <a:gd name="T47" fmla="*/ 0 h 663"/>
                <a:gd name="T48" fmla="*/ 1 w 667"/>
                <a:gd name="T49" fmla="*/ 0 h 663"/>
                <a:gd name="T50" fmla="*/ 1 w 667"/>
                <a:gd name="T51" fmla="*/ 0 h 663"/>
                <a:gd name="T52" fmla="*/ 1 w 667"/>
                <a:gd name="T53" fmla="*/ 0 h 663"/>
                <a:gd name="T54" fmla="*/ 1 w 667"/>
                <a:gd name="T55" fmla="*/ 0 h 663"/>
                <a:gd name="T56" fmla="*/ 1 w 667"/>
                <a:gd name="T57" fmla="*/ 0 h 663"/>
                <a:gd name="T58" fmla="*/ 1 w 667"/>
                <a:gd name="T59" fmla="*/ 0 h 663"/>
                <a:gd name="T60" fmla="*/ 1 w 667"/>
                <a:gd name="T61" fmla="*/ 0 h 663"/>
                <a:gd name="T62" fmla="*/ 1 w 667"/>
                <a:gd name="T63" fmla="*/ 0 h 663"/>
                <a:gd name="T64" fmla="*/ 1 w 667"/>
                <a:gd name="T65" fmla="*/ 0 h 663"/>
                <a:gd name="T66" fmla="*/ 1 w 667"/>
                <a:gd name="T67" fmla="*/ 0 h 663"/>
                <a:gd name="T68" fmla="*/ 1 w 667"/>
                <a:gd name="T69" fmla="*/ 0 h 663"/>
                <a:gd name="T70" fmla="*/ 1 w 667"/>
                <a:gd name="T71" fmla="*/ 0 h 663"/>
                <a:gd name="T72" fmla="*/ 1 w 667"/>
                <a:gd name="T73" fmla="*/ 0 h 663"/>
                <a:gd name="T74" fmla="*/ 1 w 667"/>
                <a:gd name="T75" fmla="*/ 0 h 663"/>
                <a:gd name="T76" fmla="*/ 1 w 667"/>
                <a:gd name="T77" fmla="*/ 0 h 663"/>
                <a:gd name="T78" fmla="*/ 1 w 667"/>
                <a:gd name="T79" fmla="*/ 0 h 663"/>
                <a:gd name="T80" fmla="*/ 1 w 667"/>
                <a:gd name="T81" fmla="*/ 0 h 663"/>
                <a:gd name="T82" fmla="*/ 1 w 667"/>
                <a:gd name="T83" fmla="*/ 0 h 663"/>
                <a:gd name="T84" fmla="*/ 1 w 667"/>
                <a:gd name="T85" fmla="*/ 0 h 663"/>
                <a:gd name="T86" fmla="*/ 1 w 667"/>
                <a:gd name="T87" fmla="*/ 0 h 663"/>
                <a:gd name="T88" fmla="*/ 1 w 667"/>
                <a:gd name="T89" fmla="*/ 0 h 663"/>
                <a:gd name="T90" fmla="*/ 1 w 667"/>
                <a:gd name="T91" fmla="*/ 0 h 663"/>
                <a:gd name="T92" fmla="*/ 1 w 667"/>
                <a:gd name="T93" fmla="*/ 0 h 663"/>
                <a:gd name="T94" fmla="*/ 1 w 667"/>
                <a:gd name="T95" fmla="*/ 0 h 663"/>
                <a:gd name="T96" fmla="*/ 1 w 667"/>
                <a:gd name="T97" fmla="*/ 0 h 663"/>
                <a:gd name="T98" fmla="*/ 1 w 667"/>
                <a:gd name="T99" fmla="*/ 0 h 663"/>
                <a:gd name="T100" fmla="*/ 1 w 667"/>
                <a:gd name="T101" fmla="*/ 0 h 663"/>
                <a:gd name="T102" fmla="*/ 1 w 667"/>
                <a:gd name="T103" fmla="*/ 0 h 663"/>
                <a:gd name="T104" fmla="*/ 1 w 667"/>
                <a:gd name="T105" fmla="*/ 0 h 663"/>
                <a:gd name="T106" fmla="*/ 1 w 667"/>
                <a:gd name="T107" fmla="*/ 0 h 663"/>
                <a:gd name="T108" fmla="*/ 1 w 667"/>
                <a:gd name="T109" fmla="*/ 0 h 663"/>
                <a:gd name="T110" fmla="*/ 1 w 667"/>
                <a:gd name="T111" fmla="*/ 0 h 6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663"/>
                <a:gd name="T170" fmla="*/ 667 w 667"/>
                <a:gd name="T171" fmla="*/ 663 h 66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663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5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1"/>
                  </a:lnTo>
                  <a:lnTo>
                    <a:pt x="202" y="104"/>
                  </a:lnTo>
                  <a:lnTo>
                    <a:pt x="184" y="99"/>
                  </a:lnTo>
                  <a:lnTo>
                    <a:pt x="162" y="96"/>
                  </a:lnTo>
                  <a:lnTo>
                    <a:pt x="139" y="91"/>
                  </a:lnTo>
                  <a:lnTo>
                    <a:pt x="116" y="86"/>
                  </a:lnTo>
                  <a:lnTo>
                    <a:pt x="95" y="81"/>
                  </a:lnTo>
                  <a:lnTo>
                    <a:pt x="77" y="76"/>
                  </a:lnTo>
                  <a:lnTo>
                    <a:pt x="62" y="72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4"/>
                  </a:lnTo>
                  <a:lnTo>
                    <a:pt x="45" y="72"/>
                  </a:lnTo>
                  <a:lnTo>
                    <a:pt x="52" y="86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4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6"/>
                  </a:lnTo>
                  <a:lnTo>
                    <a:pt x="107" y="232"/>
                  </a:lnTo>
                  <a:lnTo>
                    <a:pt x="121" y="247"/>
                  </a:lnTo>
                  <a:lnTo>
                    <a:pt x="137" y="260"/>
                  </a:lnTo>
                  <a:lnTo>
                    <a:pt x="154" y="269"/>
                  </a:lnTo>
                  <a:lnTo>
                    <a:pt x="171" y="276"/>
                  </a:lnTo>
                  <a:lnTo>
                    <a:pt x="187" y="280"/>
                  </a:lnTo>
                  <a:lnTo>
                    <a:pt x="202" y="286"/>
                  </a:lnTo>
                  <a:lnTo>
                    <a:pt x="215" y="291"/>
                  </a:lnTo>
                  <a:lnTo>
                    <a:pt x="228" y="298"/>
                  </a:lnTo>
                  <a:lnTo>
                    <a:pt x="238" y="306"/>
                  </a:lnTo>
                  <a:lnTo>
                    <a:pt x="248" y="316"/>
                  </a:lnTo>
                  <a:lnTo>
                    <a:pt x="258" y="330"/>
                  </a:lnTo>
                  <a:lnTo>
                    <a:pt x="248" y="332"/>
                  </a:lnTo>
                  <a:lnTo>
                    <a:pt x="239" y="332"/>
                  </a:lnTo>
                  <a:lnTo>
                    <a:pt x="230" y="331"/>
                  </a:lnTo>
                  <a:lnTo>
                    <a:pt x="222" y="329"/>
                  </a:lnTo>
                  <a:lnTo>
                    <a:pt x="213" y="326"/>
                  </a:lnTo>
                  <a:lnTo>
                    <a:pt x="203" y="323"/>
                  </a:lnTo>
                  <a:lnTo>
                    <a:pt x="194" y="321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4"/>
                  </a:lnTo>
                  <a:lnTo>
                    <a:pt x="128" y="331"/>
                  </a:lnTo>
                  <a:lnTo>
                    <a:pt x="115" y="339"/>
                  </a:lnTo>
                  <a:lnTo>
                    <a:pt x="102" y="349"/>
                  </a:lnTo>
                  <a:lnTo>
                    <a:pt x="92" y="361"/>
                  </a:lnTo>
                  <a:lnTo>
                    <a:pt x="84" y="374"/>
                  </a:lnTo>
                  <a:lnTo>
                    <a:pt x="76" y="386"/>
                  </a:lnTo>
                  <a:lnTo>
                    <a:pt x="66" y="398"/>
                  </a:lnTo>
                  <a:lnTo>
                    <a:pt x="56" y="408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7"/>
                  </a:lnTo>
                  <a:lnTo>
                    <a:pt x="10" y="442"/>
                  </a:lnTo>
                  <a:lnTo>
                    <a:pt x="2" y="446"/>
                  </a:lnTo>
                  <a:lnTo>
                    <a:pt x="0" y="450"/>
                  </a:lnTo>
                  <a:lnTo>
                    <a:pt x="3" y="454"/>
                  </a:lnTo>
                  <a:lnTo>
                    <a:pt x="14" y="461"/>
                  </a:lnTo>
                  <a:lnTo>
                    <a:pt x="17" y="463"/>
                  </a:lnTo>
                  <a:lnTo>
                    <a:pt x="22" y="466"/>
                  </a:lnTo>
                  <a:lnTo>
                    <a:pt x="28" y="469"/>
                  </a:lnTo>
                  <a:lnTo>
                    <a:pt x="37" y="473"/>
                  </a:lnTo>
                  <a:lnTo>
                    <a:pt x="46" y="476"/>
                  </a:lnTo>
                  <a:lnTo>
                    <a:pt x="56" y="480"/>
                  </a:lnTo>
                  <a:lnTo>
                    <a:pt x="66" y="483"/>
                  </a:lnTo>
                  <a:lnTo>
                    <a:pt x="79" y="487"/>
                  </a:lnTo>
                  <a:lnTo>
                    <a:pt x="98" y="490"/>
                  </a:lnTo>
                  <a:lnTo>
                    <a:pt x="117" y="492"/>
                  </a:lnTo>
                  <a:lnTo>
                    <a:pt x="138" y="491"/>
                  </a:lnTo>
                  <a:lnTo>
                    <a:pt x="159" y="488"/>
                  </a:lnTo>
                  <a:lnTo>
                    <a:pt x="178" y="481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5"/>
                  </a:lnTo>
                  <a:lnTo>
                    <a:pt x="235" y="427"/>
                  </a:lnTo>
                  <a:lnTo>
                    <a:pt x="238" y="419"/>
                  </a:lnTo>
                  <a:lnTo>
                    <a:pt x="243" y="409"/>
                  </a:lnTo>
                  <a:lnTo>
                    <a:pt x="246" y="400"/>
                  </a:lnTo>
                  <a:lnTo>
                    <a:pt x="251" y="389"/>
                  </a:lnTo>
                  <a:lnTo>
                    <a:pt x="255" y="377"/>
                  </a:lnTo>
                  <a:lnTo>
                    <a:pt x="261" y="368"/>
                  </a:lnTo>
                  <a:lnTo>
                    <a:pt x="267" y="360"/>
                  </a:lnTo>
                  <a:lnTo>
                    <a:pt x="273" y="354"/>
                  </a:lnTo>
                  <a:lnTo>
                    <a:pt x="279" y="348"/>
                  </a:lnTo>
                  <a:lnTo>
                    <a:pt x="286" y="345"/>
                  </a:lnTo>
                  <a:lnTo>
                    <a:pt x="294" y="344"/>
                  </a:lnTo>
                  <a:lnTo>
                    <a:pt x="294" y="353"/>
                  </a:lnTo>
                  <a:lnTo>
                    <a:pt x="294" y="361"/>
                  </a:lnTo>
                  <a:lnTo>
                    <a:pt x="297" y="368"/>
                  </a:lnTo>
                  <a:lnTo>
                    <a:pt x="300" y="372"/>
                  </a:lnTo>
                  <a:lnTo>
                    <a:pt x="299" y="390"/>
                  </a:lnTo>
                  <a:lnTo>
                    <a:pt x="294" y="404"/>
                  </a:lnTo>
                  <a:lnTo>
                    <a:pt x="284" y="415"/>
                  </a:lnTo>
                  <a:lnTo>
                    <a:pt x="268" y="423"/>
                  </a:lnTo>
                  <a:lnTo>
                    <a:pt x="263" y="425"/>
                  </a:lnTo>
                  <a:lnTo>
                    <a:pt x="258" y="428"/>
                  </a:lnTo>
                  <a:lnTo>
                    <a:pt x="253" y="430"/>
                  </a:lnTo>
                  <a:lnTo>
                    <a:pt x="248" y="434"/>
                  </a:lnTo>
                  <a:lnTo>
                    <a:pt x="244" y="437"/>
                  </a:lnTo>
                  <a:lnTo>
                    <a:pt x="239" y="440"/>
                  </a:lnTo>
                  <a:lnTo>
                    <a:pt x="235" y="444"/>
                  </a:lnTo>
                  <a:lnTo>
                    <a:pt x="231" y="447"/>
                  </a:lnTo>
                  <a:lnTo>
                    <a:pt x="221" y="459"/>
                  </a:lnTo>
                  <a:lnTo>
                    <a:pt x="212" y="472"/>
                  </a:lnTo>
                  <a:lnTo>
                    <a:pt x="203" y="485"/>
                  </a:lnTo>
                  <a:lnTo>
                    <a:pt x="197" y="499"/>
                  </a:lnTo>
                  <a:lnTo>
                    <a:pt x="192" y="514"/>
                  </a:lnTo>
                  <a:lnTo>
                    <a:pt x="189" y="529"/>
                  </a:lnTo>
                  <a:lnTo>
                    <a:pt x="189" y="545"/>
                  </a:lnTo>
                  <a:lnTo>
                    <a:pt x="190" y="560"/>
                  </a:lnTo>
                  <a:lnTo>
                    <a:pt x="191" y="571"/>
                  </a:lnTo>
                  <a:lnTo>
                    <a:pt x="193" y="580"/>
                  </a:lnTo>
                  <a:lnTo>
                    <a:pt x="194" y="589"/>
                  </a:lnTo>
                  <a:lnTo>
                    <a:pt x="194" y="597"/>
                  </a:lnTo>
                  <a:lnTo>
                    <a:pt x="195" y="617"/>
                  </a:lnTo>
                  <a:lnTo>
                    <a:pt x="194" y="632"/>
                  </a:lnTo>
                  <a:lnTo>
                    <a:pt x="191" y="643"/>
                  </a:lnTo>
                  <a:lnTo>
                    <a:pt x="186" y="652"/>
                  </a:lnTo>
                  <a:lnTo>
                    <a:pt x="183" y="661"/>
                  </a:lnTo>
                  <a:lnTo>
                    <a:pt x="185" y="663"/>
                  </a:lnTo>
                  <a:lnTo>
                    <a:pt x="192" y="663"/>
                  </a:lnTo>
                  <a:lnTo>
                    <a:pt x="202" y="662"/>
                  </a:lnTo>
                  <a:lnTo>
                    <a:pt x="225" y="659"/>
                  </a:lnTo>
                  <a:lnTo>
                    <a:pt x="247" y="654"/>
                  </a:lnTo>
                  <a:lnTo>
                    <a:pt x="267" y="647"/>
                  </a:lnTo>
                  <a:lnTo>
                    <a:pt x="285" y="637"/>
                  </a:lnTo>
                  <a:lnTo>
                    <a:pt x="301" y="626"/>
                  </a:lnTo>
                  <a:lnTo>
                    <a:pt x="316" y="612"/>
                  </a:lnTo>
                  <a:lnTo>
                    <a:pt x="329" y="598"/>
                  </a:lnTo>
                  <a:lnTo>
                    <a:pt x="339" y="582"/>
                  </a:lnTo>
                  <a:lnTo>
                    <a:pt x="349" y="566"/>
                  </a:lnTo>
                  <a:lnTo>
                    <a:pt x="355" y="548"/>
                  </a:lnTo>
                  <a:lnTo>
                    <a:pt x="360" y="530"/>
                  </a:lnTo>
                  <a:lnTo>
                    <a:pt x="362" y="512"/>
                  </a:lnTo>
                  <a:lnTo>
                    <a:pt x="362" y="492"/>
                  </a:lnTo>
                  <a:lnTo>
                    <a:pt x="360" y="474"/>
                  </a:lnTo>
                  <a:lnTo>
                    <a:pt x="357" y="455"/>
                  </a:lnTo>
                  <a:lnTo>
                    <a:pt x="350" y="438"/>
                  </a:lnTo>
                  <a:lnTo>
                    <a:pt x="342" y="421"/>
                  </a:lnTo>
                  <a:lnTo>
                    <a:pt x="335" y="408"/>
                  </a:lnTo>
                  <a:lnTo>
                    <a:pt x="329" y="398"/>
                  </a:lnTo>
                  <a:lnTo>
                    <a:pt x="327" y="389"/>
                  </a:lnTo>
                  <a:lnTo>
                    <a:pt x="334" y="386"/>
                  </a:lnTo>
                  <a:lnTo>
                    <a:pt x="341" y="383"/>
                  </a:lnTo>
                  <a:lnTo>
                    <a:pt x="346" y="381"/>
                  </a:lnTo>
                  <a:lnTo>
                    <a:pt x="350" y="377"/>
                  </a:lnTo>
                  <a:lnTo>
                    <a:pt x="360" y="389"/>
                  </a:lnTo>
                  <a:lnTo>
                    <a:pt x="367" y="406"/>
                  </a:lnTo>
                  <a:lnTo>
                    <a:pt x="370" y="427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6"/>
                  </a:lnTo>
                  <a:lnTo>
                    <a:pt x="383" y="491"/>
                  </a:lnTo>
                  <a:lnTo>
                    <a:pt x="389" y="505"/>
                  </a:lnTo>
                  <a:lnTo>
                    <a:pt x="398" y="518"/>
                  </a:lnTo>
                  <a:lnTo>
                    <a:pt x="410" y="530"/>
                  </a:lnTo>
                  <a:lnTo>
                    <a:pt x="425" y="541"/>
                  </a:lnTo>
                  <a:lnTo>
                    <a:pt x="444" y="550"/>
                  </a:lnTo>
                  <a:lnTo>
                    <a:pt x="465" y="558"/>
                  </a:lnTo>
                  <a:lnTo>
                    <a:pt x="484" y="565"/>
                  </a:lnTo>
                  <a:lnTo>
                    <a:pt x="503" y="573"/>
                  </a:lnTo>
                  <a:lnTo>
                    <a:pt x="520" y="580"/>
                  </a:lnTo>
                  <a:lnTo>
                    <a:pt x="535" y="589"/>
                  </a:lnTo>
                  <a:lnTo>
                    <a:pt x="549" y="599"/>
                  </a:lnTo>
                  <a:lnTo>
                    <a:pt x="559" y="611"/>
                  </a:lnTo>
                  <a:lnTo>
                    <a:pt x="568" y="625"/>
                  </a:lnTo>
                  <a:lnTo>
                    <a:pt x="573" y="604"/>
                  </a:lnTo>
                  <a:lnTo>
                    <a:pt x="577" y="575"/>
                  </a:lnTo>
                  <a:lnTo>
                    <a:pt x="578" y="543"/>
                  </a:lnTo>
                  <a:lnTo>
                    <a:pt x="575" y="508"/>
                  </a:lnTo>
                  <a:lnTo>
                    <a:pt x="567" y="476"/>
                  </a:lnTo>
                  <a:lnTo>
                    <a:pt x="552" y="446"/>
                  </a:lnTo>
                  <a:lnTo>
                    <a:pt x="530" y="423"/>
                  </a:lnTo>
                  <a:lnTo>
                    <a:pt x="498" y="409"/>
                  </a:lnTo>
                  <a:lnTo>
                    <a:pt x="487" y="407"/>
                  </a:lnTo>
                  <a:lnTo>
                    <a:pt x="476" y="405"/>
                  </a:lnTo>
                  <a:lnTo>
                    <a:pt x="466" y="401"/>
                  </a:lnTo>
                  <a:lnTo>
                    <a:pt x="457" y="399"/>
                  </a:lnTo>
                  <a:lnTo>
                    <a:pt x="448" y="397"/>
                  </a:lnTo>
                  <a:lnTo>
                    <a:pt x="441" y="395"/>
                  </a:lnTo>
                  <a:lnTo>
                    <a:pt x="434" y="393"/>
                  </a:lnTo>
                  <a:lnTo>
                    <a:pt x="429" y="392"/>
                  </a:lnTo>
                  <a:lnTo>
                    <a:pt x="434" y="387"/>
                  </a:lnTo>
                  <a:lnTo>
                    <a:pt x="437" y="382"/>
                  </a:lnTo>
                  <a:lnTo>
                    <a:pt x="441" y="376"/>
                  </a:lnTo>
                  <a:lnTo>
                    <a:pt x="442" y="371"/>
                  </a:lnTo>
                  <a:lnTo>
                    <a:pt x="464" y="382"/>
                  </a:lnTo>
                  <a:lnTo>
                    <a:pt x="487" y="391"/>
                  </a:lnTo>
                  <a:lnTo>
                    <a:pt x="507" y="397"/>
                  </a:lnTo>
                  <a:lnTo>
                    <a:pt x="529" y="400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8"/>
                  </a:lnTo>
                  <a:lnTo>
                    <a:pt x="598" y="393"/>
                  </a:lnTo>
                  <a:lnTo>
                    <a:pt x="612" y="387"/>
                  </a:lnTo>
                  <a:lnTo>
                    <a:pt x="624" y="383"/>
                  </a:lnTo>
                  <a:lnTo>
                    <a:pt x="633" y="378"/>
                  </a:lnTo>
                  <a:lnTo>
                    <a:pt x="642" y="375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70"/>
                  </a:lnTo>
                  <a:lnTo>
                    <a:pt x="667" y="370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1"/>
                  </a:lnTo>
                  <a:lnTo>
                    <a:pt x="619" y="341"/>
                  </a:lnTo>
                  <a:lnTo>
                    <a:pt x="610" y="331"/>
                  </a:lnTo>
                  <a:lnTo>
                    <a:pt x="601" y="319"/>
                  </a:lnTo>
                  <a:lnTo>
                    <a:pt x="593" y="308"/>
                  </a:lnTo>
                  <a:lnTo>
                    <a:pt x="585" y="295"/>
                  </a:lnTo>
                  <a:lnTo>
                    <a:pt x="574" y="283"/>
                  </a:lnTo>
                  <a:lnTo>
                    <a:pt x="560" y="271"/>
                  </a:lnTo>
                  <a:lnTo>
                    <a:pt x="543" y="262"/>
                  </a:lnTo>
                  <a:lnTo>
                    <a:pt x="525" y="254"/>
                  </a:lnTo>
                  <a:lnTo>
                    <a:pt x="504" y="249"/>
                  </a:lnTo>
                  <a:lnTo>
                    <a:pt x="484" y="247"/>
                  </a:lnTo>
                  <a:lnTo>
                    <a:pt x="466" y="249"/>
                  </a:lnTo>
                  <a:lnTo>
                    <a:pt x="451" y="256"/>
                  </a:lnTo>
                  <a:lnTo>
                    <a:pt x="442" y="263"/>
                  </a:lnTo>
                  <a:lnTo>
                    <a:pt x="433" y="268"/>
                  </a:lnTo>
                  <a:lnTo>
                    <a:pt x="426" y="272"/>
                  </a:lnTo>
                  <a:lnTo>
                    <a:pt x="419" y="276"/>
                  </a:lnTo>
                  <a:lnTo>
                    <a:pt x="413" y="279"/>
                  </a:lnTo>
                  <a:lnTo>
                    <a:pt x="408" y="281"/>
                  </a:lnTo>
                  <a:lnTo>
                    <a:pt x="405" y="283"/>
                  </a:lnTo>
                  <a:lnTo>
                    <a:pt x="402" y="284"/>
                  </a:lnTo>
                  <a:lnTo>
                    <a:pt x="402" y="278"/>
                  </a:lnTo>
                  <a:lnTo>
                    <a:pt x="402" y="271"/>
                  </a:lnTo>
                  <a:lnTo>
                    <a:pt x="400" y="263"/>
                  </a:lnTo>
                  <a:lnTo>
                    <a:pt x="398" y="258"/>
                  </a:lnTo>
                  <a:lnTo>
                    <a:pt x="404" y="255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8"/>
                  </a:lnTo>
                  <a:lnTo>
                    <a:pt x="438" y="246"/>
                  </a:lnTo>
                  <a:lnTo>
                    <a:pt x="444" y="243"/>
                  </a:lnTo>
                  <a:lnTo>
                    <a:pt x="459" y="232"/>
                  </a:lnTo>
                  <a:lnTo>
                    <a:pt x="472" y="215"/>
                  </a:lnTo>
                  <a:lnTo>
                    <a:pt x="482" y="194"/>
                  </a:lnTo>
                  <a:lnTo>
                    <a:pt x="489" y="172"/>
                  </a:lnTo>
                  <a:lnTo>
                    <a:pt x="495" y="149"/>
                  </a:lnTo>
                  <a:lnTo>
                    <a:pt x="496" y="127"/>
                  </a:lnTo>
                  <a:lnTo>
                    <a:pt x="495" y="109"/>
                  </a:lnTo>
                  <a:lnTo>
                    <a:pt x="489" y="94"/>
                  </a:lnTo>
                  <a:lnTo>
                    <a:pt x="480" y="71"/>
                  </a:lnTo>
                  <a:lnTo>
                    <a:pt x="474" y="44"/>
                  </a:lnTo>
                  <a:lnTo>
                    <a:pt x="473" y="20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50"/>
                  </a:lnTo>
                  <a:lnTo>
                    <a:pt x="421" y="59"/>
                  </a:lnTo>
                  <a:lnTo>
                    <a:pt x="411" y="66"/>
                  </a:lnTo>
                  <a:lnTo>
                    <a:pt x="400" y="71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6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6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1"/>
                  </a:lnTo>
                  <a:lnTo>
                    <a:pt x="304" y="240"/>
                  </a:lnTo>
                  <a:lnTo>
                    <a:pt x="297" y="241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7" name="Freeform 481"/>
            <p:cNvSpPr>
              <a:spLocks/>
            </p:cNvSpPr>
            <p:nvPr/>
          </p:nvSpPr>
          <p:spPr bwMode="auto">
            <a:xfrm>
              <a:off x="2208" y="973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287"/>
                <a:gd name="T173" fmla="*/ 204 w 204"/>
                <a:gd name="T174" fmla="*/ 287 h 2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287">
                  <a:moveTo>
                    <a:pt x="204" y="119"/>
                  </a:moveTo>
                  <a:lnTo>
                    <a:pt x="191" y="124"/>
                  </a:lnTo>
                  <a:lnTo>
                    <a:pt x="179" y="132"/>
                  </a:lnTo>
                  <a:lnTo>
                    <a:pt x="167" y="141"/>
                  </a:lnTo>
                  <a:lnTo>
                    <a:pt x="156" y="151"/>
                  </a:lnTo>
                  <a:lnTo>
                    <a:pt x="146" y="164"/>
                  </a:lnTo>
                  <a:lnTo>
                    <a:pt x="137" y="179"/>
                  </a:lnTo>
                  <a:lnTo>
                    <a:pt x="130" y="194"/>
                  </a:lnTo>
                  <a:lnTo>
                    <a:pt x="126" y="211"/>
                  </a:lnTo>
                  <a:lnTo>
                    <a:pt x="125" y="217"/>
                  </a:lnTo>
                  <a:lnTo>
                    <a:pt x="123" y="222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6"/>
                  </a:lnTo>
                  <a:lnTo>
                    <a:pt x="123" y="260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6"/>
                  </a:lnTo>
                  <a:lnTo>
                    <a:pt x="118" y="285"/>
                  </a:lnTo>
                  <a:lnTo>
                    <a:pt x="111" y="286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200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6"/>
                  </a:lnTo>
                  <a:lnTo>
                    <a:pt x="16" y="149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10"/>
                  </a:lnTo>
                  <a:lnTo>
                    <a:pt x="0" y="103"/>
                  </a:lnTo>
                  <a:lnTo>
                    <a:pt x="6" y="95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40"/>
                  </a:lnTo>
                  <a:lnTo>
                    <a:pt x="27" y="26"/>
                  </a:lnTo>
                  <a:lnTo>
                    <a:pt x="24" y="12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8"/>
                  </a:lnTo>
                  <a:lnTo>
                    <a:pt x="49" y="27"/>
                  </a:lnTo>
                  <a:lnTo>
                    <a:pt x="61" y="34"/>
                  </a:lnTo>
                  <a:lnTo>
                    <a:pt x="74" y="41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3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4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8" name="Freeform 482"/>
            <p:cNvSpPr>
              <a:spLocks/>
            </p:cNvSpPr>
            <p:nvPr/>
          </p:nvSpPr>
          <p:spPr bwMode="auto">
            <a:xfrm>
              <a:off x="2117" y="1212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8"/>
                <a:gd name="T109" fmla="*/ 0 h 267"/>
                <a:gd name="T110" fmla="*/ 228 w 228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5"/>
                  </a:lnTo>
                  <a:lnTo>
                    <a:pt x="228" y="9"/>
                  </a:lnTo>
                  <a:lnTo>
                    <a:pt x="228" y="12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0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4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49" name="Freeform 483"/>
            <p:cNvSpPr>
              <a:spLocks/>
            </p:cNvSpPr>
            <p:nvPr/>
          </p:nvSpPr>
          <p:spPr bwMode="auto">
            <a:xfrm>
              <a:off x="2213" y="989"/>
              <a:ext cx="72" cy="100"/>
            </a:xfrm>
            <a:custGeom>
              <a:avLst/>
              <a:gdLst>
                <a:gd name="T0" fmla="*/ 1 w 142"/>
                <a:gd name="T1" fmla="*/ 1 h 200"/>
                <a:gd name="T2" fmla="*/ 1 w 142"/>
                <a:gd name="T3" fmla="*/ 1 h 200"/>
                <a:gd name="T4" fmla="*/ 1 w 142"/>
                <a:gd name="T5" fmla="*/ 1 h 200"/>
                <a:gd name="T6" fmla="*/ 1 w 142"/>
                <a:gd name="T7" fmla="*/ 1 h 200"/>
                <a:gd name="T8" fmla="*/ 1 w 142"/>
                <a:gd name="T9" fmla="*/ 1 h 200"/>
                <a:gd name="T10" fmla="*/ 1 w 142"/>
                <a:gd name="T11" fmla="*/ 1 h 200"/>
                <a:gd name="T12" fmla="*/ 1 w 142"/>
                <a:gd name="T13" fmla="*/ 1 h 200"/>
                <a:gd name="T14" fmla="*/ 1 w 142"/>
                <a:gd name="T15" fmla="*/ 1 h 200"/>
                <a:gd name="T16" fmla="*/ 1 w 142"/>
                <a:gd name="T17" fmla="*/ 1 h 200"/>
                <a:gd name="T18" fmla="*/ 1 w 142"/>
                <a:gd name="T19" fmla="*/ 1 h 200"/>
                <a:gd name="T20" fmla="*/ 1 w 142"/>
                <a:gd name="T21" fmla="*/ 1 h 200"/>
                <a:gd name="T22" fmla="*/ 1 w 142"/>
                <a:gd name="T23" fmla="*/ 1 h 200"/>
                <a:gd name="T24" fmla="*/ 1 w 142"/>
                <a:gd name="T25" fmla="*/ 1 h 200"/>
                <a:gd name="T26" fmla="*/ 1 w 142"/>
                <a:gd name="T27" fmla="*/ 1 h 200"/>
                <a:gd name="T28" fmla="*/ 1 w 142"/>
                <a:gd name="T29" fmla="*/ 1 h 200"/>
                <a:gd name="T30" fmla="*/ 1 w 142"/>
                <a:gd name="T31" fmla="*/ 1 h 200"/>
                <a:gd name="T32" fmla="*/ 1 w 142"/>
                <a:gd name="T33" fmla="*/ 1 h 200"/>
                <a:gd name="T34" fmla="*/ 1 w 142"/>
                <a:gd name="T35" fmla="*/ 1 h 200"/>
                <a:gd name="T36" fmla="*/ 1 w 142"/>
                <a:gd name="T37" fmla="*/ 1 h 200"/>
                <a:gd name="T38" fmla="*/ 1 w 142"/>
                <a:gd name="T39" fmla="*/ 1 h 200"/>
                <a:gd name="T40" fmla="*/ 1 w 142"/>
                <a:gd name="T41" fmla="*/ 1 h 200"/>
                <a:gd name="T42" fmla="*/ 1 w 142"/>
                <a:gd name="T43" fmla="*/ 1 h 200"/>
                <a:gd name="T44" fmla="*/ 1 w 142"/>
                <a:gd name="T45" fmla="*/ 1 h 200"/>
                <a:gd name="T46" fmla="*/ 1 w 142"/>
                <a:gd name="T47" fmla="*/ 1 h 200"/>
                <a:gd name="T48" fmla="*/ 1 w 142"/>
                <a:gd name="T49" fmla="*/ 1 h 200"/>
                <a:gd name="T50" fmla="*/ 1 w 142"/>
                <a:gd name="T51" fmla="*/ 1 h 200"/>
                <a:gd name="T52" fmla="*/ 1 w 142"/>
                <a:gd name="T53" fmla="*/ 1 h 200"/>
                <a:gd name="T54" fmla="*/ 1 w 142"/>
                <a:gd name="T55" fmla="*/ 1 h 200"/>
                <a:gd name="T56" fmla="*/ 1 w 142"/>
                <a:gd name="T57" fmla="*/ 1 h 200"/>
                <a:gd name="T58" fmla="*/ 1 w 142"/>
                <a:gd name="T59" fmla="*/ 1 h 200"/>
                <a:gd name="T60" fmla="*/ 1 w 142"/>
                <a:gd name="T61" fmla="*/ 1 h 200"/>
                <a:gd name="T62" fmla="*/ 1 w 142"/>
                <a:gd name="T63" fmla="*/ 1 h 200"/>
                <a:gd name="T64" fmla="*/ 1 w 142"/>
                <a:gd name="T65" fmla="*/ 1 h 200"/>
                <a:gd name="T66" fmla="*/ 1 w 142"/>
                <a:gd name="T67" fmla="*/ 1 h 200"/>
                <a:gd name="T68" fmla="*/ 1 w 142"/>
                <a:gd name="T69" fmla="*/ 1 h 200"/>
                <a:gd name="T70" fmla="*/ 1 w 142"/>
                <a:gd name="T71" fmla="*/ 1 h 200"/>
                <a:gd name="T72" fmla="*/ 1 w 142"/>
                <a:gd name="T73" fmla="*/ 1 h 200"/>
                <a:gd name="T74" fmla="*/ 1 w 142"/>
                <a:gd name="T75" fmla="*/ 1 h 200"/>
                <a:gd name="T76" fmla="*/ 1 w 142"/>
                <a:gd name="T77" fmla="*/ 1 h 200"/>
                <a:gd name="T78" fmla="*/ 1 w 142"/>
                <a:gd name="T79" fmla="*/ 1 h 200"/>
                <a:gd name="T80" fmla="*/ 1 w 142"/>
                <a:gd name="T81" fmla="*/ 1 h 200"/>
                <a:gd name="T82" fmla="*/ 1 w 142"/>
                <a:gd name="T83" fmla="*/ 1 h 200"/>
                <a:gd name="T84" fmla="*/ 1 w 142"/>
                <a:gd name="T85" fmla="*/ 1 h 200"/>
                <a:gd name="T86" fmla="*/ 1 w 142"/>
                <a:gd name="T87" fmla="*/ 1 h 200"/>
                <a:gd name="T88" fmla="*/ 1 w 142"/>
                <a:gd name="T89" fmla="*/ 1 h 200"/>
                <a:gd name="T90" fmla="*/ 1 w 142"/>
                <a:gd name="T91" fmla="*/ 1 h 200"/>
                <a:gd name="T92" fmla="*/ 1 w 142"/>
                <a:gd name="T93" fmla="*/ 1 h 200"/>
                <a:gd name="T94" fmla="*/ 1 w 142"/>
                <a:gd name="T95" fmla="*/ 1 h 200"/>
                <a:gd name="T96" fmla="*/ 1 w 142"/>
                <a:gd name="T97" fmla="*/ 1 h 200"/>
                <a:gd name="T98" fmla="*/ 1 w 142"/>
                <a:gd name="T99" fmla="*/ 1 h 200"/>
                <a:gd name="T100" fmla="*/ 1 w 142"/>
                <a:gd name="T101" fmla="*/ 1 h 200"/>
                <a:gd name="T102" fmla="*/ 1 w 142"/>
                <a:gd name="T103" fmla="*/ 1 h 200"/>
                <a:gd name="T104" fmla="*/ 1 w 142"/>
                <a:gd name="T105" fmla="*/ 1 h 200"/>
                <a:gd name="T106" fmla="*/ 1 w 142"/>
                <a:gd name="T107" fmla="*/ 1 h 200"/>
                <a:gd name="T108" fmla="*/ 1 w 142"/>
                <a:gd name="T109" fmla="*/ 1 h 200"/>
                <a:gd name="T110" fmla="*/ 1 w 142"/>
                <a:gd name="T111" fmla="*/ 1 h 2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2"/>
                <a:gd name="T169" fmla="*/ 0 h 200"/>
                <a:gd name="T170" fmla="*/ 142 w 142"/>
                <a:gd name="T171" fmla="*/ 200 h 2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2" h="200">
                  <a:moveTo>
                    <a:pt x="115" y="178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4"/>
                  </a:lnTo>
                  <a:lnTo>
                    <a:pt x="111" y="200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2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49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3"/>
                  </a:lnTo>
                  <a:lnTo>
                    <a:pt x="36" y="132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2"/>
                  </a:lnTo>
                  <a:lnTo>
                    <a:pt x="55" y="133"/>
                  </a:lnTo>
                  <a:lnTo>
                    <a:pt x="64" y="133"/>
                  </a:lnTo>
                  <a:lnTo>
                    <a:pt x="72" y="134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6"/>
                  </a:lnTo>
                  <a:lnTo>
                    <a:pt x="81" y="117"/>
                  </a:lnTo>
                  <a:lnTo>
                    <a:pt x="78" y="110"/>
                  </a:lnTo>
                  <a:lnTo>
                    <a:pt x="74" y="104"/>
                  </a:lnTo>
                  <a:lnTo>
                    <a:pt x="63" y="100"/>
                  </a:lnTo>
                  <a:lnTo>
                    <a:pt x="53" y="95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79"/>
                  </a:lnTo>
                  <a:lnTo>
                    <a:pt x="17" y="74"/>
                  </a:lnTo>
                  <a:lnTo>
                    <a:pt x="10" y="72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5"/>
                  </a:lnTo>
                  <a:lnTo>
                    <a:pt x="1" y="64"/>
                  </a:lnTo>
                  <a:lnTo>
                    <a:pt x="6" y="65"/>
                  </a:lnTo>
                  <a:lnTo>
                    <a:pt x="12" y="68"/>
                  </a:lnTo>
                  <a:lnTo>
                    <a:pt x="19" y="71"/>
                  </a:lnTo>
                  <a:lnTo>
                    <a:pt x="27" y="76"/>
                  </a:lnTo>
                  <a:lnTo>
                    <a:pt x="36" y="79"/>
                  </a:lnTo>
                  <a:lnTo>
                    <a:pt x="47" y="84"/>
                  </a:lnTo>
                  <a:lnTo>
                    <a:pt x="56" y="87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2"/>
                  </a:lnTo>
                  <a:lnTo>
                    <a:pt x="62" y="58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0"/>
                  </a:lnTo>
                  <a:lnTo>
                    <a:pt x="36" y="12"/>
                  </a:lnTo>
                  <a:lnTo>
                    <a:pt x="33" y="7"/>
                  </a:lnTo>
                  <a:lnTo>
                    <a:pt x="30" y="2"/>
                  </a:lnTo>
                  <a:lnTo>
                    <a:pt x="31" y="0"/>
                  </a:lnTo>
                  <a:lnTo>
                    <a:pt x="36" y="2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4"/>
                  </a:lnTo>
                  <a:lnTo>
                    <a:pt x="66" y="45"/>
                  </a:lnTo>
                  <a:lnTo>
                    <a:pt x="72" y="56"/>
                  </a:lnTo>
                  <a:lnTo>
                    <a:pt x="77" y="66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3"/>
                  </a:lnTo>
                  <a:lnTo>
                    <a:pt x="100" y="56"/>
                  </a:lnTo>
                  <a:lnTo>
                    <a:pt x="104" y="39"/>
                  </a:lnTo>
                  <a:lnTo>
                    <a:pt x="107" y="26"/>
                  </a:lnTo>
                  <a:lnTo>
                    <a:pt x="107" y="20"/>
                  </a:lnTo>
                  <a:lnTo>
                    <a:pt x="108" y="19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3"/>
                  </a:lnTo>
                  <a:lnTo>
                    <a:pt x="108" y="63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1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2"/>
                  </a:lnTo>
                  <a:lnTo>
                    <a:pt x="116" y="129"/>
                  </a:lnTo>
                  <a:lnTo>
                    <a:pt x="120" y="125"/>
                  </a:lnTo>
                  <a:lnTo>
                    <a:pt x="125" y="122"/>
                  </a:lnTo>
                  <a:lnTo>
                    <a:pt x="129" y="117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1"/>
                  </a:lnTo>
                  <a:lnTo>
                    <a:pt x="141" y="100"/>
                  </a:lnTo>
                  <a:lnTo>
                    <a:pt x="142" y="103"/>
                  </a:lnTo>
                  <a:lnTo>
                    <a:pt x="142" y="110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7"/>
                  </a:lnTo>
                  <a:lnTo>
                    <a:pt x="127" y="134"/>
                  </a:lnTo>
                  <a:lnTo>
                    <a:pt x="122" y="140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8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0" name="Freeform 484"/>
            <p:cNvSpPr>
              <a:spLocks/>
            </p:cNvSpPr>
            <p:nvPr/>
          </p:nvSpPr>
          <p:spPr bwMode="auto">
            <a:xfrm>
              <a:off x="2127" y="1238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80"/>
                <a:gd name="T149" fmla="*/ 140 w 140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1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4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1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4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7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29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1" name="Freeform 485"/>
            <p:cNvSpPr>
              <a:spLocks/>
            </p:cNvSpPr>
            <p:nvPr/>
          </p:nvSpPr>
          <p:spPr bwMode="auto">
            <a:xfrm>
              <a:off x="2236" y="1115"/>
              <a:ext cx="100" cy="77"/>
            </a:xfrm>
            <a:custGeom>
              <a:avLst/>
              <a:gdLst>
                <a:gd name="T0" fmla="*/ 1 w 199"/>
                <a:gd name="T1" fmla="*/ 1 h 154"/>
                <a:gd name="T2" fmla="*/ 1 w 199"/>
                <a:gd name="T3" fmla="*/ 1 h 154"/>
                <a:gd name="T4" fmla="*/ 1 w 199"/>
                <a:gd name="T5" fmla="*/ 1 h 154"/>
                <a:gd name="T6" fmla="*/ 1 w 199"/>
                <a:gd name="T7" fmla="*/ 1 h 154"/>
                <a:gd name="T8" fmla="*/ 1 w 199"/>
                <a:gd name="T9" fmla="*/ 1 h 154"/>
                <a:gd name="T10" fmla="*/ 1 w 199"/>
                <a:gd name="T11" fmla="*/ 1 h 154"/>
                <a:gd name="T12" fmla="*/ 1 w 199"/>
                <a:gd name="T13" fmla="*/ 1 h 154"/>
                <a:gd name="T14" fmla="*/ 1 w 199"/>
                <a:gd name="T15" fmla="*/ 1 h 154"/>
                <a:gd name="T16" fmla="*/ 1 w 199"/>
                <a:gd name="T17" fmla="*/ 1 h 154"/>
                <a:gd name="T18" fmla="*/ 1 w 199"/>
                <a:gd name="T19" fmla="*/ 1 h 154"/>
                <a:gd name="T20" fmla="*/ 1 w 199"/>
                <a:gd name="T21" fmla="*/ 1 h 154"/>
                <a:gd name="T22" fmla="*/ 1 w 199"/>
                <a:gd name="T23" fmla="*/ 1 h 154"/>
                <a:gd name="T24" fmla="*/ 1 w 199"/>
                <a:gd name="T25" fmla="*/ 1 h 154"/>
                <a:gd name="T26" fmla="*/ 1 w 199"/>
                <a:gd name="T27" fmla="*/ 1 h 154"/>
                <a:gd name="T28" fmla="*/ 1 w 199"/>
                <a:gd name="T29" fmla="*/ 1 h 154"/>
                <a:gd name="T30" fmla="*/ 1 w 199"/>
                <a:gd name="T31" fmla="*/ 1 h 154"/>
                <a:gd name="T32" fmla="*/ 1 w 199"/>
                <a:gd name="T33" fmla="*/ 1 h 154"/>
                <a:gd name="T34" fmla="*/ 1 w 199"/>
                <a:gd name="T35" fmla="*/ 1 h 154"/>
                <a:gd name="T36" fmla="*/ 1 w 199"/>
                <a:gd name="T37" fmla="*/ 1 h 154"/>
                <a:gd name="T38" fmla="*/ 1 w 199"/>
                <a:gd name="T39" fmla="*/ 1 h 154"/>
                <a:gd name="T40" fmla="*/ 1 w 199"/>
                <a:gd name="T41" fmla="*/ 1 h 154"/>
                <a:gd name="T42" fmla="*/ 1 w 199"/>
                <a:gd name="T43" fmla="*/ 1 h 154"/>
                <a:gd name="T44" fmla="*/ 1 w 199"/>
                <a:gd name="T45" fmla="*/ 1 h 154"/>
                <a:gd name="T46" fmla="*/ 1 w 199"/>
                <a:gd name="T47" fmla="*/ 1 h 154"/>
                <a:gd name="T48" fmla="*/ 1 w 199"/>
                <a:gd name="T49" fmla="*/ 1 h 154"/>
                <a:gd name="T50" fmla="*/ 1 w 199"/>
                <a:gd name="T51" fmla="*/ 1 h 154"/>
                <a:gd name="T52" fmla="*/ 1 w 199"/>
                <a:gd name="T53" fmla="*/ 1 h 154"/>
                <a:gd name="T54" fmla="*/ 1 w 199"/>
                <a:gd name="T55" fmla="*/ 1 h 154"/>
                <a:gd name="T56" fmla="*/ 1 w 199"/>
                <a:gd name="T57" fmla="*/ 1 h 154"/>
                <a:gd name="T58" fmla="*/ 1 w 199"/>
                <a:gd name="T59" fmla="*/ 1 h 154"/>
                <a:gd name="T60" fmla="*/ 1 w 199"/>
                <a:gd name="T61" fmla="*/ 1 h 154"/>
                <a:gd name="T62" fmla="*/ 1 w 199"/>
                <a:gd name="T63" fmla="*/ 1 h 154"/>
                <a:gd name="T64" fmla="*/ 1 w 199"/>
                <a:gd name="T65" fmla="*/ 1 h 154"/>
                <a:gd name="T66" fmla="*/ 1 w 199"/>
                <a:gd name="T67" fmla="*/ 1 h 154"/>
                <a:gd name="T68" fmla="*/ 1 w 199"/>
                <a:gd name="T69" fmla="*/ 1 h 154"/>
                <a:gd name="T70" fmla="*/ 1 w 199"/>
                <a:gd name="T71" fmla="*/ 1 h 154"/>
                <a:gd name="T72" fmla="*/ 1 w 199"/>
                <a:gd name="T73" fmla="*/ 1 h 154"/>
                <a:gd name="T74" fmla="*/ 1 w 199"/>
                <a:gd name="T75" fmla="*/ 1 h 154"/>
                <a:gd name="T76" fmla="*/ 1 w 199"/>
                <a:gd name="T77" fmla="*/ 1 h 154"/>
                <a:gd name="T78" fmla="*/ 1 w 199"/>
                <a:gd name="T79" fmla="*/ 1 h 154"/>
                <a:gd name="T80" fmla="*/ 1 w 199"/>
                <a:gd name="T81" fmla="*/ 1 h 154"/>
                <a:gd name="T82" fmla="*/ 1 w 199"/>
                <a:gd name="T83" fmla="*/ 1 h 154"/>
                <a:gd name="T84" fmla="*/ 1 w 199"/>
                <a:gd name="T85" fmla="*/ 1 h 154"/>
                <a:gd name="T86" fmla="*/ 1 w 199"/>
                <a:gd name="T87" fmla="*/ 1 h 154"/>
                <a:gd name="T88" fmla="*/ 1 w 199"/>
                <a:gd name="T89" fmla="*/ 1 h 154"/>
                <a:gd name="T90" fmla="*/ 1 w 199"/>
                <a:gd name="T91" fmla="*/ 1 h 154"/>
                <a:gd name="T92" fmla="*/ 1 w 199"/>
                <a:gd name="T93" fmla="*/ 1 h 154"/>
                <a:gd name="T94" fmla="*/ 1 w 199"/>
                <a:gd name="T95" fmla="*/ 1 h 154"/>
                <a:gd name="T96" fmla="*/ 1 w 199"/>
                <a:gd name="T97" fmla="*/ 1 h 154"/>
                <a:gd name="T98" fmla="*/ 1 w 199"/>
                <a:gd name="T99" fmla="*/ 1 h 1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54"/>
                <a:gd name="T152" fmla="*/ 199 w 199"/>
                <a:gd name="T153" fmla="*/ 154 h 1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54">
                  <a:moveTo>
                    <a:pt x="109" y="16"/>
                  </a:moveTo>
                  <a:lnTo>
                    <a:pt x="112" y="13"/>
                  </a:lnTo>
                  <a:lnTo>
                    <a:pt x="118" y="10"/>
                  </a:lnTo>
                  <a:lnTo>
                    <a:pt x="125" y="9"/>
                  </a:lnTo>
                  <a:lnTo>
                    <a:pt x="132" y="9"/>
                  </a:lnTo>
                  <a:lnTo>
                    <a:pt x="138" y="9"/>
                  </a:lnTo>
                  <a:lnTo>
                    <a:pt x="145" y="10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8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8"/>
                  </a:lnTo>
                  <a:lnTo>
                    <a:pt x="152" y="53"/>
                  </a:lnTo>
                  <a:lnTo>
                    <a:pt x="142" y="55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4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0"/>
                  </a:lnTo>
                  <a:lnTo>
                    <a:pt x="116" y="71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3"/>
                  </a:lnTo>
                  <a:lnTo>
                    <a:pt x="132" y="62"/>
                  </a:lnTo>
                  <a:lnTo>
                    <a:pt x="139" y="63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0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8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3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0"/>
                  </a:lnTo>
                  <a:lnTo>
                    <a:pt x="155" y="101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0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6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4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0"/>
                  </a:lnTo>
                  <a:lnTo>
                    <a:pt x="114" y="96"/>
                  </a:lnTo>
                  <a:lnTo>
                    <a:pt x="112" y="94"/>
                  </a:lnTo>
                  <a:lnTo>
                    <a:pt x="111" y="94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8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6"/>
                  </a:lnTo>
                  <a:lnTo>
                    <a:pt x="84" y="149"/>
                  </a:lnTo>
                  <a:lnTo>
                    <a:pt x="76" y="146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2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0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8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8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1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3" y="26"/>
                  </a:lnTo>
                  <a:lnTo>
                    <a:pt x="34" y="17"/>
                  </a:lnTo>
                  <a:lnTo>
                    <a:pt x="39" y="9"/>
                  </a:lnTo>
                  <a:lnTo>
                    <a:pt x="48" y="2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2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8"/>
                  </a:lnTo>
                  <a:lnTo>
                    <a:pt x="99" y="55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2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2"/>
                  </a:lnTo>
                  <a:lnTo>
                    <a:pt x="106" y="24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2" name="Freeform 486"/>
            <p:cNvSpPr>
              <a:spLocks/>
            </p:cNvSpPr>
            <p:nvPr/>
          </p:nvSpPr>
          <p:spPr bwMode="auto">
            <a:xfrm>
              <a:off x="2155" y="1046"/>
              <a:ext cx="93" cy="90"/>
            </a:xfrm>
            <a:custGeom>
              <a:avLst/>
              <a:gdLst>
                <a:gd name="T0" fmla="*/ 1 w 186"/>
                <a:gd name="T1" fmla="*/ 1 h 179"/>
                <a:gd name="T2" fmla="*/ 1 w 186"/>
                <a:gd name="T3" fmla="*/ 1 h 179"/>
                <a:gd name="T4" fmla="*/ 1 w 186"/>
                <a:gd name="T5" fmla="*/ 1 h 179"/>
                <a:gd name="T6" fmla="*/ 1 w 186"/>
                <a:gd name="T7" fmla="*/ 1 h 179"/>
                <a:gd name="T8" fmla="*/ 1 w 186"/>
                <a:gd name="T9" fmla="*/ 1 h 179"/>
                <a:gd name="T10" fmla="*/ 1 w 186"/>
                <a:gd name="T11" fmla="*/ 1 h 179"/>
                <a:gd name="T12" fmla="*/ 1 w 186"/>
                <a:gd name="T13" fmla="*/ 1 h 179"/>
                <a:gd name="T14" fmla="*/ 1 w 186"/>
                <a:gd name="T15" fmla="*/ 1 h 179"/>
                <a:gd name="T16" fmla="*/ 1 w 186"/>
                <a:gd name="T17" fmla="*/ 1 h 179"/>
                <a:gd name="T18" fmla="*/ 1 w 186"/>
                <a:gd name="T19" fmla="*/ 1 h 179"/>
                <a:gd name="T20" fmla="*/ 1 w 186"/>
                <a:gd name="T21" fmla="*/ 1 h 179"/>
                <a:gd name="T22" fmla="*/ 1 w 186"/>
                <a:gd name="T23" fmla="*/ 1 h 179"/>
                <a:gd name="T24" fmla="*/ 1 w 186"/>
                <a:gd name="T25" fmla="*/ 1 h 179"/>
                <a:gd name="T26" fmla="*/ 1 w 186"/>
                <a:gd name="T27" fmla="*/ 1 h 179"/>
                <a:gd name="T28" fmla="*/ 1 w 186"/>
                <a:gd name="T29" fmla="*/ 1 h 179"/>
                <a:gd name="T30" fmla="*/ 1 w 186"/>
                <a:gd name="T31" fmla="*/ 1 h 179"/>
                <a:gd name="T32" fmla="*/ 1 w 186"/>
                <a:gd name="T33" fmla="*/ 1 h 179"/>
                <a:gd name="T34" fmla="*/ 1 w 186"/>
                <a:gd name="T35" fmla="*/ 1 h 179"/>
                <a:gd name="T36" fmla="*/ 1 w 186"/>
                <a:gd name="T37" fmla="*/ 1 h 179"/>
                <a:gd name="T38" fmla="*/ 1 w 186"/>
                <a:gd name="T39" fmla="*/ 1 h 179"/>
                <a:gd name="T40" fmla="*/ 1 w 186"/>
                <a:gd name="T41" fmla="*/ 1 h 179"/>
                <a:gd name="T42" fmla="*/ 1 w 186"/>
                <a:gd name="T43" fmla="*/ 1 h 179"/>
                <a:gd name="T44" fmla="*/ 1 w 186"/>
                <a:gd name="T45" fmla="*/ 1 h 179"/>
                <a:gd name="T46" fmla="*/ 1 w 186"/>
                <a:gd name="T47" fmla="*/ 1 h 179"/>
                <a:gd name="T48" fmla="*/ 1 w 186"/>
                <a:gd name="T49" fmla="*/ 1 h 179"/>
                <a:gd name="T50" fmla="*/ 1 w 186"/>
                <a:gd name="T51" fmla="*/ 1 h 179"/>
                <a:gd name="T52" fmla="*/ 1 w 186"/>
                <a:gd name="T53" fmla="*/ 1 h 179"/>
                <a:gd name="T54" fmla="*/ 1 w 186"/>
                <a:gd name="T55" fmla="*/ 1 h 179"/>
                <a:gd name="T56" fmla="*/ 1 w 186"/>
                <a:gd name="T57" fmla="*/ 0 h 179"/>
                <a:gd name="T58" fmla="*/ 1 w 186"/>
                <a:gd name="T59" fmla="*/ 1 h 179"/>
                <a:gd name="T60" fmla="*/ 1 w 186"/>
                <a:gd name="T61" fmla="*/ 1 h 179"/>
                <a:gd name="T62" fmla="*/ 1 w 186"/>
                <a:gd name="T63" fmla="*/ 1 h 179"/>
                <a:gd name="T64" fmla="*/ 1 w 186"/>
                <a:gd name="T65" fmla="*/ 1 h 179"/>
                <a:gd name="T66" fmla="*/ 1 w 186"/>
                <a:gd name="T67" fmla="*/ 1 h 179"/>
                <a:gd name="T68" fmla="*/ 1 w 186"/>
                <a:gd name="T69" fmla="*/ 1 h 179"/>
                <a:gd name="T70" fmla="*/ 1 w 186"/>
                <a:gd name="T71" fmla="*/ 1 h 179"/>
                <a:gd name="T72" fmla="*/ 1 w 186"/>
                <a:gd name="T73" fmla="*/ 1 h 179"/>
                <a:gd name="T74" fmla="*/ 1 w 186"/>
                <a:gd name="T75" fmla="*/ 1 h 179"/>
                <a:gd name="T76" fmla="*/ 1 w 186"/>
                <a:gd name="T77" fmla="*/ 1 h 179"/>
                <a:gd name="T78" fmla="*/ 1 w 186"/>
                <a:gd name="T79" fmla="*/ 1 h 179"/>
                <a:gd name="T80" fmla="*/ 1 w 186"/>
                <a:gd name="T81" fmla="*/ 1 h 179"/>
                <a:gd name="T82" fmla="*/ 1 w 186"/>
                <a:gd name="T83" fmla="*/ 1 h 179"/>
                <a:gd name="T84" fmla="*/ 1 w 186"/>
                <a:gd name="T85" fmla="*/ 1 h 179"/>
                <a:gd name="T86" fmla="*/ 1 w 186"/>
                <a:gd name="T87" fmla="*/ 1 h 179"/>
                <a:gd name="T88" fmla="*/ 1 w 186"/>
                <a:gd name="T89" fmla="*/ 1 h 179"/>
                <a:gd name="T90" fmla="*/ 1 w 186"/>
                <a:gd name="T91" fmla="*/ 1 h 179"/>
                <a:gd name="T92" fmla="*/ 1 w 186"/>
                <a:gd name="T93" fmla="*/ 1 h 179"/>
                <a:gd name="T94" fmla="*/ 1 w 186"/>
                <a:gd name="T95" fmla="*/ 1 h 1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"/>
                <a:gd name="T145" fmla="*/ 0 h 179"/>
                <a:gd name="T146" fmla="*/ 186 w 186"/>
                <a:gd name="T147" fmla="*/ 179 h 1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" h="179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79"/>
                  </a:lnTo>
                  <a:lnTo>
                    <a:pt x="168" y="171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2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6"/>
                  </a:lnTo>
                  <a:lnTo>
                    <a:pt x="138" y="155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2"/>
                  </a:lnTo>
                  <a:lnTo>
                    <a:pt x="121" y="125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4"/>
                  </a:lnTo>
                  <a:lnTo>
                    <a:pt x="88" y="125"/>
                  </a:lnTo>
                  <a:lnTo>
                    <a:pt x="77" y="126"/>
                  </a:lnTo>
                  <a:lnTo>
                    <a:pt x="66" y="128"/>
                  </a:lnTo>
                  <a:lnTo>
                    <a:pt x="56" y="126"/>
                  </a:lnTo>
                  <a:lnTo>
                    <a:pt x="46" y="125"/>
                  </a:lnTo>
                  <a:lnTo>
                    <a:pt x="41" y="122"/>
                  </a:lnTo>
                  <a:lnTo>
                    <a:pt x="36" y="117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7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0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7"/>
                  </a:lnTo>
                  <a:lnTo>
                    <a:pt x="75" y="81"/>
                  </a:lnTo>
                  <a:lnTo>
                    <a:pt x="65" y="85"/>
                  </a:lnTo>
                  <a:lnTo>
                    <a:pt x="54" y="86"/>
                  </a:lnTo>
                  <a:lnTo>
                    <a:pt x="44" y="87"/>
                  </a:lnTo>
                  <a:lnTo>
                    <a:pt x="33" y="86"/>
                  </a:lnTo>
                  <a:lnTo>
                    <a:pt x="23" y="84"/>
                  </a:lnTo>
                  <a:lnTo>
                    <a:pt x="14" y="80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6"/>
                  </a:lnTo>
                  <a:lnTo>
                    <a:pt x="1" y="65"/>
                  </a:lnTo>
                  <a:lnTo>
                    <a:pt x="3" y="66"/>
                  </a:lnTo>
                  <a:lnTo>
                    <a:pt x="7" y="69"/>
                  </a:lnTo>
                  <a:lnTo>
                    <a:pt x="12" y="71"/>
                  </a:lnTo>
                  <a:lnTo>
                    <a:pt x="18" y="72"/>
                  </a:lnTo>
                  <a:lnTo>
                    <a:pt x="24" y="73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3"/>
                  </a:lnTo>
                  <a:lnTo>
                    <a:pt x="56" y="73"/>
                  </a:lnTo>
                  <a:lnTo>
                    <a:pt x="61" y="71"/>
                  </a:lnTo>
                  <a:lnTo>
                    <a:pt x="54" y="64"/>
                  </a:lnTo>
                  <a:lnTo>
                    <a:pt x="46" y="56"/>
                  </a:lnTo>
                  <a:lnTo>
                    <a:pt x="38" y="48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4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1"/>
                  </a:lnTo>
                  <a:lnTo>
                    <a:pt x="52" y="49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0"/>
                  </a:lnTo>
                  <a:lnTo>
                    <a:pt x="72" y="39"/>
                  </a:lnTo>
                  <a:lnTo>
                    <a:pt x="73" y="28"/>
                  </a:lnTo>
                  <a:lnTo>
                    <a:pt x="72" y="19"/>
                  </a:lnTo>
                  <a:lnTo>
                    <a:pt x="71" y="13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6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1"/>
                  </a:lnTo>
                  <a:lnTo>
                    <a:pt x="132" y="57"/>
                  </a:lnTo>
                  <a:lnTo>
                    <a:pt x="130" y="47"/>
                  </a:lnTo>
                  <a:lnTo>
                    <a:pt x="132" y="42"/>
                  </a:lnTo>
                  <a:lnTo>
                    <a:pt x="134" y="43"/>
                  </a:lnTo>
                  <a:lnTo>
                    <a:pt x="136" y="50"/>
                  </a:lnTo>
                  <a:lnTo>
                    <a:pt x="140" y="65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0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1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5"/>
                  </a:lnTo>
                  <a:lnTo>
                    <a:pt x="175" y="120"/>
                  </a:lnTo>
                  <a:lnTo>
                    <a:pt x="178" y="117"/>
                  </a:lnTo>
                  <a:lnTo>
                    <a:pt x="180" y="116"/>
                  </a:lnTo>
                  <a:lnTo>
                    <a:pt x="182" y="118"/>
                  </a:lnTo>
                  <a:lnTo>
                    <a:pt x="183" y="124"/>
                  </a:lnTo>
                  <a:lnTo>
                    <a:pt x="182" y="132"/>
                  </a:lnTo>
                  <a:lnTo>
                    <a:pt x="179" y="141"/>
                  </a:lnTo>
                  <a:lnTo>
                    <a:pt x="176" y="148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3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3" name="Freeform 487"/>
            <p:cNvSpPr>
              <a:spLocks/>
            </p:cNvSpPr>
            <p:nvPr/>
          </p:nvSpPr>
          <p:spPr bwMode="auto">
            <a:xfrm>
              <a:off x="2275" y="1023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"/>
                <a:gd name="T181" fmla="*/ 0 h 200"/>
                <a:gd name="T182" fmla="*/ 150 w 150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2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7"/>
                  </a:lnTo>
                  <a:lnTo>
                    <a:pt x="3" y="121"/>
                  </a:lnTo>
                  <a:lnTo>
                    <a:pt x="6" y="119"/>
                  </a:lnTo>
                  <a:lnTo>
                    <a:pt x="7" y="122"/>
                  </a:lnTo>
                  <a:lnTo>
                    <a:pt x="8" y="127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7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1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09"/>
                  </a:lnTo>
                  <a:lnTo>
                    <a:pt x="33" y="95"/>
                  </a:lnTo>
                  <a:lnTo>
                    <a:pt x="36" y="87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4"/>
                  </a:lnTo>
                  <a:lnTo>
                    <a:pt x="40" y="108"/>
                  </a:lnTo>
                  <a:lnTo>
                    <a:pt x="43" y="125"/>
                  </a:lnTo>
                  <a:lnTo>
                    <a:pt x="46" y="142"/>
                  </a:lnTo>
                  <a:lnTo>
                    <a:pt x="53" y="153"/>
                  </a:lnTo>
                  <a:lnTo>
                    <a:pt x="60" y="142"/>
                  </a:lnTo>
                  <a:lnTo>
                    <a:pt x="67" y="131"/>
                  </a:lnTo>
                  <a:lnTo>
                    <a:pt x="70" y="118"/>
                  </a:lnTo>
                  <a:lnTo>
                    <a:pt x="72" y="109"/>
                  </a:lnTo>
                  <a:lnTo>
                    <a:pt x="64" y="87"/>
                  </a:lnTo>
                  <a:lnTo>
                    <a:pt x="63" y="64"/>
                  </a:lnTo>
                  <a:lnTo>
                    <a:pt x="66" y="42"/>
                  </a:lnTo>
                  <a:lnTo>
                    <a:pt x="74" y="26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5"/>
                  </a:lnTo>
                  <a:lnTo>
                    <a:pt x="76" y="80"/>
                  </a:lnTo>
                  <a:lnTo>
                    <a:pt x="82" y="92"/>
                  </a:lnTo>
                  <a:lnTo>
                    <a:pt x="91" y="79"/>
                  </a:lnTo>
                  <a:lnTo>
                    <a:pt x="97" y="66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5"/>
                  </a:lnTo>
                  <a:lnTo>
                    <a:pt x="112" y="23"/>
                  </a:lnTo>
                  <a:lnTo>
                    <a:pt x="119" y="12"/>
                  </a:lnTo>
                  <a:lnTo>
                    <a:pt x="124" y="4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6"/>
                  </a:lnTo>
                  <a:lnTo>
                    <a:pt x="124" y="19"/>
                  </a:lnTo>
                  <a:lnTo>
                    <a:pt x="115" y="32"/>
                  </a:lnTo>
                  <a:lnTo>
                    <a:pt x="109" y="43"/>
                  </a:lnTo>
                  <a:lnTo>
                    <a:pt x="107" y="54"/>
                  </a:lnTo>
                  <a:lnTo>
                    <a:pt x="106" y="64"/>
                  </a:lnTo>
                  <a:lnTo>
                    <a:pt x="102" y="76"/>
                  </a:lnTo>
                  <a:lnTo>
                    <a:pt x="98" y="87"/>
                  </a:lnTo>
                  <a:lnTo>
                    <a:pt x="93" y="95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7"/>
                  </a:lnTo>
                  <a:lnTo>
                    <a:pt x="123" y="84"/>
                  </a:lnTo>
                  <a:lnTo>
                    <a:pt x="130" y="79"/>
                  </a:lnTo>
                  <a:lnTo>
                    <a:pt x="136" y="76"/>
                  </a:lnTo>
                  <a:lnTo>
                    <a:pt x="140" y="72"/>
                  </a:lnTo>
                  <a:lnTo>
                    <a:pt x="143" y="69"/>
                  </a:lnTo>
                  <a:lnTo>
                    <a:pt x="146" y="65"/>
                  </a:lnTo>
                  <a:lnTo>
                    <a:pt x="150" y="64"/>
                  </a:lnTo>
                  <a:lnTo>
                    <a:pt x="150" y="66"/>
                  </a:lnTo>
                  <a:lnTo>
                    <a:pt x="148" y="71"/>
                  </a:lnTo>
                  <a:lnTo>
                    <a:pt x="143" y="80"/>
                  </a:lnTo>
                  <a:lnTo>
                    <a:pt x="136" y="87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2"/>
                  </a:lnTo>
                  <a:lnTo>
                    <a:pt x="104" y="104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8"/>
                  </a:lnTo>
                  <a:lnTo>
                    <a:pt x="77" y="134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3"/>
                  </a:lnTo>
                  <a:lnTo>
                    <a:pt x="89" y="163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6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0"/>
                  </a:lnTo>
                  <a:lnTo>
                    <a:pt x="130" y="138"/>
                  </a:lnTo>
                  <a:lnTo>
                    <a:pt x="131" y="140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1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79"/>
                  </a:lnTo>
                  <a:lnTo>
                    <a:pt x="58" y="183"/>
                  </a:lnTo>
                  <a:lnTo>
                    <a:pt x="55" y="187"/>
                  </a:lnTo>
                  <a:lnTo>
                    <a:pt x="54" y="193"/>
                  </a:lnTo>
                  <a:lnTo>
                    <a:pt x="47" y="193"/>
                  </a:lnTo>
                  <a:lnTo>
                    <a:pt x="40" y="194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4" name="Freeform 488"/>
            <p:cNvSpPr>
              <a:spLocks/>
            </p:cNvSpPr>
            <p:nvPr/>
          </p:nvSpPr>
          <p:spPr bwMode="auto">
            <a:xfrm>
              <a:off x="2312" y="1135"/>
              <a:ext cx="119" cy="55"/>
            </a:xfrm>
            <a:custGeom>
              <a:avLst/>
              <a:gdLst>
                <a:gd name="T0" fmla="*/ 1 w 237"/>
                <a:gd name="T1" fmla="*/ 1 h 110"/>
                <a:gd name="T2" fmla="*/ 1 w 237"/>
                <a:gd name="T3" fmla="*/ 1 h 110"/>
                <a:gd name="T4" fmla="*/ 1 w 237"/>
                <a:gd name="T5" fmla="*/ 1 h 110"/>
                <a:gd name="T6" fmla="*/ 1 w 237"/>
                <a:gd name="T7" fmla="*/ 1 h 110"/>
                <a:gd name="T8" fmla="*/ 1 w 237"/>
                <a:gd name="T9" fmla="*/ 1 h 110"/>
                <a:gd name="T10" fmla="*/ 1 w 237"/>
                <a:gd name="T11" fmla="*/ 1 h 110"/>
                <a:gd name="T12" fmla="*/ 1 w 237"/>
                <a:gd name="T13" fmla="*/ 1 h 110"/>
                <a:gd name="T14" fmla="*/ 1 w 237"/>
                <a:gd name="T15" fmla="*/ 1 h 110"/>
                <a:gd name="T16" fmla="*/ 1 w 237"/>
                <a:gd name="T17" fmla="*/ 1 h 110"/>
                <a:gd name="T18" fmla="*/ 1 w 237"/>
                <a:gd name="T19" fmla="*/ 1 h 110"/>
                <a:gd name="T20" fmla="*/ 1 w 237"/>
                <a:gd name="T21" fmla="*/ 1 h 110"/>
                <a:gd name="T22" fmla="*/ 1 w 237"/>
                <a:gd name="T23" fmla="*/ 1 h 110"/>
                <a:gd name="T24" fmla="*/ 1 w 237"/>
                <a:gd name="T25" fmla="*/ 1 h 110"/>
                <a:gd name="T26" fmla="*/ 1 w 237"/>
                <a:gd name="T27" fmla="*/ 1 h 110"/>
                <a:gd name="T28" fmla="*/ 1 w 237"/>
                <a:gd name="T29" fmla="*/ 1 h 110"/>
                <a:gd name="T30" fmla="*/ 1 w 237"/>
                <a:gd name="T31" fmla="*/ 1 h 110"/>
                <a:gd name="T32" fmla="*/ 1 w 237"/>
                <a:gd name="T33" fmla="*/ 1 h 110"/>
                <a:gd name="T34" fmla="*/ 1 w 237"/>
                <a:gd name="T35" fmla="*/ 1 h 110"/>
                <a:gd name="T36" fmla="*/ 1 w 237"/>
                <a:gd name="T37" fmla="*/ 1 h 110"/>
                <a:gd name="T38" fmla="*/ 1 w 237"/>
                <a:gd name="T39" fmla="*/ 1 h 110"/>
                <a:gd name="T40" fmla="*/ 1 w 237"/>
                <a:gd name="T41" fmla="*/ 1 h 110"/>
                <a:gd name="T42" fmla="*/ 1 w 237"/>
                <a:gd name="T43" fmla="*/ 1 h 110"/>
                <a:gd name="T44" fmla="*/ 1 w 237"/>
                <a:gd name="T45" fmla="*/ 1 h 110"/>
                <a:gd name="T46" fmla="*/ 1 w 237"/>
                <a:gd name="T47" fmla="*/ 1 h 110"/>
                <a:gd name="T48" fmla="*/ 1 w 237"/>
                <a:gd name="T49" fmla="*/ 1 h 110"/>
                <a:gd name="T50" fmla="*/ 1 w 237"/>
                <a:gd name="T51" fmla="*/ 1 h 110"/>
                <a:gd name="T52" fmla="*/ 1 w 237"/>
                <a:gd name="T53" fmla="*/ 1 h 110"/>
                <a:gd name="T54" fmla="*/ 1 w 237"/>
                <a:gd name="T55" fmla="*/ 1 h 110"/>
                <a:gd name="T56" fmla="*/ 1 w 237"/>
                <a:gd name="T57" fmla="*/ 1 h 110"/>
                <a:gd name="T58" fmla="*/ 1 w 237"/>
                <a:gd name="T59" fmla="*/ 1 h 110"/>
                <a:gd name="T60" fmla="*/ 1 w 237"/>
                <a:gd name="T61" fmla="*/ 1 h 110"/>
                <a:gd name="T62" fmla="*/ 1 w 237"/>
                <a:gd name="T63" fmla="*/ 1 h 110"/>
                <a:gd name="T64" fmla="*/ 1 w 237"/>
                <a:gd name="T65" fmla="*/ 1 h 110"/>
                <a:gd name="T66" fmla="*/ 1 w 237"/>
                <a:gd name="T67" fmla="*/ 1 h 110"/>
                <a:gd name="T68" fmla="*/ 1 w 237"/>
                <a:gd name="T69" fmla="*/ 1 h 110"/>
                <a:gd name="T70" fmla="*/ 1 w 237"/>
                <a:gd name="T71" fmla="*/ 1 h 110"/>
                <a:gd name="T72" fmla="*/ 1 w 237"/>
                <a:gd name="T73" fmla="*/ 1 h 110"/>
                <a:gd name="T74" fmla="*/ 1 w 237"/>
                <a:gd name="T75" fmla="*/ 1 h 110"/>
                <a:gd name="T76" fmla="*/ 1 w 237"/>
                <a:gd name="T77" fmla="*/ 1 h 110"/>
                <a:gd name="T78" fmla="*/ 1 w 237"/>
                <a:gd name="T79" fmla="*/ 1 h 110"/>
                <a:gd name="T80" fmla="*/ 1 w 237"/>
                <a:gd name="T81" fmla="*/ 1 h 110"/>
                <a:gd name="T82" fmla="*/ 1 w 237"/>
                <a:gd name="T83" fmla="*/ 1 h 110"/>
                <a:gd name="T84" fmla="*/ 1 w 237"/>
                <a:gd name="T85" fmla="*/ 1 h 110"/>
                <a:gd name="T86" fmla="*/ 1 w 237"/>
                <a:gd name="T87" fmla="*/ 1 h 110"/>
                <a:gd name="T88" fmla="*/ 1 w 237"/>
                <a:gd name="T89" fmla="*/ 1 h 110"/>
                <a:gd name="T90" fmla="*/ 1 w 237"/>
                <a:gd name="T91" fmla="*/ 1 h 110"/>
                <a:gd name="T92" fmla="*/ 1 w 237"/>
                <a:gd name="T93" fmla="*/ 1 h 110"/>
                <a:gd name="T94" fmla="*/ 1 w 237"/>
                <a:gd name="T95" fmla="*/ 1 h 110"/>
                <a:gd name="T96" fmla="*/ 1 w 237"/>
                <a:gd name="T97" fmla="*/ 1 h 110"/>
                <a:gd name="T98" fmla="*/ 1 w 237"/>
                <a:gd name="T99" fmla="*/ 1 h 110"/>
                <a:gd name="T100" fmla="*/ 1 w 237"/>
                <a:gd name="T101" fmla="*/ 1 h 110"/>
                <a:gd name="T102" fmla="*/ 1 w 237"/>
                <a:gd name="T103" fmla="*/ 1 h 110"/>
                <a:gd name="T104" fmla="*/ 1 w 237"/>
                <a:gd name="T105" fmla="*/ 1 h 110"/>
                <a:gd name="T106" fmla="*/ 1 w 237"/>
                <a:gd name="T107" fmla="*/ 0 h 110"/>
                <a:gd name="T108" fmla="*/ 1 w 237"/>
                <a:gd name="T109" fmla="*/ 1 h 110"/>
                <a:gd name="T110" fmla="*/ 1 w 237"/>
                <a:gd name="T111" fmla="*/ 1 h 110"/>
                <a:gd name="T112" fmla="*/ 1 w 237"/>
                <a:gd name="T113" fmla="*/ 1 h 110"/>
                <a:gd name="T114" fmla="*/ 1 w 237"/>
                <a:gd name="T115" fmla="*/ 1 h 110"/>
                <a:gd name="T116" fmla="*/ 1 w 237"/>
                <a:gd name="T117" fmla="*/ 1 h 110"/>
                <a:gd name="T118" fmla="*/ 1 w 237"/>
                <a:gd name="T119" fmla="*/ 1 h 110"/>
                <a:gd name="T120" fmla="*/ 1 w 237"/>
                <a:gd name="T121" fmla="*/ 1 h 110"/>
                <a:gd name="T122" fmla="*/ 1 w 237"/>
                <a:gd name="T123" fmla="*/ 1 h 1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"/>
                <a:gd name="T187" fmla="*/ 0 h 110"/>
                <a:gd name="T188" fmla="*/ 237 w 237"/>
                <a:gd name="T189" fmla="*/ 110 h 1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" h="110">
                  <a:moveTo>
                    <a:pt x="0" y="34"/>
                  </a:moveTo>
                  <a:lnTo>
                    <a:pt x="1" y="35"/>
                  </a:lnTo>
                  <a:lnTo>
                    <a:pt x="1" y="37"/>
                  </a:lnTo>
                  <a:lnTo>
                    <a:pt x="1" y="38"/>
                  </a:lnTo>
                  <a:lnTo>
                    <a:pt x="1" y="41"/>
                  </a:lnTo>
                  <a:lnTo>
                    <a:pt x="10" y="41"/>
                  </a:lnTo>
                  <a:lnTo>
                    <a:pt x="19" y="41"/>
                  </a:lnTo>
                  <a:lnTo>
                    <a:pt x="31" y="41"/>
                  </a:lnTo>
                  <a:lnTo>
                    <a:pt x="41" y="42"/>
                  </a:lnTo>
                  <a:lnTo>
                    <a:pt x="51" y="44"/>
                  </a:lnTo>
                  <a:lnTo>
                    <a:pt x="59" y="46"/>
                  </a:lnTo>
                  <a:lnTo>
                    <a:pt x="66" y="49"/>
                  </a:lnTo>
                  <a:lnTo>
                    <a:pt x="70" y="51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6"/>
                  </a:lnTo>
                  <a:lnTo>
                    <a:pt x="80" y="74"/>
                  </a:lnTo>
                  <a:lnTo>
                    <a:pt x="85" y="81"/>
                  </a:lnTo>
                  <a:lnTo>
                    <a:pt x="91" y="88"/>
                  </a:lnTo>
                  <a:lnTo>
                    <a:pt x="96" y="94"/>
                  </a:lnTo>
                  <a:lnTo>
                    <a:pt x="104" y="98"/>
                  </a:lnTo>
                  <a:lnTo>
                    <a:pt x="111" y="101"/>
                  </a:lnTo>
                  <a:lnTo>
                    <a:pt x="114" y="99"/>
                  </a:lnTo>
                  <a:lnTo>
                    <a:pt x="111" y="96"/>
                  </a:lnTo>
                  <a:lnTo>
                    <a:pt x="106" y="89"/>
                  </a:lnTo>
                  <a:lnTo>
                    <a:pt x="99" y="81"/>
                  </a:lnTo>
                  <a:lnTo>
                    <a:pt x="93" y="71"/>
                  </a:lnTo>
                  <a:lnTo>
                    <a:pt x="91" y="60"/>
                  </a:lnTo>
                  <a:lnTo>
                    <a:pt x="89" y="52"/>
                  </a:lnTo>
                  <a:lnTo>
                    <a:pt x="95" y="52"/>
                  </a:lnTo>
                  <a:lnTo>
                    <a:pt x="101" y="52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6"/>
                  </a:lnTo>
                  <a:lnTo>
                    <a:pt x="125" y="57"/>
                  </a:lnTo>
                  <a:lnTo>
                    <a:pt x="129" y="59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2"/>
                  </a:lnTo>
                  <a:lnTo>
                    <a:pt x="140" y="79"/>
                  </a:lnTo>
                  <a:lnTo>
                    <a:pt x="145" y="86"/>
                  </a:lnTo>
                  <a:lnTo>
                    <a:pt x="150" y="92"/>
                  </a:lnTo>
                  <a:lnTo>
                    <a:pt x="157" y="98"/>
                  </a:lnTo>
                  <a:lnTo>
                    <a:pt x="163" y="103"/>
                  </a:lnTo>
                  <a:lnTo>
                    <a:pt x="170" y="106"/>
                  </a:lnTo>
                  <a:lnTo>
                    <a:pt x="182" y="110"/>
                  </a:lnTo>
                  <a:lnTo>
                    <a:pt x="188" y="110"/>
                  </a:lnTo>
                  <a:lnTo>
                    <a:pt x="191" y="107"/>
                  </a:lnTo>
                  <a:lnTo>
                    <a:pt x="185" y="104"/>
                  </a:lnTo>
                  <a:lnTo>
                    <a:pt x="177" y="99"/>
                  </a:lnTo>
                  <a:lnTo>
                    <a:pt x="170" y="95"/>
                  </a:lnTo>
                  <a:lnTo>
                    <a:pt x="163" y="89"/>
                  </a:lnTo>
                  <a:lnTo>
                    <a:pt x="159" y="84"/>
                  </a:lnTo>
                  <a:lnTo>
                    <a:pt x="154" y="79"/>
                  </a:lnTo>
                  <a:lnTo>
                    <a:pt x="149" y="74"/>
                  </a:lnTo>
                  <a:lnTo>
                    <a:pt x="147" y="69"/>
                  </a:lnTo>
                  <a:lnTo>
                    <a:pt x="146" y="66"/>
                  </a:lnTo>
                  <a:lnTo>
                    <a:pt x="155" y="71"/>
                  </a:lnTo>
                  <a:lnTo>
                    <a:pt x="167" y="74"/>
                  </a:lnTo>
                  <a:lnTo>
                    <a:pt x="179" y="76"/>
                  </a:lnTo>
                  <a:lnTo>
                    <a:pt x="192" y="79"/>
                  </a:lnTo>
                  <a:lnTo>
                    <a:pt x="205" y="81"/>
                  </a:lnTo>
                  <a:lnTo>
                    <a:pt x="215" y="82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1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5"/>
                  </a:lnTo>
                  <a:lnTo>
                    <a:pt x="208" y="73"/>
                  </a:lnTo>
                  <a:lnTo>
                    <a:pt x="196" y="69"/>
                  </a:lnTo>
                  <a:lnTo>
                    <a:pt x="185" y="66"/>
                  </a:lnTo>
                  <a:lnTo>
                    <a:pt x="175" y="62"/>
                  </a:lnTo>
                  <a:lnTo>
                    <a:pt x="165" y="59"/>
                  </a:lnTo>
                  <a:lnTo>
                    <a:pt x="157" y="57"/>
                  </a:lnTo>
                  <a:lnTo>
                    <a:pt x="154" y="54"/>
                  </a:lnTo>
                  <a:lnTo>
                    <a:pt x="161" y="48"/>
                  </a:lnTo>
                  <a:lnTo>
                    <a:pt x="169" y="42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7"/>
                  </a:lnTo>
                  <a:lnTo>
                    <a:pt x="191" y="35"/>
                  </a:lnTo>
                  <a:lnTo>
                    <a:pt x="188" y="31"/>
                  </a:lnTo>
                  <a:lnTo>
                    <a:pt x="182" y="29"/>
                  </a:lnTo>
                  <a:lnTo>
                    <a:pt x="177" y="28"/>
                  </a:lnTo>
                  <a:lnTo>
                    <a:pt x="171" y="29"/>
                  </a:lnTo>
                  <a:lnTo>
                    <a:pt x="165" y="30"/>
                  </a:lnTo>
                  <a:lnTo>
                    <a:pt x="160" y="33"/>
                  </a:lnTo>
                  <a:lnTo>
                    <a:pt x="154" y="36"/>
                  </a:lnTo>
                  <a:lnTo>
                    <a:pt x="149" y="38"/>
                  </a:lnTo>
                  <a:lnTo>
                    <a:pt x="145" y="43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4"/>
                  </a:lnTo>
                  <a:lnTo>
                    <a:pt x="109" y="43"/>
                  </a:lnTo>
                  <a:lnTo>
                    <a:pt x="102" y="43"/>
                  </a:lnTo>
                  <a:lnTo>
                    <a:pt x="97" y="43"/>
                  </a:lnTo>
                  <a:lnTo>
                    <a:pt x="95" y="43"/>
                  </a:lnTo>
                  <a:lnTo>
                    <a:pt x="94" y="33"/>
                  </a:lnTo>
                  <a:lnTo>
                    <a:pt x="97" y="23"/>
                  </a:lnTo>
                  <a:lnTo>
                    <a:pt x="104" y="14"/>
                  </a:lnTo>
                  <a:lnTo>
                    <a:pt x="115" y="7"/>
                  </a:lnTo>
                  <a:lnTo>
                    <a:pt x="123" y="4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5"/>
                  </a:lnTo>
                  <a:lnTo>
                    <a:pt x="97" y="8"/>
                  </a:lnTo>
                  <a:lnTo>
                    <a:pt x="91" y="14"/>
                  </a:lnTo>
                  <a:lnTo>
                    <a:pt x="83" y="19"/>
                  </a:lnTo>
                  <a:lnTo>
                    <a:pt x="77" y="24"/>
                  </a:lnTo>
                  <a:lnTo>
                    <a:pt x="72" y="28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5" name="Freeform 489"/>
            <p:cNvSpPr>
              <a:spLocks/>
            </p:cNvSpPr>
            <p:nvPr/>
          </p:nvSpPr>
          <p:spPr bwMode="auto">
            <a:xfrm>
              <a:off x="2300" y="1183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4"/>
                <a:gd name="T157" fmla="*/ 0 h 222"/>
                <a:gd name="T158" fmla="*/ 194 w 194"/>
                <a:gd name="T159" fmla="*/ 222 h 2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8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1"/>
                  </a:lnTo>
                  <a:lnTo>
                    <a:pt x="36" y="117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49"/>
                  </a:lnTo>
                  <a:lnTo>
                    <a:pt x="49" y="47"/>
                  </a:lnTo>
                  <a:lnTo>
                    <a:pt x="51" y="48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3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1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0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7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6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7"/>
                  </a:lnTo>
                  <a:lnTo>
                    <a:pt x="167" y="83"/>
                  </a:lnTo>
                  <a:lnTo>
                    <a:pt x="160" y="79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79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3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49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1"/>
                  </a:lnTo>
                  <a:lnTo>
                    <a:pt x="86" y="41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1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1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4"/>
                  </a:lnTo>
                  <a:lnTo>
                    <a:pt x="81" y="33"/>
                  </a:lnTo>
                  <a:lnTo>
                    <a:pt x="73" y="33"/>
                  </a:lnTo>
                  <a:lnTo>
                    <a:pt x="66" y="32"/>
                  </a:lnTo>
                  <a:lnTo>
                    <a:pt x="59" y="33"/>
                  </a:lnTo>
                  <a:lnTo>
                    <a:pt x="55" y="33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3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6" name="Freeform 490"/>
            <p:cNvSpPr>
              <a:spLocks/>
            </p:cNvSpPr>
            <p:nvPr/>
          </p:nvSpPr>
          <p:spPr bwMode="auto">
            <a:xfrm>
              <a:off x="2217" y="1193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"/>
                <a:gd name="T160" fmla="*/ 0 h 255"/>
                <a:gd name="T161" fmla="*/ 147 w 147"/>
                <a:gd name="T162" fmla="*/ 255 h 2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" h="255">
                  <a:moveTo>
                    <a:pt x="97" y="12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2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1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5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8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1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4"/>
                  </a:lnTo>
                  <a:lnTo>
                    <a:pt x="10" y="141"/>
                  </a:lnTo>
                  <a:lnTo>
                    <a:pt x="9" y="149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4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19"/>
                  </a:lnTo>
                  <a:lnTo>
                    <a:pt x="72" y="119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79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5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7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7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4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1"/>
                  </a:lnTo>
                  <a:lnTo>
                    <a:pt x="93" y="110"/>
                  </a:lnTo>
                  <a:lnTo>
                    <a:pt x="97" y="111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1"/>
                  </a:lnTo>
                  <a:lnTo>
                    <a:pt x="132" y="158"/>
                  </a:lnTo>
                  <a:lnTo>
                    <a:pt x="133" y="164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6"/>
                  </a:lnTo>
                  <a:lnTo>
                    <a:pt x="95" y="88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5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6"/>
                  </a:lnTo>
                  <a:lnTo>
                    <a:pt x="147" y="88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5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5"/>
                  </a:lnTo>
                  <a:lnTo>
                    <a:pt x="97" y="1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7" name="Freeform 491"/>
            <p:cNvSpPr>
              <a:spLocks/>
            </p:cNvSpPr>
            <p:nvPr/>
          </p:nvSpPr>
          <p:spPr bwMode="auto">
            <a:xfrm>
              <a:off x="2136" y="1164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4"/>
                <a:gd name="T169" fmla="*/ 0 h 131"/>
                <a:gd name="T170" fmla="*/ 234 w 234"/>
                <a:gd name="T171" fmla="*/ 131 h 1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4" h="131">
                  <a:moveTo>
                    <a:pt x="209" y="3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8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4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4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7"/>
                  </a:lnTo>
                  <a:lnTo>
                    <a:pt x="110" y="63"/>
                  </a:lnTo>
                  <a:lnTo>
                    <a:pt x="104" y="67"/>
                  </a:lnTo>
                  <a:lnTo>
                    <a:pt x="96" y="64"/>
                  </a:lnTo>
                  <a:lnTo>
                    <a:pt x="87" y="63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3"/>
                  </a:lnTo>
                  <a:lnTo>
                    <a:pt x="51" y="64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2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4"/>
                  </a:lnTo>
                  <a:lnTo>
                    <a:pt x="49" y="99"/>
                  </a:lnTo>
                  <a:lnTo>
                    <a:pt x="38" y="101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09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6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7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2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6"/>
                  </a:lnTo>
                  <a:lnTo>
                    <a:pt x="145" y="52"/>
                  </a:lnTo>
                  <a:lnTo>
                    <a:pt x="151" y="48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1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6"/>
                  </a:lnTo>
                  <a:lnTo>
                    <a:pt x="175" y="72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4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1"/>
                  </a:lnTo>
                  <a:lnTo>
                    <a:pt x="220" y="7"/>
                  </a:lnTo>
                  <a:lnTo>
                    <a:pt x="228" y="2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2"/>
                  </a:lnTo>
                  <a:lnTo>
                    <a:pt x="209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8" name="Freeform 492"/>
            <p:cNvSpPr>
              <a:spLocks/>
            </p:cNvSpPr>
            <p:nvPr/>
          </p:nvSpPr>
          <p:spPr bwMode="auto">
            <a:xfrm>
              <a:off x="2298" y="1127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3"/>
                <a:gd name="T53" fmla="*/ 22 w 22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6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21" y="19"/>
                  </a:lnTo>
                  <a:lnTo>
                    <a:pt x="18" y="21"/>
                  </a:lnTo>
                  <a:lnTo>
                    <a:pt x="16" y="22"/>
                  </a:lnTo>
                  <a:lnTo>
                    <a:pt x="12" y="23"/>
                  </a:lnTo>
                  <a:lnTo>
                    <a:pt x="7" y="22"/>
                  </a:lnTo>
                  <a:lnTo>
                    <a:pt x="3" y="20"/>
                  </a:lnTo>
                  <a:lnTo>
                    <a:pt x="1" y="15"/>
                  </a:lnTo>
                  <a:lnTo>
                    <a:pt x="0" y="8"/>
                  </a:lnTo>
                  <a:lnTo>
                    <a:pt x="1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59" name="Freeform 493"/>
            <p:cNvSpPr>
              <a:spLocks/>
            </p:cNvSpPr>
            <p:nvPr/>
          </p:nvSpPr>
          <p:spPr bwMode="auto">
            <a:xfrm>
              <a:off x="2296" y="1154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5"/>
                <a:gd name="T53" fmla="*/ 19 w 1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3"/>
                  </a:lnTo>
                  <a:lnTo>
                    <a:pt x="19" y="5"/>
                  </a:lnTo>
                  <a:lnTo>
                    <a:pt x="19" y="7"/>
                  </a:lnTo>
                  <a:lnTo>
                    <a:pt x="18" y="10"/>
                  </a:lnTo>
                  <a:lnTo>
                    <a:pt x="17" y="13"/>
                  </a:lnTo>
                  <a:lnTo>
                    <a:pt x="13" y="15"/>
                  </a:lnTo>
                  <a:lnTo>
                    <a:pt x="8" y="14"/>
                  </a:lnTo>
                  <a:lnTo>
                    <a:pt x="4" y="13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0" name="Freeform 494"/>
            <p:cNvSpPr>
              <a:spLocks/>
            </p:cNvSpPr>
            <p:nvPr/>
          </p:nvSpPr>
          <p:spPr bwMode="auto">
            <a:xfrm>
              <a:off x="2316" y="1172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2" y="6"/>
                  </a:moveTo>
                  <a:lnTo>
                    <a:pt x="7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4" y="10"/>
                  </a:lnTo>
                  <a:lnTo>
                    <a:pt x="24" y="15"/>
                  </a:lnTo>
                  <a:lnTo>
                    <a:pt x="22" y="18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1" name="Freeform 495"/>
            <p:cNvSpPr>
              <a:spLocks/>
            </p:cNvSpPr>
            <p:nvPr/>
          </p:nvSpPr>
          <p:spPr bwMode="auto">
            <a:xfrm>
              <a:off x="2271" y="1168"/>
              <a:ext cx="14" cy="13"/>
            </a:xfrm>
            <a:custGeom>
              <a:avLst/>
              <a:gdLst>
                <a:gd name="T0" fmla="*/ 1 w 26"/>
                <a:gd name="T1" fmla="*/ 0 h 25"/>
                <a:gd name="T2" fmla="*/ 1 w 26"/>
                <a:gd name="T3" fmla="*/ 1 h 25"/>
                <a:gd name="T4" fmla="*/ 1 w 26"/>
                <a:gd name="T5" fmla="*/ 1 h 25"/>
                <a:gd name="T6" fmla="*/ 1 w 26"/>
                <a:gd name="T7" fmla="*/ 1 h 25"/>
                <a:gd name="T8" fmla="*/ 1 w 26"/>
                <a:gd name="T9" fmla="*/ 1 h 25"/>
                <a:gd name="T10" fmla="*/ 1 w 26"/>
                <a:gd name="T11" fmla="*/ 1 h 25"/>
                <a:gd name="T12" fmla="*/ 1 w 26"/>
                <a:gd name="T13" fmla="*/ 1 h 25"/>
                <a:gd name="T14" fmla="*/ 1 w 26"/>
                <a:gd name="T15" fmla="*/ 1 h 25"/>
                <a:gd name="T16" fmla="*/ 1 w 26"/>
                <a:gd name="T17" fmla="*/ 1 h 25"/>
                <a:gd name="T18" fmla="*/ 1 w 26"/>
                <a:gd name="T19" fmla="*/ 1 h 25"/>
                <a:gd name="T20" fmla="*/ 1 w 26"/>
                <a:gd name="T21" fmla="*/ 1 h 25"/>
                <a:gd name="T22" fmla="*/ 1 w 26"/>
                <a:gd name="T23" fmla="*/ 1 h 25"/>
                <a:gd name="T24" fmla="*/ 0 w 26"/>
                <a:gd name="T25" fmla="*/ 1 h 25"/>
                <a:gd name="T26" fmla="*/ 1 w 26"/>
                <a:gd name="T27" fmla="*/ 1 h 25"/>
                <a:gd name="T28" fmla="*/ 1 w 26"/>
                <a:gd name="T29" fmla="*/ 1 h 25"/>
                <a:gd name="T30" fmla="*/ 1 w 26"/>
                <a:gd name="T31" fmla="*/ 1 h 25"/>
                <a:gd name="T32" fmla="*/ 1 w 26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5"/>
                <a:gd name="T53" fmla="*/ 26 w 26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5">
                  <a:moveTo>
                    <a:pt x="14" y="0"/>
                  </a:moveTo>
                  <a:lnTo>
                    <a:pt x="19" y="1"/>
                  </a:lnTo>
                  <a:lnTo>
                    <a:pt x="24" y="2"/>
                  </a:lnTo>
                  <a:lnTo>
                    <a:pt x="25" y="6"/>
                  </a:lnTo>
                  <a:lnTo>
                    <a:pt x="26" y="11"/>
                  </a:lnTo>
                  <a:lnTo>
                    <a:pt x="25" y="17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5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2" name="Freeform 496"/>
            <p:cNvSpPr>
              <a:spLocks/>
            </p:cNvSpPr>
            <p:nvPr/>
          </p:nvSpPr>
          <p:spPr bwMode="auto">
            <a:xfrm>
              <a:off x="2265" y="1139"/>
              <a:ext cx="13" cy="13"/>
            </a:xfrm>
            <a:custGeom>
              <a:avLst/>
              <a:gdLst>
                <a:gd name="T0" fmla="*/ 0 w 27"/>
                <a:gd name="T1" fmla="*/ 1 h 26"/>
                <a:gd name="T2" fmla="*/ 0 w 27"/>
                <a:gd name="T3" fmla="*/ 1 h 26"/>
                <a:gd name="T4" fmla="*/ 0 w 27"/>
                <a:gd name="T5" fmla="*/ 1 h 26"/>
                <a:gd name="T6" fmla="*/ 0 w 27"/>
                <a:gd name="T7" fmla="*/ 1 h 26"/>
                <a:gd name="T8" fmla="*/ 0 w 27"/>
                <a:gd name="T9" fmla="*/ 0 h 26"/>
                <a:gd name="T10" fmla="*/ 0 w 27"/>
                <a:gd name="T11" fmla="*/ 0 h 26"/>
                <a:gd name="T12" fmla="*/ 0 w 27"/>
                <a:gd name="T13" fmla="*/ 1 h 26"/>
                <a:gd name="T14" fmla="*/ 0 w 27"/>
                <a:gd name="T15" fmla="*/ 1 h 26"/>
                <a:gd name="T16" fmla="*/ 0 w 27"/>
                <a:gd name="T17" fmla="*/ 1 h 26"/>
                <a:gd name="T18" fmla="*/ 0 w 27"/>
                <a:gd name="T19" fmla="*/ 1 h 26"/>
                <a:gd name="T20" fmla="*/ 0 w 27"/>
                <a:gd name="T21" fmla="*/ 1 h 26"/>
                <a:gd name="T22" fmla="*/ 0 w 27"/>
                <a:gd name="T23" fmla="*/ 1 h 26"/>
                <a:gd name="T24" fmla="*/ 0 w 27"/>
                <a:gd name="T25" fmla="*/ 1 h 26"/>
                <a:gd name="T26" fmla="*/ 0 w 27"/>
                <a:gd name="T27" fmla="*/ 1 h 26"/>
                <a:gd name="T28" fmla="*/ 0 w 27"/>
                <a:gd name="T29" fmla="*/ 1 h 26"/>
                <a:gd name="T30" fmla="*/ 0 w 27"/>
                <a:gd name="T31" fmla="*/ 1 h 26"/>
                <a:gd name="T32" fmla="*/ 0 w 27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6"/>
                <a:gd name="T53" fmla="*/ 27 w 27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6">
                  <a:moveTo>
                    <a:pt x="0" y="14"/>
                  </a:moveTo>
                  <a:lnTo>
                    <a:pt x="0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5"/>
                  </a:lnTo>
                  <a:lnTo>
                    <a:pt x="27" y="8"/>
                  </a:lnTo>
                  <a:lnTo>
                    <a:pt x="27" y="13"/>
                  </a:lnTo>
                  <a:lnTo>
                    <a:pt x="25" y="18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8" y="23"/>
                  </a:lnTo>
                  <a:lnTo>
                    <a:pt x="2" y="2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3" name="Freeform 497"/>
            <p:cNvSpPr>
              <a:spLocks/>
            </p:cNvSpPr>
            <p:nvPr/>
          </p:nvSpPr>
          <p:spPr bwMode="auto">
            <a:xfrm>
              <a:off x="2244" y="1139"/>
              <a:ext cx="11" cy="11"/>
            </a:xfrm>
            <a:custGeom>
              <a:avLst/>
              <a:gdLst>
                <a:gd name="T0" fmla="*/ 0 w 23"/>
                <a:gd name="T1" fmla="*/ 1 h 22"/>
                <a:gd name="T2" fmla="*/ 0 w 23"/>
                <a:gd name="T3" fmla="*/ 1 h 22"/>
                <a:gd name="T4" fmla="*/ 0 w 23"/>
                <a:gd name="T5" fmla="*/ 1 h 22"/>
                <a:gd name="T6" fmla="*/ 0 w 23"/>
                <a:gd name="T7" fmla="*/ 1 h 22"/>
                <a:gd name="T8" fmla="*/ 0 w 23"/>
                <a:gd name="T9" fmla="*/ 0 h 22"/>
                <a:gd name="T10" fmla="*/ 0 w 23"/>
                <a:gd name="T11" fmla="*/ 0 h 22"/>
                <a:gd name="T12" fmla="*/ 0 w 23"/>
                <a:gd name="T13" fmla="*/ 1 h 22"/>
                <a:gd name="T14" fmla="*/ 0 w 23"/>
                <a:gd name="T15" fmla="*/ 1 h 22"/>
                <a:gd name="T16" fmla="*/ 0 w 23"/>
                <a:gd name="T17" fmla="*/ 1 h 22"/>
                <a:gd name="T18" fmla="*/ 0 w 23"/>
                <a:gd name="T19" fmla="*/ 1 h 22"/>
                <a:gd name="T20" fmla="*/ 0 w 23"/>
                <a:gd name="T21" fmla="*/ 1 h 22"/>
                <a:gd name="T22" fmla="*/ 0 w 23"/>
                <a:gd name="T23" fmla="*/ 1 h 22"/>
                <a:gd name="T24" fmla="*/ 0 w 23"/>
                <a:gd name="T25" fmla="*/ 1 h 22"/>
                <a:gd name="T26" fmla="*/ 0 w 23"/>
                <a:gd name="T27" fmla="*/ 1 h 22"/>
                <a:gd name="T28" fmla="*/ 0 w 23"/>
                <a:gd name="T29" fmla="*/ 1 h 22"/>
                <a:gd name="T30" fmla="*/ 0 w 23"/>
                <a:gd name="T31" fmla="*/ 1 h 22"/>
                <a:gd name="T32" fmla="*/ 0 w 23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2"/>
                <a:gd name="T53" fmla="*/ 23 w 23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2">
                  <a:moveTo>
                    <a:pt x="0" y="14"/>
                  </a:moveTo>
                  <a:lnTo>
                    <a:pt x="1" y="9"/>
                  </a:lnTo>
                  <a:lnTo>
                    <a:pt x="3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7" y="20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4" name="Freeform 498"/>
            <p:cNvSpPr>
              <a:spLocks/>
            </p:cNvSpPr>
            <p:nvPr/>
          </p:nvSpPr>
          <p:spPr bwMode="auto">
            <a:xfrm>
              <a:off x="2261" y="1120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3"/>
                  </a:moveTo>
                  <a:lnTo>
                    <a:pt x="1" y="8"/>
                  </a:lnTo>
                  <a:lnTo>
                    <a:pt x="4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4" y="8"/>
                  </a:lnTo>
                  <a:lnTo>
                    <a:pt x="23" y="13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1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5" name="Freeform 499"/>
            <p:cNvSpPr>
              <a:spLocks/>
            </p:cNvSpPr>
            <p:nvPr/>
          </p:nvSpPr>
          <p:spPr bwMode="auto">
            <a:xfrm>
              <a:off x="2670" y="1074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0"/>
                <a:gd name="T170" fmla="*/ 195 w 195"/>
                <a:gd name="T171" fmla="*/ 190 h 1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50"/>
                  </a:lnTo>
                  <a:lnTo>
                    <a:pt x="161" y="146"/>
                  </a:lnTo>
                  <a:lnTo>
                    <a:pt x="167" y="142"/>
                  </a:lnTo>
                  <a:lnTo>
                    <a:pt x="171" y="136"/>
                  </a:lnTo>
                  <a:lnTo>
                    <a:pt x="173" y="128"/>
                  </a:lnTo>
                  <a:lnTo>
                    <a:pt x="172" y="119"/>
                  </a:lnTo>
                  <a:lnTo>
                    <a:pt x="167" y="107"/>
                  </a:lnTo>
                  <a:lnTo>
                    <a:pt x="162" y="103"/>
                  </a:lnTo>
                  <a:lnTo>
                    <a:pt x="156" y="103"/>
                  </a:lnTo>
                  <a:lnTo>
                    <a:pt x="149" y="103"/>
                  </a:lnTo>
                  <a:lnTo>
                    <a:pt x="145" y="105"/>
                  </a:lnTo>
                  <a:lnTo>
                    <a:pt x="140" y="100"/>
                  </a:lnTo>
                  <a:lnTo>
                    <a:pt x="135" y="95"/>
                  </a:lnTo>
                  <a:lnTo>
                    <a:pt x="132" y="90"/>
                  </a:lnTo>
                  <a:lnTo>
                    <a:pt x="129" y="85"/>
                  </a:lnTo>
                  <a:lnTo>
                    <a:pt x="127" y="81"/>
                  </a:lnTo>
                  <a:lnTo>
                    <a:pt x="127" y="80"/>
                  </a:lnTo>
                  <a:lnTo>
                    <a:pt x="131" y="81"/>
                  </a:lnTo>
                  <a:lnTo>
                    <a:pt x="137" y="83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8"/>
                  </a:lnTo>
                  <a:lnTo>
                    <a:pt x="153" y="90"/>
                  </a:lnTo>
                  <a:lnTo>
                    <a:pt x="155" y="93"/>
                  </a:lnTo>
                  <a:lnTo>
                    <a:pt x="158" y="98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7"/>
                  </a:lnTo>
                  <a:lnTo>
                    <a:pt x="190" y="91"/>
                  </a:lnTo>
                  <a:lnTo>
                    <a:pt x="194" y="83"/>
                  </a:lnTo>
                  <a:lnTo>
                    <a:pt x="195" y="73"/>
                  </a:lnTo>
                  <a:lnTo>
                    <a:pt x="195" y="67"/>
                  </a:lnTo>
                  <a:lnTo>
                    <a:pt x="194" y="62"/>
                  </a:lnTo>
                  <a:lnTo>
                    <a:pt x="192" y="59"/>
                  </a:lnTo>
                  <a:lnTo>
                    <a:pt x="191" y="55"/>
                  </a:lnTo>
                  <a:lnTo>
                    <a:pt x="186" y="52"/>
                  </a:lnTo>
                  <a:lnTo>
                    <a:pt x="182" y="50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50"/>
                  </a:lnTo>
                  <a:lnTo>
                    <a:pt x="152" y="52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2"/>
                  </a:lnTo>
                  <a:lnTo>
                    <a:pt x="142" y="44"/>
                  </a:lnTo>
                  <a:lnTo>
                    <a:pt x="153" y="32"/>
                  </a:lnTo>
                  <a:lnTo>
                    <a:pt x="158" y="20"/>
                  </a:lnTo>
                  <a:lnTo>
                    <a:pt x="156" y="9"/>
                  </a:lnTo>
                  <a:lnTo>
                    <a:pt x="153" y="5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4"/>
                  </a:lnTo>
                  <a:lnTo>
                    <a:pt x="120" y="6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8"/>
                  </a:lnTo>
                  <a:lnTo>
                    <a:pt x="111" y="37"/>
                  </a:lnTo>
                  <a:lnTo>
                    <a:pt x="115" y="44"/>
                  </a:lnTo>
                  <a:lnTo>
                    <a:pt x="117" y="50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1"/>
                  </a:lnTo>
                  <a:lnTo>
                    <a:pt x="106" y="45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9"/>
                  </a:lnTo>
                  <a:lnTo>
                    <a:pt x="70" y="23"/>
                  </a:lnTo>
                  <a:lnTo>
                    <a:pt x="64" y="19"/>
                  </a:lnTo>
                  <a:lnTo>
                    <a:pt x="57" y="15"/>
                  </a:lnTo>
                  <a:lnTo>
                    <a:pt x="49" y="14"/>
                  </a:lnTo>
                  <a:lnTo>
                    <a:pt x="41" y="15"/>
                  </a:lnTo>
                  <a:lnTo>
                    <a:pt x="33" y="19"/>
                  </a:lnTo>
                  <a:lnTo>
                    <a:pt x="26" y="24"/>
                  </a:lnTo>
                  <a:lnTo>
                    <a:pt x="19" y="35"/>
                  </a:lnTo>
                  <a:lnTo>
                    <a:pt x="19" y="36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2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60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4"/>
                  </a:lnTo>
                  <a:lnTo>
                    <a:pt x="64" y="68"/>
                  </a:lnTo>
                  <a:lnTo>
                    <a:pt x="66" y="73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9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5"/>
                  </a:lnTo>
                  <a:lnTo>
                    <a:pt x="8" y="98"/>
                  </a:lnTo>
                  <a:lnTo>
                    <a:pt x="4" y="102"/>
                  </a:lnTo>
                  <a:lnTo>
                    <a:pt x="1" y="108"/>
                  </a:lnTo>
                  <a:lnTo>
                    <a:pt x="0" y="117"/>
                  </a:lnTo>
                  <a:lnTo>
                    <a:pt x="1" y="125"/>
                  </a:lnTo>
                  <a:lnTo>
                    <a:pt x="4" y="131"/>
                  </a:lnTo>
                  <a:lnTo>
                    <a:pt x="8" y="135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40"/>
                  </a:lnTo>
                  <a:lnTo>
                    <a:pt x="27" y="141"/>
                  </a:lnTo>
                  <a:lnTo>
                    <a:pt x="32" y="140"/>
                  </a:lnTo>
                  <a:lnTo>
                    <a:pt x="36" y="140"/>
                  </a:lnTo>
                  <a:lnTo>
                    <a:pt x="41" y="137"/>
                  </a:lnTo>
                  <a:lnTo>
                    <a:pt x="46" y="133"/>
                  </a:lnTo>
                  <a:lnTo>
                    <a:pt x="48" y="127"/>
                  </a:lnTo>
                  <a:lnTo>
                    <a:pt x="48" y="121"/>
                  </a:lnTo>
                  <a:lnTo>
                    <a:pt x="48" y="117"/>
                  </a:lnTo>
                  <a:lnTo>
                    <a:pt x="55" y="110"/>
                  </a:lnTo>
                  <a:lnTo>
                    <a:pt x="63" y="105"/>
                  </a:lnTo>
                  <a:lnTo>
                    <a:pt x="71" y="100"/>
                  </a:lnTo>
                  <a:lnTo>
                    <a:pt x="74" y="98"/>
                  </a:lnTo>
                  <a:lnTo>
                    <a:pt x="77" y="100"/>
                  </a:lnTo>
                  <a:lnTo>
                    <a:pt x="79" y="104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5"/>
                  </a:lnTo>
                  <a:lnTo>
                    <a:pt x="63" y="141"/>
                  </a:lnTo>
                  <a:lnTo>
                    <a:pt x="55" y="149"/>
                  </a:lnTo>
                  <a:lnTo>
                    <a:pt x="50" y="158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8"/>
                  </a:lnTo>
                  <a:lnTo>
                    <a:pt x="79" y="190"/>
                  </a:lnTo>
                  <a:lnTo>
                    <a:pt x="85" y="189"/>
                  </a:lnTo>
                  <a:lnTo>
                    <a:pt x="91" y="187"/>
                  </a:lnTo>
                  <a:lnTo>
                    <a:pt x="96" y="183"/>
                  </a:lnTo>
                  <a:lnTo>
                    <a:pt x="102" y="180"/>
                  </a:lnTo>
                  <a:lnTo>
                    <a:pt x="106" y="176"/>
                  </a:lnTo>
                  <a:lnTo>
                    <a:pt x="108" y="173"/>
                  </a:lnTo>
                  <a:lnTo>
                    <a:pt x="109" y="170"/>
                  </a:lnTo>
                  <a:lnTo>
                    <a:pt x="110" y="165"/>
                  </a:lnTo>
                  <a:lnTo>
                    <a:pt x="108" y="156"/>
                  </a:lnTo>
                  <a:lnTo>
                    <a:pt x="104" y="149"/>
                  </a:lnTo>
                  <a:lnTo>
                    <a:pt x="100" y="144"/>
                  </a:lnTo>
                  <a:lnTo>
                    <a:pt x="95" y="141"/>
                  </a:lnTo>
                  <a:lnTo>
                    <a:pt x="96" y="133"/>
                  </a:lnTo>
                  <a:lnTo>
                    <a:pt x="97" y="125"/>
                  </a:lnTo>
                  <a:lnTo>
                    <a:pt x="99" y="119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3"/>
                  </a:lnTo>
                  <a:lnTo>
                    <a:pt x="110" y="112"/>
                  </a:lnTo>
                  <a:lnTo>
                    <a:pt x="111" y="112"/>
                  </a:lnTo>
                  <a:lnTo>
                    <a:pt x="117" y="121"/>
                  </a:lnTo>
                  <a:lnTo>
                    <a:pt x="120" y="134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6" name="Freeform 500"/>
            <p:cNvSpPr>
              <a:spLocks/>
            </p:cNvSpPr>
            <p:nvPr/>
          </p:nvSpPr>
          <p:spPr bwMode="auto">
            <a:xfrm>
              <a:off x="2744" y="879"/>
              <a:ext cx="105" cy="165"/>
            </a:xfrm>
            <a:custGeom>
              <a:avLst/>
              <a:gdLst>
                <a:gd name="T0" fmla="*/ 0 w 211"/>
                <a:gd name="T1" fmla="*/ 1 h 328"/>
                <a:gd name="T2" fmla="*/ 0 w 211"/>
                <a:gd name="T3" fmla="*/ 1 h 328"/>
                <a:gd name="T4" fmla="*/ 0 w 211"/>
                <a:gd name="T5" fmla="*/ 1 h 328"/>
                <a:gd name="T6" fmla="*/ 0 w 211"/>
                <a:gd name="T7" fmla="*/ 1 h 328"/>
                <a:gd name="T8" fmla="*/ 0 w 211"/>
                <a:gd name="T9" fmla="*/ 1 h 328"/>
                <a:gd name="T10" fmla="*/ 0 w 211"/>
                <a:gd name="T11" fmla="*/ 1 h 328"/>
                <a:gd name="T12" fmla="*/ 0 w 211"/>
                <a:gd name="T13" fmla="*/ 1 h 328"/>
                <a:gd name="T14" fmla="*/ 0 w 211"/>
                <a:gd name="T15" fmla="*/ 1 h 328"/>
                <a:gd name="T16" fmla="*/ 0 w 211"/>
                <a:gd name="T17" fmla="*/ 1 h 328"/>
                <a:gd name="T18" fmla="*/ 0 w 211"/>
                <a:gd name="T19" fmla="*/ 1 h 328"/>
                <a:gd name="T20" fmla="*/ 0 w 211"/>
                <a:gd name="T21" fmla="*/ 1 h 328"/>
                <a:gd name="T22" fmla="*/ 0 w 211"/>
                <a:gd name="T23" fmla="*/ 1 h 328"/>
                <a:gd name="T24" fmla="*/ 0 w 211"/>
                <a:gd name="T25" fmla="*/ 1 h 328"/>
                <a:gd name="T26" fmla="*/ 0 w 211"/>
                <a:gd name="T27" fmla="*/ 1 h 328"/>
                <a:gd name="T28" fmla="*/ 0 w 211"/>
                <a:gd name="T29" fmla="*/ 1 h 328"/>
                <a:gd name="T30" fmla="*/ 0 w 211"/>
                <a:gd name="T31" fmla="*/ 1 h 328"/>
                <a:gd name="T32" fmla="*/ 0 w 211"/>
                <a:gd name="T33" fmla="*/ 1 h 328"/>
                <a:gd name="T34" fmla="*/ 0 w 211"/>
                <a:gd name="T35" fmla="*/ 1 h 328"/>
                <a:gd name="T36" fmla="*/ 0 w 211"/>
                <a:gd name="T37" fmla="*/ 1 h 328"/>
                <a:gd name="T38" fmla="*/ 0 w 211"/>
                <a:gd name="T39" fmla="*/ 1 h 328"/>
                <a:gd name="T40" fmla="*/ 0 w 211"/>
                <a:gd name="T41" fmla="*/ 1 h 328"/>
                <a:gd name="T42" fmla="*/ 0 w 211"/>
                <a:gd name="T43" fmla="*/ 1 h 328"/>
                <a:gd name="T44" fmla="*/ 0 w 211"/>
                <a:gd name="T45" fmla="*/ 1 h 328"/>
                <a:gd name="T46" fmla="*/ 0 w 211"/>
                <a:gd name="T47" fmla="*/ 1 h 328"/>
                <a:gd name="T48" fmla="*/ 0 w 211"/>
                <a:gd name="T49" fmla="*/ 1 h 328"/>
                <a:gd name="T50" fmla="*/ 0 w 211"/>
                <a:gd name="T51" fmla="*/ 1 h 328"/>
                <a:gd name="T52" fmla="*/ 0 w 211"/>
                <a:gd name="T53" fmla="*/ 1 h 328"/>
                <a:gd name="T54" fmla="*/ 0 w 211"/>
                <a:gd name="T55" fmla="*/ 1 h 328"/>
                <a:gd name="T56" fmla="*/ 0 w 211"/>
                <a:gd name="T57" fmla="*/ 0 h 328"/>
                <a:gd name="T58" fmla="*/ 0 w 211"/>
                <a:gd name="T59" fmla="*/ 1 h 328"/>
                <a:gd name="T60" fmla="*/ 0 w 211"/>
                <a:gd name="T61" fmla="*/ 1 h 328"/>
                <a:gd name="T62" fmla="*/ 0 w 211"/>
                <a:gd name="T63" fmla="*/ 1 h 328"/>
                <a:gd name="T64" fmla="*/ 0 w 211"/>
                <a:gd name="T65" fmla="*/ 1 h 328"/>
                <a:gd name="T66" fmla="*/ 0 w 211"/>
                <a:gd name="T67" fmla="*/ 1 h 328"/>
                <a:gd name="T68" fmla="*/ 0 w 211"/>
                <a:gd name="T69" fmla="*/ 1 h 328"/>
                <a:gd name="T70" fmla="*/ 0 w 211"/>
                <a:gd name="T71" fmla="*/ 1 h 328"/>
                <a:gd name="T72" fmla="*/ 0 w 211"/>
                <a:gd name="T73" fmla="*/ 1 h 328"/>
                <a:gd name="T74" fmla="*/ 0 w 211"/>
                <a:gd name="T75" fmla="*/ 1 h 328"/>
                <a:gd name="T76" fmla="*/ 0 w 211"/>
                <a:gd name="T77" fmla="*/ 1 h 328"/>
                <a:gd name="T78" fmla="*/ 0 w 211"/>
                <a:gd name="T79" fmla="*/ 1 h 328"/>
                <a:gd name="T80" fmla="*/ 0 w 211"/>
                <a:gd name="T81" fmla="*/ 1 h 328"/>
                <a:gd name="T82" fmla="*/ 0 w 211"/>
                <a:gd name="T83" fmla="*/ 1 h 328"/>
                <a:gd name="T84" fmla="*/ 0 w 211"/>
                <a:gd name="T85" fmla="*/ 1 h 328"/>
                <a:gd name="T86" fmla="*/ 0 w 211"/>
                <a:gd name="T87" fmla="*/ 1 h 328"/>
                <a:gd name="T88" fmla="*/ 0 w 211"/>
                <a:gd name="T89" fmla="*/ 1 h 328"/>
                <a:gd name="T90" fmla="*/ 0 w 211"/>
                <a:gd name="T91" fmla="*/ 1 h 328"/>
                <a:gd name="T92" fmla="*/ 0 w 211"/>
                <a:gd name="T93" fmla="*/ 1 h 328"/>
                <a:gd name="T94" fmla="*/ 0 w 211"/>
                <a:gd name="T95" fmla="*/ 1 h 328"/>
                <a:gd name="T96" fmla="*/ 0 w 211"/>
                <a:gd name="T97" fmla="*/ 1 h 328"/>
                <a:gd name="T98" fmla="*/ 0 w 211"/>
                <a:gd name="T99" fmla="*/ 1 h 328"/>
                <a:gd name="T100" fmla="*/ 0 w 211"/>
                <a:gd name="T101" fmla="*/ 1 h 328"/>
                <a:gd name="T102" fmla="*/ 0 w 211"/>
                <a:gd name="T103" fmla="*/ 1 h 328"/>
                <a:gd name="T104" fmla="*/ 0 w 211"/>
                <a:gd name="T105" fmla="*/ 1 h 328"/>
                <a:gd name="T106" fmla="*/ 0 w 211"/>
                <a:gd name="T107" fmla="*/ 1 h 32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"/>
                <a:gd name="T163" fmla="*/ 0 h 328"/>
                <a:gd name="T164" fmla="*/ 211 w 211"/>
                <a:gd name="T165" fmla="*/ 328 h 32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" h="328">
                  <a:moveTo>
                    <a:pt x="0" y="328"/>
                  </a:moveTo>
                  <a:lnTo>
                    <a:pt x="19" y="307"/>
                  </a:lnTo>
                  <a:lnTo>
                    <a:pt x="38" y="291"/>
                  </a:lnTo>
                  <a:lnTo>
                    <a:pt x="60" y="277"/>
                  </a:lnTo>
                  <a:lnTo>
                    <a:pt x="82" y="268"/>
                  </a:lnTo>
                  <a:lnTo>
                    <a:pt x="105" y="261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59"/>
                  </a:lnTo>
                  <a:lnTo>
                    <a:pt x="167" y="252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4"/>
                  </a:lnTo>
                  <a:lnTo>
                    <a:pt x="180" y="214"/>
                  </a:lnTo>
                  <a:lnTo>
                    <a:pt x="188" y="206"/>
                  </a:lnTo>
                  <a:lnTo>
                    <a:pt x="198" y="199"/>
                  </a:lnTo>
                  <a:lnTo>
                    <a:pt x="211" y="193"/>
                  </a:lnTo>
                  <a:lnTo>
                    <a:pt x="200" y="170"/>
                  </a:lnTo>
                  <a:lnTo>
                    <a:pt x="195" y="141"/>
                  </a:lnTo>
                  <a:lnTo>
                    <a:pt x="196" y="115"/>
                  </a:lnTo>
                  <a:lnTo>
                    <a:pt x="209" y="93"/>
                  </a:lnTo>
                  <a:lnTo>
                    <a:pt x="200" y="88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5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0"/>
                  </a:lnTo>
                  <a:lnTo>
                    <a:pt x="137" y="0"/>
                  </a:lnTo>
                  <a:lnTo>
                    <a:pt x="131" y="11"/>
                  </a:lnTo>
                  <a:lnTo>
                    <a:pt x="123" y="23"/>
                  </a:lnTo>
                  <a:lnTo>
                    <a:pt x="114" y="34"/>
                  </a:lnTo>
                  <a:lnTo>
                    <a:pt x="103" y="46"/>
                  </a:lnTo>
                  <a:lnTo>
                    <a:pt x="90" y="55"/>
                  </a:lnTo>
                  <a:lnTo>
                    <a:pt x="77" y="63"/>
                  </a:lnTo>
                  <a:lnTo>
                    <a:pt x="62" y="66"/>
                  </a:lnTo>
                  <a:lnTo>
                    <a:pt x="47" y="68"/>
                  </a:lnTo>
                  <a:lnTo>
                    <a:pt x="53" y="84"/>
                  </a:lnTo>
                  <a:lnTo>
                    <a:pt x="55" y="102"/>
                  </a:lnTo>
                  <a:lnTo>
                    <a:pt x="50" y="124"/>
                  </a:lnTo>
                  <a:lnTo>
                    <a:pt x="34" y="145"/>
                  </a:lnTo>
                  <a:lnTo>
                    <a:pt x="43" y="182"/>
                  </a:lnTo>
                  <a:lnTo>
                    <a:pt x="43" y="217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0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0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7" name="Freeform 501"/>
            <p:cNvSpPr>
              <a:spLocks/>
            </p:cNvSpPr>
            <p:nvPr/>
          </p:nvSpPr>
          <p:spPr bwMode="auto">
            <a:xfrm>
              <a:off x="2419" y="914"/>
              <a:ext cx="171" cy="146"/>
            </a:xfrm>
            <a:custGeom>
              <a:avLst/>
              <a:gdLst>
                <a:gd name="T0" fmla="*/ 1 w 341"/>
                <a:gd name="T1" fmla="*/ 1 h 291"/>
                <a:gd name="T2" fmla="*/ 1 w 341"/>
                <a:gd name="T3" fmla="*/ 1 h 291"/>
                <a:gd name="T4" fmla="*/ 1 w 341"/>
                <a:gd name="T5" fmla="*/ 1 h 291"/>
                <a:gd name="T6" fmla="*/ 1 w 341"/>
                <a:gd name="T7" fmla="*/ 1 h 291"/>
                <a:gd name="T8" fmla="*/ 1 w 341"/>
                <a:gd name="T9" fmla="*/ 1 h 291"/>
                <a:gd name="T10" fmla="*/ 1 w 341"/>
                <a:gd name="T11" fmla="*/ 1 h 291"/>
                <a:gd name="T12" fmla="*/ 1 w 341"/>
                <a:gd name="T13" fmla="*/ 1 h 291"/>
                <a:gd name="T14" fmla="*/ 1 w 341"/>
                <a:gd name="T15" fmla="*/ 1 h 291"/>
                <a:gd name="T16" fmla="*/ 1 w 341"/>
                <a:gd name="T17" fmla="*/ 1 h 291"/>
                <a:gd name="T18" fmla="*/ 1 w 341"/>
                <a:gd name="T19" fmla="*/ 1 h 291"/>
                <a:gd name="T20" fmla="*/ 1 w 341"/>
                <a:gd name="T21" fmla="*/ 1 h 291"/>
                <a:gd name="T22" fmla="*/ 1 w 341"/>
                <a:gd name="T23" fmla="*/ 1 h 291"/>
                <a:gd name="T24" fmla="*/ 1 w 341"/>
                <a:gd name="T25" fmla="*/ 1 h 291"/>
                <a:gd name="T26" fmla="*/ 1 w 341"/>
                <a:gd name="T27" fmla="*/ 1 h 291"/>
                <a:gd name="T28" fmla="*/ 1 w 341"/>
                <a:gd name="T29" fmla="*/ 1 h 291"/>
                <a:gd name="T30" fmla="*/ 1 w 341"/>
                <a:gd name="T31" fmla="*/ 1 h 291"/>
                <a:gd name="T32" fmla="*/ 1 w 341"/>
                <a:gd name="T33" fmla="*/ 1 h 291"/>
                <a:gd name="T34" fmla="*/ 1 w 341"/>
                <a:gd name="T35" fmla="*/ 1 h 291"/>
                <a:gd name="T36" fmla="*/ 1 w 341"/>
                <a:gd name="T37" fmla="*/ 1 h 291"/>
                <a:gd name="T38" fmla="*/ 1 w 341"/>
                <a:gd name="T39" fmla="*/ 1 h 291"/>
                <a:gd name="T40" fmla="*/ 1 w 341"/>
                <a:gd name="T41" fmla="*/ 1 h 291"/>
                <a:gd name="T42" fmla="*/ 1 w 341"/>
                <a:gd name="T43" fmla="*/ 1 h 291"/>
                <a:gd name="T44" fmla="*/ 1 w 341"/>
                <a:gd name="T45" fmla="*/ 1 h 291"/>
                <a:gd name="T46" fmla="*/ 1 w 341"/>
                <a:gd name="T47" fmla="*/ 1 h 291"/>
                <a:gd name="T48" fmla="*/ 1 w 341"/>
                <a:gd name="T49" fmla="*/ 1 h 291"/>
                <a:gd name="T50" fmla="*/ 1 w 341"/>
                <a:gd name="T51" fmla="*/ 1 h 291"/>
                <a:gd name="T52" fmla="*/ 1 w 341"/>
                <a:gd name="T53" fmla="*/ 1 h 291"/>
                <a:gd name="T54" fmla="*/ 1 w 341"/>
                <a:gd name="T55" fmla="*/ 1 h 291"/>
                <a:gd name="T56" fmla="*/ 1 w 341"/>
                <a:gd name="T57" fmla="*/ 1 h 291"/>
                <a:gd name="T58" fmla="*/ 1 w 341"/>
                <a:gd name="T59" fmla="*/ 1 h 291"/>
                <a:gd name="T60" fmla="*/ 1 w 341"/>
                <a:gd name="T61" fmla="*/ 1 h 291"/>
                <a:gd name="T62" fmla="*/ 1 w 341"/>
                <a:gd name="T63" fmla="*/ 1 h 291"/>
                <a:gd name="T64" fmla="*/ 1 w 341"/>
                <a:gd name="T65" fmla="*/ 1 h 291"/>
                <a:gd name="T66" fmla="*/ 1 w 341"/>
                <a:gd name="T67" fmla="*/ 1 h 291"/>
                <a:gd name="T68" fmla="*/ 1 w 341"/>
                <a:gd name="T69" fmla="*/ 1 h 291"/>
                <a:gd name="T70" fmla="*/ 1 w 341"/>
                <a:gd name="T71" fmla="*/ 1 h 291"/>
                <a:gd name="T72" fmla="*/ 1 w 341"/>
                <a:gd name="T73" fmla="*/ 0 h 291"/>
                <a:gd name="T74" fmla="*/ 1 w 341"/>
                <a:gd name="T75" fmla="*/ 1 h 291"/>
                <a:gd name="T76" fmla="*/ 1 w 341"/>
                <a:gd name="T77" fmla="*/ 1 h 291"/>
                <a:gd name="T78" fmla="*/ 1 w 341"/>
                <a:gd name="T79" fmla="*/ 1 h 291"/>
                <a:gd name="T80" fmla="*/ 1 w 341"/>
                <a:gd name="T81" fmla="*/ 1 h 291"/>
                <a:gd name="T82" fmla="*/ 1 w 341"/>
                <a:gd name="T83" fmla="*/ 1 h 291"/>
                <a:gd name="T84" fmla="*/ 1 w 341"/>
                <a:gd name="T85" fmla="*/ 1 h 291"/>
                <a:gd name="T86" fmla="*/ 1 w 341"/>
                <a:gd name="T87" fmla="*/ 1 h 291"/>
                <a:gd name="T88" fmla="*/ 0 w 341"/>
                <a:gd name="T89" fmla="*/ 1 h 291"/>
                <a:gd name="T90" fmla="*/ 1 w 341"/>
                <a:gd name="T91" fmla="*/ 1 h 291"/>
                <a:gd name="T92" fmla="*/ 1 w 341"/>
                <a:gd name="T93" fmla="*/ 1 h 291"/>
                <a:gd name="T94" fmla="*/ 1 w 341"/>
                <a:gd name="T95" fmla="*/ 1 h 291"/>
                <a:gd name="T96" fmla="*/ 1 w 341"/>
                <a:gd name="T97" fmla="*/ 1 h 291"/>
                <a:gd name="T98" fmla="*/ 1 w 341"/>
                <a:gd name="T99" fmla="*/ 1 h 291"/>
                <a:gd name="T100" fmla="*/ 1 w 341"/>
                <a:gd name="T101" fmla="*/ 1 h 291"/>
                <a:gd name="T102" fmla="*/ 1 w 341"/>
                <a:gd name="T103" fmla="*/ 1 h 291"/>
                <a:gd name="T104" fmla="*/ 1 w 341"/>
                <a:gd name="T105" fmla="*/ 1 h 291"/>
                <a:gd name="T106" fmla="*/ 1 w 341"/>
                <a:gd name="T107" fmla="*/ 1 h 291"/>
                <a:gd name="T108" fmla="*/ 1 w 341"/>
                <a:gd name="T109" fmla="*/ 1 h 291"/>
                <a:gd name="T110" fmla="*/ 1 w 341"/>
                <a:gd name="T111" fmla="*/ 1 h 291"/>
                <a:gd name="T112" fmla="*/ 1 w 341"/>
                <a:gd name="T113" fmla="*/ 1 h 291"/>
                <a:gd name="T114" fmla="*/ 1 w 341"/>
                <a:gd name="T115" fmla="*/ 1 h 291"/>
                <a:gd name="T116" fmla="*/ 1 w 341"/>
                <a:gd name="T117" fmla="*/ 1 h 291"/>
                <a:gd name="T118" fmla="*/ 1 w 341"/>
                <a:gd name="T119" fmla="*/ 1 h 291"/>
                <a:gd name="T120" fmla="*/ 1 w 341"/>
                <a:gd name="T121" fmla="*/ 1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1"/>
                <a:gd name="T184" fmla="*/ 0 h 291"/>
                <a:gd name="T185" fmla="*/ 341 w 341"/>
                <a:gd name="T186" fmla="*/ 291 h 2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6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1"/>
                  </a:lnTo>
                  <a:lnTo>
                    <a:pt x="301" y="270"/>
                  </a:lnTo>
                  <a:lnTo>
                    <a:pt x="318" y="270"/>
                  </a:lnTo>
                  <a:lnTo>
                    <a:pt x="324" y="271"/>
                  </a:lnTo>
                  <a:lnTo>
                    <a:pt x="331" y="272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2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2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9"/>
                  </a:lnTo>
                  <a:lnTo>
                    <a:pt x="248" y="88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7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9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9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7"/>
                  </a:lnTo>
                  <a:lnTo>
                    <a:pt x="33" y="164"/>
                  </a:lnTo>
                  <a:lnTo>
                    <a:pt x="49" y="173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8"/>
                  </a:lnTo>
                  <a:lnTo>
                    <a:pt x="87" y="240"/>
                  </a:lnTo>
                  <a:lnTo>
                    <a:pt x="85" y="265"/>
                  </a:lnTo>
                  <a:lnTo>
                    <a:pt x="94" y="264"/>
                  </a:lnTo>
                  <a:lnTo>
                    <a:pt x="105" y="263"/>
                  </a:lnTo>
                  <a:lnTo>
                    <a:pt x="115" y="263"/>
                  </a:lnTo>
                  <a:lnTo>
                    <a:pt x="125" y="265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8" name="Freeform 502"/>
            <p:cNvSpPr>
              <a:spLocks/>
            </p:cNvSpPr>
            <p:nvPr/>
          </p:nvSpPr>
          <p:spPr bwMode="auto">
            <a:xfrm>
              <a:off x="2506" y="1091"/>
              <a:ext cx="174" cy="184"/>
            </a:xfrm>
            <a:custGeom>
              <a:avLst/>
              <a:gdLst>
                <a:gd name="T0" fmla="*/ 0 w 349"/>
                <a:gd name="T1" fmla="*/ 1 h 367"/>
                <a:gd name="T2" fmla="*/ 0 w 349"/>
                <a:gd name="T3" fmla="*/ 1 h 367"/>
                <a:gd name="T4" fmla="*/ 0 w 349"/>
                <a:gd name="T5" fmla="*/ 1 h 367"/>
                <a:gd name="T6" fmla="*/ 0 w 349"/>
                <a:gd name="T7" fmla="*/ 1 h 367"/>
                <a:gd name="T8" fmla="*/ 0 w 349"/>
                <a:gd name="T9" fmla="*/ 1 h 367"/>
                <a:gd name="T10" fmla="*/ 0 w 349"/>
                <a:gd name="T11" fmla="*/ 1 h 367"/>
                <a:gd name="T12" fmla="*/ 0 w 349"/>
                <a:gd name="T13" fmla="*/ 1 h 367"/>
                <a:gd name="T14" fmla="*/ 0 w 349"/>
                <a:gd name="T15" fmla="*/ 1 h 367"/>
                <a:gd name="T16" fmla="*/ 0 w 349"/>
                <a:gd name="T17" fmla="*/ 1 h 367"/>
                <a:gd name="T18" fmla="*/ 0 w 349"/>
                <a:gd name="T19" fmla="*/ 1 h 367"/>
                <a:gd name="T20" fmla="*/ 0 w 349"/>
                <a:gd name="T21" fmla="*/ 1 h 367"/>
                <a:gd name="T22" fmla="*/ 0 w 349"/>
                <a:gd name="T23" fmla="*/ 1 h 367"/>
                <a:gd name="T24" fmla="*/ 0 w 349"/>
                <a:gd name="T25" fmla="*/ 1 h 367"/>
                <a:gd name="T26" fmla="*/ 0 w 349"/>
                <a:gd name="T27" fmla="*/ 1 h 367"/>
                <a:gd name="T28" fmla="*/ 0 w 349"/>
                <a:gd name="T29" fmla="*/ 1 h 367"/>
                <a:gd name="T30" fmla="*/ 0 w 349"/>
                <a:gd name="T31" fmla="*/ 1 h 367"/>
                <a:gd name="T32" fmla="*/ 0 w 349"/>
                <a:gd name="T33" fmla="*/ 1 h 367"/>
                <a:gd name="T34" fmla="*/ 0 w 349"/>
                <a:gd name="T35" fmla="*/ 1 h 367"/>
                <a:gd name="T36" fmla="*/ 0 w 349"/>
                <a:gd name="T37" fmla="*/ 1 h 367"/>
                <a:gd name="T38" fmla="*/ 0 w 349"/>
                <a:gd name="T39" fmla="*/ 1 h 367"/>
                <a:gd name="T40" fmla="*/ 0 w 349"/>
                <a:gd name="T41" fmla="*/ 1 h 367"/>
                <a:gd name="T42" fmla="*/ 0 w 349"/>
                <a:gd name="T43" fmla="*/ 1 h 367"/>
                <a:gd name="T44" fmla="*/ 0 w 349"/>
                <a:gd name="T45" fmla="*/ 1 h 367"/>
                <a:gd name="T46" fmla="*/ 0 w 349"/>
                <a:gd name="T47" fmla="*/ 1 h 367"/>
                <a:gd name="T48" fmla="*/ 0 w 349"/>
                <a:gd name="T49" fmla="*/ 1 h 367"/>
                <a:gd name="T50" fmla="*/ 0 w 349"/>
                <a:gd name="T51" fmla="*/ 1 h 367"/>
                <a:gd name="T52" fmla="*/ 0 w 349"/>
                <a:gd name="T53" fmla="*/ 1 h 367"/>
                <a:gd name="T54" fmla="*/ 0 w 349"/>
                <a:gd name="T55" fmla="*/ 1 h 367"/>
                <a:gd name="T56" fmla="*/ 0 w 349"/>
                <a:gd name="T57" fmla="*/ 1 h 367"/>
                <a:gd name="T58" fmla="*/ 0 w 349"/>
                <a:gd name="T59" fmla="*/ 1 h 367"/>
                <a:gd name="T60" fmla="*/ 0 w 349"/>
                <a:gd name="T61" fmla="*/ 1 h 367"/>
                <a:gd name="T62" fmla="*/ 0 w 349"/>
                <a:gd name="T63" fmla="*/ 1 h 367"/>
                <a:gd name="T64" fmla="*/ 0 w 349"/>
                <a:gd name="T65" fmla="*/ 1 h 367"/>
                <a:gd name="T66" fmla="*/ 0 w 349"/>
                <a:gd name="T67" fmla="*/ 1 h 367"/>
                <a:gd name="T68" fmla="*/ 0 w 349"/>
                <a:gd name="T69" fmla="*/ 1 h 367"/>
                <a:gd name="T70" fmla="*/ 0 w 349"/>
                <a:gd name="T71" fmla="*/ 1 h 367"/>
                <a:gd name="T72" fmla="*/ 0 w 349"/>
                <a:gd name="T73" fmla="*/ 1 h 367"/>
                <a:gd name="T74" fmla="*/ 0 w 349"/>
                <a:gd name="T75" fmla="*/ 1 h 367"/>
                <a:gd name="T76" fmla="*/ 0 w 349"/>
                <a:gd name="T77" fmla="*/ 1 h 367"/>
                <a:gd name="T78" fmla="*/ 0 w 349"/>
                <a:gd name="T79" fmla="*/ 1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9"/>
                <a:gd name="T121" fmla="*/ 0 h 367"/>
                <a:gd name="T122" fmla="*/ 349 w 349"/>
                <a:gd name="T123" fmla="*/ 367 h 3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4"/>
                  </a:lnTo>
                  <a:lnTo>
                    <a:pt x="170" y="158"/>
                  </a:lnTo>
                  <a:lnTo>
                    <a:pt x="185" y="148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8"/>
                  </a:lnTo>
                  <a:lnTo>
                    <a:pt x="242" y="71"/>
                  </a:lnTo>
                  <a:lnTo>
                    <a:pt x="250" y="56"/>
                  </a:lnTo>
                  <a:lnTo>
                    <a:pt x="256" y="42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1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5"/>
                  </a:lnTo>
                  <a:lnTo>
                    <a:pt x="330" y="4"/>
                  </a:lnTo>
                  <a:lnTo>
                    <a:pt x="337" y="3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3"/>
                  </a:lnTo>
                  <a:lnTo>
                    <a:pt x="349" y="4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6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5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7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69" name="Freeform 503"/>
            <p:cNvSpPr>
              <a:spLocks/>
            </p:cNvSpPr>
            <p:nvPr/>
          </p:nvSpPr>
          <p:spPr bwMode="auto">
            <a:xfrm>
              <a:off x="2617" y="1095"/>
              <a:ext cx="107" cy="186"/>
            </a:xfrm>
            <a:custGeom>
              <a:avLst/>
              <a:gdLst>
                <a:gd name="T0" fmla="*/ 1 w 213"/>
                <a:gd name="T1" fmla="*/ 0 h 373"/>
                <a:gd name="T2" fmla="*/ 1 w 213"/>
                <a:gd name="T3" fmla="*/ 0 h 373"/>
                <a:gd name="T4" fmla="*/ 1 w 213"/>
                <a:gd name="T5" fmla="*/ 0 h 373"/>
                <a:gd name="T6" fmla="*/ 1 w 213"/>
                <a:gd name="T7" fmla="*/ 0 h 373"/>
                <a:gd name="T8" fmla="*/ 1 w 213"/>
                <a:gd name="T9" fmla="*/ 0 h 373"/>
                <a:gd name="T10" fmla="*/ 1 w 213"/>
                <a:gd name="T11" fmla="*/ 0 h 373"/>
                <a:gd name="T12" fmla="*/ 1 w 213"/>
                <a:gd name="T13" fmla="*/ 0 h 373"/>
                <a:gd name="T14" fmla="*/ 1 w 213"/>
                <a:gd name="T15" fmla="*/ 0 h 373"/>
                <a:gd name="T16" fmla="*/ 1 w 213"/>
                <a:gd name="T17" fmla="*/ 0 h 373"/>
                <a:gd name="T18" fmla="*/ 1 w 213"/>
                <a:gd name="T19" fmla="*/ 0 h 373"/>
                <a:gd name="T20" fmla="*/ 1 w 213"/>
                <a:gd name="T21" fmla="*/ 0 h 373"/>
                <a:gd name="T22" fmla="*/ 1 w 213"/>
                <a:gd name="T23" fmla="*/ 0 h 373"/>
                <a:gd name="T24" fmla="*/ 1 w 213"/>
                <a:gd name="T25" fmla="*/ 0 h 373"/>
                <a:gd name="T26" fmla="*/ 1 w 213"/>
                <a:gd name="T27" fmla="*/ 0 h 373"/>
                <a:gd name="T28" fmla="*/ 1 w 213"/>
                <a:gd name="T29" fmla="*/ 0 h 373"/>
                <a:gd name="T30" fmla="*/ 1 w 213"/>
                <a:gd name="T31" fmla="*/ 0 h 373"/>
                <a:gd name="T32" fmla="*/ 1 w 213"/>
                <a:gd name="T33" fmla="*/ 0 h 373"/>
                <a:gd name="T34" fmla="*/ 1 w 213"/>
                <a:gd name="T35" fmla="*/ 0 h 373"/>
                <a:gd name="T36" fmla="*/ 1 w 213"/>
                <a:gd name="T37" fmla="*/ 0 h 373"/>
                <a:gd name="T38" fmla="*/ 1 w 213"/>
                <a:gd name="T39" fmla="*/ 0 h 373"/>
                <a:gd name="T40" fmla="*/ 1 w 213"/>
                <a:gd name="T41" fmla="*/ 0 h 373"/>
                <a:gd name="T42" fmla="*/ 1 w 213"/>
                <a:gd name="T43" fmla="*/ 0 h 373"/>
                <a:gd name="T44" fmla="*/ 1 w 213"/>
                <a:gd name="T45" fmla="*/ 0 h 373"/>
                <a:gd name="T46" fmla="*/ 1 w 213"/>
                <a:gd name="T47" fmla="*/ 0 h 373"/>
                <a:gd name="T48" fmla="*/ 1 w 213"/>
                <a:gd name="T49" fmla="*/ 0 h 373"/>
                <a:gd name="T50" fmla="*/ 1 w 213"/>
                <a:gd name="T51" fmla="*/ 0 h 373"/>
                <a:gd name="T52" fmla="*/ 1 w 213"/>
                <a:gd name="T53" fmla="*/ 0 h 373"/>
                <a:gd name="T54" fmla="*/ 1 w 213"/>
                <a:gd name="T55" fmla="*/ 0 h 373"/>
                <a:gd name="T56" fmla="*/ 1 w 213"/>
                <a:gd name="T57" fmla="*/ 0 h 373"/>
                <a:gd name="T58" fmla="*/ 1 w 213"/>
                <a:gd name="T59" fmla="*/ 0 h 373"/>
                <a:gd name="T60" fmla="*/ 1 w 213"/>
                <a:gd name="T61" fmla="*/ 0 h 373"/>
                <a:gd name="T62" fmla="*/ 1 w 213"/>
                <a:gd name="T63" fmla="*/ 0 h 373"/>
                <a:gd name="T64" fmla="*/ 1 w 213"/>
                <a:gd name="T65" fmla="*/ 0 h 373"/>
                <a:gd name="T66" fmla="*/ 1 w 213"/>
                <a:gd name="T67" fmla="*/ 0 h 373"/>
                <a:gd name="T68" fmla="*/ 1 w 213"/>
                <a:gd name="T69" fmla="*/ 0 h 373"/>
                <a:gd name="T70" fmla="*/ 1 w 213"/>
                <a:gd name="T71" fmla="*/ 0 h 373"/>
                <a:gd name="T72" fmla="*/ 1 w 213"/>
                <a:gd name="T73" fmla="*/ 0 h 373"/>
                <a:gd name="T74" fmla="*/ 1 w 213"/>
                <a:gd name="T75" fmla="*/ 0 h 373"/>
                <a:gd name="T76" fmla="*/ 1 w 213"/>
                <a:gd name="T77" fmla="*/ 0 h 373"/>
                <a:gd name="T78" fmla="*/ 1 w 213"/>
                <a:gd name="T79" fmla="*/ 0 h 373"/>
                <a:gd name="T80" fmla="*/ 1 w 213"/>
                <a:gd name="T81" fmla="*/ 0 h 373"/>
                <a:gd name="T82" fmla="*/ 1 w 213"/>
                <a:gd name="T83" fmla="*/ 0 h 373"/>
                <a:gd name="T84" fmla="*/ 1 w 213"/>
                <a:gd name="T85" fmla="*/ 0 h 373"/>
                <a:gd name="T86" fmla="*/ 1 w 213"/>
                <a:gd name="T87" fmla="*/ 0 h 373"/>
                <a:gd name="T88" fmla="*/ 1 w 213"/>
                <a:gd name="T89" fmla="*/ 0 h 373"/>
                <a:gd name="T90" fmla="*/ 1 w 213"/>
                <a:gd name="T91" fmla="*/ 0 h 373"/>
                <a:gd name="T92" fmla="*/ 1 w 213"/>
                <a:gd name="T93" fmla="*/ 0 h 373"/>
                <a:gd name="T94" fmla="*/ 0 w 213"/>
                <a:gd name="T95" fmla="*/ 0 h 373"/>
                <a:gd name="T96" fmla="*/ 1 w 213"/>
                <a:gd name="T97" fmla="*/ 0 h 373"/>
                <a:gd name="T98" fmla="*/ 1 w 213"/>
                <a:gd name="T99" fmla="*/ 0 h 373"/>
                <a:gd name="T100" fmla="*/ 1 w 213"/>
                <a:gd name="T101" fmla="*/ 0 h 373"/>
                <a:gd name="T102" fmla="*/ 1 w 213"/>
                <a:gd name="T103" fmla="*/ 0 h 373"/>
                <a:gd name="T104" fmla="*/ 1 w 213"/>
                <a:gd name="T105" fmla="*/ 0 h 373"/>
                <a:gd name="T106" fmla="*/ 1 w 213"/>
                <a:gd name="T107" fmla="*/ 0 h 373"/>
                <a:gd name="T108" fmla="*/ 1 w 213"/>
                <a:gd name="T109" fmla="*/ 0 h 373"/>
                <a:gd name="T110" fmla="*/ 1 w 213"/>
                <a:gd name="T111" fmla="*/ 0 h 373"/>
                <a:gd name="T112" fmla="*/ 1 w 213"/>
                <a:gd name="T113" fmla="*/ 0 h 373"/>
                <a:gd name="T114" fmla="*/ 1 w 213"/>
                <a:gd name="T115" fmla="*/ 0 h 373"/>
                <a:gd name="T116" fmla="*/ 1 w 213"/>
                <a:gd name="T117" fmla="*/ 0 h 373"/>
                <a:gd name="T118" fmla="*/ 1 w 213"/>
                <a:gd name="T119" fmla="*/ 0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3"/>
                <a:gd name="T181" fmla="*/ 0 h 373"/>
                <a:gd name="T182" fmla="*/ 213 w 213"/>
                <a:gd name="T183" fmla="*/ 373 h 3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3" h="373">
                  <a:moveTo>
                    <a:pt x="125" y="0"/>
                  </a:moveTo>
                  <a:lnTo>
                    <a:pt x="128" y="4"/>
                  </a:lnTo>
                  <a:lnTo>
                    <a:pt x="132" y="12"/>
                  </a:lnTo>
                  <a:lnTo>
                    <a:pt x="139" y="18"/>
                  </a:lnTo>
                  <a:lnTo>
                    <a:pt x="152" y="19"/>
                  </a:lnTo>
                  <a:lnTo>
                    <a:pt x="159" y="19"/>
                  </a:lnTo>
                  <a:lnTo>
                    <a:pt x="164" y="22"/>
                  </a:lnTo>
                  <a:lnTo>
                    <a:pt x="169" y="26"/>
                  </a:lnTo>
                  <a:lnTo>
                    <a:pt x="171" y="31"/>
                  </a:lnTo>
                  <a:lnTo>
                    <a:pt x="164" y="36"/>
                  </a:lnTo>
                  <a:lnTo>
                    <a:pt x="159" y="42"/>
                  </a:lnTo>
                  <a:lnTo>
                    <a:pt x="152" y="47"/>
                  </a:lnTo>
                  <a:lnTo>
                    <a:pt x="147" y="50"/>
                  </a:lnTo>
                  <a:lnTo>
                    <a:pt x="140" y="49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49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6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1"/>
                  </a:lnTo>
                  <a:lnTo>
                    <a:pt x="108" y="86"/>
                  </a:lnTo>
                  <a:lnTo>
                    <a:pt x="109" y="89"/>
                  </a:lnTo>
                  <a:lnTo>
                    <a:pt x="113" y="93"/>
                  </a:lnTo>
                  <a:lnTo>
                    <a:pt x="116" y="95"/>
                  </a:lnTo>
                  <a:lnTo>
                    <a:pt x="121" y="96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5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8"/>
                  </a:lnTo>
                  <a:lnTo>
                    <a:pt x="179" y="56"/>
                  </a:lnTo>
                  <a:lnTo>
                    <a:pt x="182" y="58"/>
                  </a:lnTo>
                  <a:lnTo>
                    <a:pt x="184" y="62"/>
                  </a:lnTo>
                  <a:lnTo>
                    <a:pt x="186" y="64"/>
                  </a:lnTo>
                  <a:lnTo>
                    <a:pt x="190" y="66"/>
                  </a:lnTo>
                  <a:lnTo>
                    <a:pt x="185" y="73"/>
                  </a:lnTo>
                  <a:lnTo>
                    <a:pt x="182" y="80"/>
                  </a:lnTo>
                  <a:lnTo>
                    <a:pt x="179" y="88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2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8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5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1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1"/>
                  </a:lnTo>
                  <a:lnTo>
                    <a:pt x="205" y="140"/>
                  </a:lnTo>
                  <a:lnTo>
                    <a:pt x="207" y="138"/>
                  </a:lnTo>
                  <a:lnTo>
                    <a:pt x="212" y="156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7"/>
                  </a:lnTo>
                  <a:lnTo>
                    <a:pt x="175" y="263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69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8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0" name="Freeform 504"/>
            <p:cNvSpPr>
              <a:spLocks/>
            </p:cNvSpPr>
            <p:nvPr/>
          </p:nvSpPr>
          <p:spPr bwMode="auto">
            <a:xfrm>
              <a:off x="2411" y="870"/>
              <a:ext cx="478" cy="310"/>
            </a:xfrm>
            <a:custGeom>
              <a:avLst/>
              <a:gdLst>
                <a:gd name="T0" fmla="*/ 0 w 957"/>
                <a:gd name="T1" fmla="*/ 1 h 620"/>
                <a:gd name="T2" fmla="*/ 0 w 957"/>
                <a:gd name="T3" fmla="*/ 1 h 620"/>
                <a:gd name="T4" fmla="*/ 0 w 957"/>
                <a:gd name="T5" fmla="*/ 1 h 620"/>
                <a:gd name="T6" fmla="*/ 0 w 957"/>
                <a:gd name="T7" fmla="*/ 1 h 620"/>
                <a:gd name="T8" fmla="*/ 0 w 957"/>
                <a:gd name="T9" fmla="*/ 1 h 620"/>
                <a:gd name="T10" fmla="*/ 0 w 957"/>
                <a:gd name="T11" fmla="*/ 1 h 620"/>
                <a:gd name="T12" fmla="*/ 0 w 957"/>
                <a:gd name="T13" fmla="*/ 1 h 620"/>
                <a:gd name="T14" fmla="*/ 0 w 957"/>
                <a:gd name="T15" fmla="*/ 1 h 620"/>
                <a:gd name="T16" fmla="*/ 0 w 957"/>
                <a:gd name="T17" fmla="*/ 1 h 620"/>
                <a:gd name="T18" fmla="*/ 0 w 957"/>
                <a:gd name="T19" fmla="*/ 1 h 620"/>
                <a:gd name="T20" fmla="*/ 0 w 957"/>
                <a:gd name="T21" fmla="*/ 1 h 620"/>
                <a:gd name="T22" fmla="*/ 0 w 957"/>
                <a:gd name="T23" fmla="*/ 1 h 620"/>
                <a:gd name="T24" fmla="*/ 0 w 957"/>
                <a:gd name="T25" fmla="*/ 1 h 620"/>
                <a:gd name="T26" fmla="*/ 0 w 957"/>
                <a:gd name="T27" fmla="*/ 1 h 620"/>
                <a:gd name="T28" fmla="*/ 0 w 957"/>
                <a:gd name="T29" fmla="*/ 1 h 620"/>
                <a:gd name="T30" fmla="*/ 0 w 957"/>
                <a:gd name="T31" fmla="*/ 1 h 620"/>
                <a:gd name="T32" fmla="*/ 0 w 957"/>
                <a:gd name="T33" fmla="*/ 1 h 620"/>
                <a:gd name="T34" fmla="*/ 0 w 957"/>
                <a:gd name="T35" fmla="*/ 1 h 620"/>
                <a:gd name="T36" fmla="*/ 0 w 957"/>
                <a:gd name="T37" fmla="*/ 1 h 620"/>
                <a:gd name="T38" fmla="*/ 0 w 957"/>
                <a:gd name="T39" fmla="*/ 1 h 620"/>
                <a:gd name="T40" fmla="*/ 0 w 957"/>
                <a:gd name="T41" fmla="*/ 1 h 620"/>
                <a:gd name="T42" fmla="*/ 0 w 957"/>
                <a:gd name="T43" fmla="*/ 1 h 620"/>
                <a:gd name="T44" fmla="*/ 0 w 957"/>
                <a:gd name="T45" fmla="*/ 1 h 620"/>
                <a:gd name="T46" fmla="*/ 0 w 957"/>
                <a:gd name="T47" fmla="*/ 1 h 620"/>
                <a:gd name="T48" fmla="*/ 0 w 957"/>
                <a:gd name="T49" fmla="*/ 1 h 620"/>
                <a:gd name="T50" fmla="*/ 0 w 957"/>
                <a:gd name="T51" fmla="*/ 1 h 620"/>
                <a:gd name="T52" fmla="*/ 0 w 957"/>
                <a:gd name="T53" fmla="*/ 1 h 620"/>
                <a:gd name="T54" fmla="*/ 0 w 957"/>
                <a:gd name="T55" fmla="*/ 1 h 620"/>
                <a:gd name="T56" fmla="*/ 0 w 957"/>
                <a:gd name="T57" fmla="*/ 1 h 620"/>
                <a:gd name="T58" fmla="*/ 0 w 957"/>
                <a:gd name="T59" fmla="*/ 1 h 620"/>
                <a:gd name="T60" fmla="*/ 0 w 957"/>
                <a:gd name="T61" fmla="*/ 1 h 620"/>
                <a:gd name="T62" fmla="*/ 0 w 957"/>
                <a:gd name="T63" fmla="*/ 1 h 620"/>
                <a:gd name="T64" fmla="*/ 0 w 957"/>
                <a:gd name="T65" fmla="*/ 1 h 620"/>
                <a:gd name="T66" fmla="*/ 0 w 957"/>
                <a:gd name="T67" fmla="*/ 1 h 620"/>
                <a:gd name="T68" fmla="*/ 0 w 957"/>
                <a:gd name="T69" fmla="*/ 1 h 620"/>
                <a:gd name="T70" fmla="*/ 0 w 957"/>
                <a:gd name="T71" fmla="*/ 1 h 620"/>
                <a:gd name="T72" fmla="*/ 0 w 957"/>
                <a:gd name="T73" fmla="*/ 1 h 620"/>
                <a:gd name="T74" fmla="*/ 0 w 957"/>
                <a:gd name="T75" fmla="*/ 1 h 620"/>
                <a:gd name="T76" fmla="*/ 0 w 957"/>
                <a:gd name="T77" fmla="*/ 1 h 620"/>
                <a:gd name="T78" fmla="*/ 0 w 957"/>
                <a:gd name="T79" fmla="*/ 1 h 620"/>
                <a:gd name="T80" fmla="*/ 0 w 957"/>
                <a:gd name="T81" fmla="*/ 1 h 620"/>
                <a:gd name="T82" fmla="*/ 0 w 957"/>
                <a:gd name="T83" fmla="*/ 1 h 620"/>
                <a:gd name="T84" fmla="*/ 0 w 957"/>
                <a:gd name="T85" fmla="*/ 1 h 620"/>
                <a:gd name="T86" fmla="*/ 0 w 957"/>
                <a:gd name="T87" fmla="*/ 1 h 620"/>
                <a:gd name="T88" fmla="*/ 0 w 957"/>
                <a:gd name="T89" fmla="*/ 1 h 620"/>
                <a:gd name="T90" fmla="*/ 0 w 957"/>
                <a:gd name="T91" fmla="*/ 1 h 620"/>
                <a:gd name="T92" fmla="*/ 0 w 957"/>
                <a:gd name="T93" fmla="*/ 1 h 620"/>
                <a:gd name="T94" fmla="*/ 0 w 957"/>
                <a:gd name="T95" fmla="*/ 1 h 620"/>
                <a:gd name="T96" fmla="*/ 0 w 957"/>
                <a:gd name="T97" fmla="*/ 1 h 620"/>
                <a:gd name="T98" fmla="*/ 0 w 957"/>
                <a:gd name="T99" fmla="*/ 1 h 620"/>
                <a:gd name="T100" fmla="*/ 0 w 957"/>
                <a:gd name="T101" fmla="*/ 1 h 620"/>
                <a:gd name="T102" fmla="*/ 0 w 957"/>
                <a:gd name="T103" fmla="*/ 1 h 620"/>
                <a:gd name="T104" fmla="*/ 0 w 957"/>
                <a:gd name="T105" fmla="*/ 1 h 620"/>
                <a:gd name="T106" fmla="*/ 0 w 957"/>
                <a:gd name="T107" fmla="*/ 1 h 620"/>
                <a:gd name="T108" fmla="*/ 0 w 957"/>
                <a:gd name="T109" fmla="*/ 1 h 620"/>
                <a:gd name="T110" fmla="*/ 0 w 957"/>
                <a:gd name="T111" fmla="*/ 1 h 620"/>
                <a:gd name="T112" fmla="*/ 0 w 957"/>
                <a:gd name="T113" fmla="*/ 1 h 620"/>
                <a:gd name="T114" fmla="*/ 0 w 957"/>
                <a:gd name="T115" fmla="*/ 1 h 620"/>
                <a:gd name="T116" fmla="*/ 0 w 957"/>
                <a:gd name="T117" fmla="*/ 1 h 620"/>
                <a:gd name="T118" fmla="*/ 0 w 957"/>
                <a:gd name="T119" fmla="*/ 1 h 620"/>
                <a:gd name="T120" fmla="*/ 0 w 957"/>
                <a:gd name="T121" fmla="*/ 1 h 6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7"/>
                <a:gd name="T184" fmla="*/ 0 h 620"/>
                <a:gd name="T185" fmla="*/ 957 w 957"/>
                <a:gd name="T186" fmla="*/ 620 h 62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7" h="620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4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9"/>
                  </a:lnTo>
                  <a:lnTo>
                    <a:pt x="573" y="67"/>
                  </a:lnTo>
                  <a:lnTo>
                    <a:pt x="581" y="57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6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2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1"/>
                  </a:lnTo>
                  <a:lnTo>
                    <a:pt x="710" y="236"/>
                  </a:lnTo>
                  <a:lnTo>
                    <a:pt x="704" y="268"/>
                  </a:lnTo>
                  <a:lnTo>
                    <a:pt x="697" y="292"/>
                  </a:lnTo>
                  <a:lnTo>
                    <a:pt x="691" y="303"/>
                  </a:lnTo>
                  <a:lnTo>
                    <a:pt x="684" y="315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2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4"/>
                  </a:lnTo>
                  <a:lnTo>
                    <a:pt x="615" y="414"/>
                  </a:lnTo>
                  <a:lnTo>
                    <a:pt x="615" y="422"/>
                  </a:lnTo>
                  <a:lnTo>
                    <a:pt x="619" y="424"/>
                  </a:lnTo>
                  <a:lnTo>
                    <a:pt x="627" y="420"/>
                  </a:lnTo>
                  <a:lnTo>
                    <a:pt x="633" y="413"/>
                  </a:lnTo>
                  <a:lnTo>
                    <a:pt x="637" y="404"/>
                  </a:lnTo>
                  <a:lnTo>
                    <a:pt x="641" y="395"/>
                  </a:lnTo>
                  <a:lnTo>
                    <a:pt x="646" y="382"/>
                  </a:lnTo>
                  <a:lnTo>
                    <a:pt x="652" y="369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7"/>
                  </a:lnTo>
                  <a:lnTo>
                    <a:pt x="815" y="276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4"/>
                  </a:lnTo>
                  <a:lnTo>
                    <a:pt x="858" y="286"/>
                  </a:lnTo>
                  <a:lnTo>
                    <a:pt x="870" y="292"/>
                  </a:lnTo>
                  <a:lnTo>
                    <a:pt x="880" y="298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6"/>
                  </a:lnTo>
                  <a:lnTo>
                    <a:pt x="957" y="345"/>
                  </a:lnTo>
                  <a:lnTo>
                    <a:pt x="948" y="346"/>
                  </a:lnTo>
                  <a:lnTo>
                    <a:pt x="937" y="348"/>
                  </a:lnTo>
                  <a:lnTo>
                    <a:pt x="924" y="351"/>
                  </a:lnTo>
                  <a:lnTo>
                    <a:pt x="910" y="354"/>
                  </a:lnTo>
                  <a:lnTo>
                    <a:pt x="897" y="359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3"/>
                  </a:lnTo>
                  <a:lnTo>
                    <a:pt x="855" y="399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60"/>
                  </a:lnTo>
                  <a:lnTo>
                    <a:pt x="757" y="467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60"/>
                  </a:lnTo>
                  <a:lnTo>
                    <a:pt x="701" y="458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8"/>
                  </a:lnTo>
                  <a:lnTo>
                    <a:pt x="671" y="460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60"/>
                  </a:lnTo>
                  <a:lnTo>
                    <a:pt x="660" y="454"/>
                  </a:lnTo>
                  <a:lnTo>
                    <a:pt x="668" y="445"/>
                  </a:lnTo>
                  <a:lnTo>
                    <a:pt x="675" y="436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1"/>
                  </a:lnTo>
                  <a:lnTo>
                    <a:pt x="676" y="420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4"/>
                  </a:lnTo>
                  <a:lnTo>
                    <a:pt x="671" y="413"/>
                  </a:lnTo>
                  <a:lnTo>
                    <a:pt x="668" y="412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3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6"/>
                  </a:lnTo>
                  <a:lnTo>
                    <a:pt x="630" y="445"/>
                  </a:lnTo>
                  <a:lnTo>
                    <a:pt x="634" y="452"/>
                  </a:lnTo>
                  <a:lnTo>
                    <a:pt x="636" y="458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9"/>
                  </a:lnTo>
                  <a:lnTo>
                    <a:pt x="625" y="453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7"/>
                  </a:lnTo>
                  <a:lnTo>
                    <a:pt x="589" y="431"/>
                  </a:lnTo>
                  <a:lnTo>
                    <a:pt x="583" y="427"/>
                  </a:lnTo>
                  <a:lnTo>
                    <a:pt x="576" y="423"/>
                  </a:lnTo>
                  <a:lnTo>
                    <a:pt x="568" y="422"/>
                  </a:lnTo>
                  <a:lnTo>
                    <a:pt x="560" y="423"/>
                  </a:lnTo>
                  <a:lnTo>
                    <a:pt x="552" y="427"/>
                  </a:lnTo>
                  <a:lnTo>
                    <a:pt x="545" y="432"/>
                  </a:lnTo>
                  <a:lnTo>
                    <a:pt x="538" y="443"/>
                  </a:lnTo>
                  <a:lnTo>
                    <a:pt x="534" y="444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50"/>
                  </a:lnTo>
                  <a:lnTo>
                    <a:pt x="497" y="451"/>
                  </a:lnTo>
                  <a:lnTo>
                    <a:pt x="488" y="452"/>
                  </a:lnTo>
                  <a:lnTo>
                    <a:pt x="479" y="452"/>
                  </a:lnTo>
                  <a:lnTo>
                    <a:pt x="471" y="454"/>
                  </a:lnTo>
                  <a:lnTo>
                    <a:pt x="464" y="458"/>
                  </a:lnTo>
                  <a:lnTo>
                    <a:pt x="459" y="465"/>
                  </a:lnTo>
                  <a:lnTo>
                    <a:pt x="453" y="474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1"/>
                  </a:lnTo>
                  <a:lnTo>
                    <a:pt x="401" y="567"/>
                  </a:lnTo>
                  <a:lnTo>
                    <a:pt x="389" y="581"/>
                  </a:lnTo>
                  <a:lnTo>
                    <a:pt x="375" y="591"/>
                  </a:lnTo>
                  <a:lnTo>
                    <a:pt x="360" y="601"/>
                  </a:lnTo>
                  <a:lnTo>
                    <a:pt x="345" y="607"/>
                  </a:lnTo>
                  <a:lnTo>
                    <a:pt x="331" y="612"/>
                  </a:lnTo>
                  <a:lnTo>
                    <a:pt x="316" y="616"/>
                  </a:lnTo>
                  <a:lnTo>
                    <a:pt x="302" y="618"/>
                  </a:lnTo>
                  <a:lnTo>
                    <a:pt x="288" y="619"/>
                  </a:lnTo>
                  <a:lnTo>
                    <a:pt x="277" y="620"/>
                  </a:lnTo>
                  <a:lnTo>
                    <a:pt x="265" y="619"/>
                  </a:lnTo>
                  <a:lnTo>
                    <a:pt x="255" y="619"/>
                  </a:lnTo>
                  <a:lnTo>
                    <a:pt x="247" y="618"/>
                  </a:lnTo>
                  <a:lnTo>
                    <a:pt x="241" y="617"/>
                  </a:lnTo>
                  <a:lnTo>
                    <a:pt x="237" y="617"/>
                  </a:lnTo>
                  <a:lnTo>
                    <a:pt x="228" y="616"/>
                  </a:lnTo>
                  <a:lnTo>
                    <a:pt x="218" y="613"/>
                  </a:lnTo>
                  <a:lnTo>
                    <a:pt x="205" y="610"/>
                  </a:lnTo>
                  <a:lnTo>
                    <a:pt x="190" y="605"/>
                  </a:lnTo>
                  <a:lnTo>
                    <a:pt x="176" y="599"/>
                  </a:lnTo>
                  <a:lnTo>
                    <a:pt x="159" y="594"/>
                  </a:lnTo>
                  <a:lnTo>
                    <a:pt x="146" y="586"/>
                  </a:lnTo>
                  <a:lnTo>
                    <a:pt x="132" y="578"/>
                  </a:lnTo>
                  <a:lnTo>
                    <a:pt x="118" y="569"/>
                  </a:lnTo>
                  <a:lnTo>
                    <a:pt x="104" y="563"/>
                  </a:lnTo>
                  <a:lnTo>
                    <a:pt x="89" y="558"/>
                  </a:lnTo>
                  <a:lnTo>
                    <a:pt x="73" y="553"/>
                  </a:lnTo>
                  <a:lnTo>
                    <a:pt x="58" y="551"/>
                  </a:lnTo>
                  <a:lnTo>
                    <a:pt x="43" y="549"/>
                  </a:lnTo>
                  <a:lnTo>
                    <a:pt x="28" y="548"/>
                  </a:lnTo>
                  <a:lnTo>
                    <a:pt x="15" y="548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4"/>
                  </a:lnTo>
                  <a:lnTo>
                    <a:pt x="15" y="528"/>
                  </a:lnTo>
                  <a:lnTo>
                    <a:pt x="32" y="511"/>
                  </a:lnTo>
                  <a:lnTo>
                    <a:pt x="51" y="490"/>
                  </a:lnTo>
                  <a:lnTo>
                    <a:pt x="73" y="466"/>
                  </a:lnTo>
                  <a:lnTo>
                    <a:pt x="96" y="443"/>
                  </a:lnTo>
                  <a:lnTo>
                    <a:pt x="120" y="421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5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60"/>
                  </a:lnTo>
                  <a:lnTo>
                    <a:pt x="319" y="359"/>
                  </a:lnTo>
                  <a:lnTo>
                    <a:pt x="336" y="359"/>
                  </a:lnTo>
                  <a:lnTo>
                    <a:pt x="352" y="361"/>
                  </a:lnTo>
                  <a:lnTo>
                    <a:pt x="369" y="367"/>
                  </a:lnTo>
                  <a:lnTo>
                    <a:pt x="387" y="374"/>
                  </a:lnTo>
                  <a:lnTo>
                    <a:pt x="406" y="382"/>
                  </a:lnTo>
                  <a:lnTo>
                    <a:pt x="422" y="390"/>
                  </a:lnTo>
                  <a:lnTo>
                    <a:pt x="436" y="398"/>
                  </a:lnTo>
                  <a:lnTo>
                    <a:pt x="447" y="404"/>
                  </a:lnTo>
                  <a:lnTo>
                    <a:pt x="453" y="408"/>
                  </a:lnTo>
                  <a:lnTo>
                    <a:pt x="460" y="414"/>
                  </a:lnTo>
                  <a:lnTo>
                    <a:pt x="466" y="420"/>
                  </a:lnTo>
                  <a:lnTo>
                    <a:pt x="473" y="425"/>
                  </a:lnTo>
                  <a:lnTo>
                    <a:pt x="479" y="430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30"/>
                  </a:lnTo>
                  <a:lnTo>
                    <a:pt x="535" y="428"/>
                  </a:lnTo>
                  <a:lnTo>
                    <a:pt x="542" y="423"/>
                  </a:lnTo>
                  <a:lnTo>
                    <a:pt x="544" y="420"/>
                  </a:lnTo>
                  <a:lnTo>
                    <a:pt x="543" y="416"/>
                  </a:lnTo>
                  <a:lnTo>
                    <a:pt x="538" y="412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7"/>
                  </a:lnTo>
                  <a:lnTo>
                    <a:pt x="433" y="404"/>
                  </a:lnTo>
                  <a:lnTo>
                    <a:pt x="418" y="398"/>
                  </a:lnTo>
                  <a:lnTo>
                    <a:pt x="402" y="389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1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1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8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5"/>
                  </a:lnTo>
                  <a:lnTo>
                    <a:pt x="284" y="109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8"/>
                  </a:lnTo>
                  <a:lnTo>
                    <a:pt x="347" y="159"/>
                  </a:lnTo>
                  <a:lnTo>
                    <a:pt x="369" y="170"/>
                  </a:lnTo>
                  <a:lnTo>
                    <a:pt x="392" y="178"/>
                  </a:lnTo>
                  <a:lnTo>
                    <a:pt x="413" y="185"/>
                  </a:lnTo>
                  <a:lnTo>
                    <a:pt x="431" y="190"/>
                  </a:lnTo>
                  <a:lnTo>
                    <a:pt x="443" y="194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1"/>
                  </a:lnTo>
                  <a:lnTo>
                    <a:pt x="517" y="245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8"/>
                  </a:lnTo>
                  <a:lnTo>
                    <a:pt x="544" y="330"/>
                  </a:lnTo>
                  <a:lnTo>
                    <a:pt x="540" y="360"/>
                  </a:lnTo>
                  <a:lnTo>
                    <a:pt x="540" y="369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3"/>
                  </a:lnTo>
                  <a:lnTo>
                    <a:pt x="583" y="416"/>
                  </a:lnTo>
                  <a:lnTo>
                    <a:pt x="591" y="421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20"/>
                  </a:lnTo>
                  <a:lnTo>
                    <a:pt x="605" y="413"/>
                  </a:lnTo>
                  <a:lnTo>
                    <a:pt x="605" y="406"/>
                  </a:lnTo>
                  <a:lnTo>
                    <a:pt x="604" y="398"/>
                  </a:lnTo>
                  <a:lnTo>
                    <a:pt x="600" y="390"/>
                  </a:lnTo>
                  <a:lnTo>
                    <a:pt x="596" y="384"/>
                  </a:lnTo>
                  <a:lnTo>
                    <a:pt x="588" y="375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9"/>
                  </a:lnTo>
                  <a:lnTo>
                    <a:pt x="538" y="308"/>
                  </a:lnTo>
                  <a:lnTo>
                    <a:pt x="528" y="285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1" name="Freeform 505"/>
            <p:cNvSpPr>
              <a:spLocks/>
            </p:cNvSpPr>
            <p:nvPr/>
          </p:nvSpPr>
          <p:spPr bwMode="auto">
            <a:xfrm>
              <a:off x="2734" y="1110"/>
              <a:ext cx="123" cy="153"/>
            </a:xfrm>
            <a:custGeom>
              <a:avLst/>
              <a:gdLst>
                <a:gd name="T0" fmla="*/ 0 w 248"/>
                <a:gd name="T1" fmla="*/ 1 h 305"/>
                <a:gd name="T2" fmla="*/ 0 w 248"/>
                <a:gd name="T3" fmla="*/ 1 h 305"/>
                <a:gd name="T4" fmla="*/ 0 w 248"/>
                <a:gd name="T5" fmla="*/ 1 h 305"/>
                <a:gd name="T6" fmla="*/ 0 w 248"/>
                <a:gd name="T7" fmla="*/ 1 h 305"/>
                <a:gd name="T8" fmla="*/ 0 w 248"/>
                <a:gd name="T9" fmla="*/ 1 h 305"/>
                <a:gd name="T10" fmla="*/ 0 w 248"/>
                <a:gd name="T11" fmla="*/ 1 h 305"/>
                <a:gd name="T12" fmla="*/ 0 w 248"/>
                <a:gd name="T13" fmla="*/ 1 h 305"/>
                <a:gd name="T14" fmla="*/ 0 w 248"/>
                <a:gd name="T15" fmla="*/ 1 h 305"/>
                <a:gd name="T16" fmla="*/ 0 w 248"/>
                <a:gd name="T17" fmla="*/ 1 h 305"/>
                <a:gd name="T18" fmla="*/ 0 w 248"/>
                <a:gd name="T19" fmla="*/ 1 h 305"/>
                <a:gd name="T20" fmla="*/ 0 w 248"/>
                <a:gd name="T21" fmla="*/ 1 h 305"/>
                <a:gd name="T22" fmla="*/ 0 w 248"/>
                <a:gd name="T23" fmla="*/ 1 h 305"/>
                <a:gd name="T24" fmla="*/ 0 w 248"/>
                <a:gd name="T25" fmla="*/ 1 h 305"/>
                <a:gd name="T26" fmla="*/ 0 w 248"/>
                <a:gd name="T27" fmla="*/ 1 h 305"/>
                <a:gd name="T28" fmla="*/ 0 w 248"/>
                <a:gd name="T29" fmla="*/ 1 h 305"/>
                <a:gd name="T30" fmla="*/ 0 w 248"/>
                <a:gd name="T31" fmla="*/ 1 h 305"/>
                <a:gd name="T32" fmla="*/ 0 w 248"/>
                <a:gd name="T33" fmla="*/ 1 h 305"/>
                <a:gd name="T34" fmla="*/ 0 w 248"/>
                <a:gd name="T35" fmla="*/ 1 h 305"/>
                <a:gd name="T36" fmla="*/ 0 w 248"/>
                <a:gd name="T37" fmla="*/ 1 h 305"/>
                <a:gd name="T38" fmla="*/ 0 w 248"/>
                <a:gd name="T39" fmla="*/ 1 h 305"/>
                <a:gd name="T40" fmla="*/ 0 w 248"/>
                <a:gd name="T41" fmla="*/ 1 h 305"/>
                <a:gd name="T42" fmla="*/ 0 w 248"/>
                <a:gd name="T43" fmla="*/ 1 h 305"/>
                <a:gd name="T44" fmla="*/ 0 w 248"/>
                <a:gd name="T45" fmla="*/ 1 h 305"/>
                <a:gd name="T46" fmla="*/ 0 w 248"/>
                <a:gd name="T47" fmla="*/ 1 h 305"/>
                <a:gd name="T48" fmla="*/ 0 w 248"/>
                <a:gd name="T49" fmla="*/ 1 h 305"/>
                <a:gd name="T50" fmla="*/ 0 w 248"/>
                <a:gd name="T51" fmla="*/ 1 h 305"/>
                <a:gd name="T52" fmla="*/ 0 w 248"/>
                <a:gd name="T53" fmla="*/ 1 h 305"/>
                <a:gd name="T54" fmla="*/ 0 w 248"/>
                <a:gd name="T55" fmla="*/ 1 h 305"/>
                <a:gd name="T56" fmla="*/ 0 w 248"/>
                <a:gd name="T57" fmla="*/ 1 h 305"/>
                <a:gd name="T58" fmla="*/ 0 w 248"/>
                <a:gd name="T59" fmla="*/ 1 h 305"/>
                <a:gd name="T60" fmla="*/ 0 w 248"/>
                <a:gd name="T61" fmla="*/ 1 h 305"/>
                <a:gd name="T62" fmla="*/ 0 w 248"/>
                <a:gd name="T63" fmla="*/ 1 h 305"/>
                <a:gd name="T64" fmla="*/ 0 w 248"/>
                <a:gd name="T65" fmla="*/ 1 h 305"/>
                <a:gd name="T66" fmla="*/ 0 w 248"/>
                <a:gd name="T67" fmla="*/ 1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305"/>
                <a:gd name="T104" fmla="*/ 248 w 248"/>
                <a:gd name="T105" fmla="*/ 305 h 3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8"/>
                  </a:lnTo>
                  <a:lnTo>
                    <a:pt x="56" y="24"/>
                  </a:lnTo>
                  <a:lnTo>
                    <a:pt x="48" y="27"/>
                  </a:lnTo>
                  <a:lnTo>
                    <a:pt x="38" y="27"/>
                  </a:lnTo>
                  <a:lnTo>
                    <a:pt x="31" y="25"/>
                  </a:lnTo>
                  <a:lnTo>
                    <a:pt x="28" y="20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2"/>
                  </a:lnTo>
                  <a:lnTo>
                    <a:pt x="17" y="11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2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7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4"/>
                  </a:lnTo>
                  <a:lnTo>
                    <a:pt x="44" y="42"/>
                  </a:lnTo>
                  <a:lnTo>
                    <a:pt x="46" y="49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2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79"/>
                  </a:lnTo>
                  <a:lnTo>
                    <a:pt x="13" y="79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6"/>
                  </a:lnTo>
                  <a:lnTo>
                    <a:pt x="37" y="209"/>
                  </a:lnTo>
                  <a:lnTo>
                    <a:pt x="64" y="231"/>
                  </a:lnTo>
                  <a:lnTo>
                    <a:pt x="97" y="249"/>
                  </a:lnTo>
                  <a:lnTo>
                    <a:pt x="139" y="262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4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1"/>
                  </a:lnTo>
                  <a:lnTo>
                    <a:pt x="202" y="120"/>
                  </a:lnTo>
                  <a:lnTo>
                    <a:pt x="194" y="94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2" name="Freeform 506"/>
            <p:cNvSpPr>
              <a:spLocks/>
            </p:cNvSpPr>
            <p:nvPr/>
          </p:nvSpPr>
          <p:spPr bwMode="auto">
            <a:xfrm>
              <a:off x="2703" y="1147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1"/>
                <a:gd name="T53" fmla="*/ 29 w 2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1">
                  <a:moveTo>
                    <a:pt x="29" y="20"/>
                  </a:moveTo>
                  <a:lnTo>
                    <a:pt x="27" y="26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3" y="8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29" y="2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3" name="Freeform 507"/>
            <p:cNvSpPr>
              <a:spLocks/>
            </p:cNvSpPr>
            <p:nvPr/>
          </p:nvSpPr>
          <p:spPr bwMode="auto">
            <a:xfrm>
              <a:off x="2675" y="1122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0 w 31"/>
                <a:gd name="T11" fmla="*/ 1 h 31"/>
                <a:gd name="T12" fmla="*/ 0 w 31"/>
                <a:gd name="T13" fmla="*/ 1 h 31"/>
                <a:gd name="T14" fmla="*/ 1 w 31"/>
                <a:gd name="T15" fmla="*/ 1 h 31"/>
                <a:gd name="T16" fmla="*/ 1 w 31"/>
                <a:gd name="T17" fmla="*/ 1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1 h 31"/>
                <a:gd name="T24" fmla="*/ 1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4" name="Freeform 508"/>
            <p:cNvSpPr>
              <a:spLocks/>
            </p:cNvSpPr>
            <p:nvPr/>
          </p:nvSpPr>
          <p:spPr bwMode="auto">
            <a:xfrm>
              <a:off x="2712" y="1107"/>
              <a:ext cx="16" cy="17"/>
            </a:xfrm>
            <a:custGeom>
              <a:avLst/>
              <a:gdLst>
                <a:gd name="T0" fmla="*/ 1 w 31"/>
                <a:gd name="T1" fmla="*/ 1 h 32"/>
                <a:gd name="T2" fmla="*/ 1 w 31"/>
                <a:gd name="T3" fmla="*/ 1 h 32"/>
                <a:gd name="T4" fmla="*/ 1 w 31"/>
                <a:gd name="T5" fmla="*/ 1 h 32"/>
                <a:gd name="T6" fmla="*/ 1 w 31"/>
                <a:gd name="T7" fmla="*/ 1 h 32"/>
                <a:gd name="T8" fmla="*/ 1 w 31"/>
                <a:gd name="T9" fmla="*/ 1 h 32"/>
                <a:gd name="T10" fmla="*/ 0 w 31"/>
                <a:gd name="T11" fmla="*/ 1 h 32"/>
                <a:gd name="T12" fmla="*/ 1 w 31"/>
                <a:gd name="T13" fmla="*/ 1 h 32"/>
                <a:gd name="T14" fmla="*/ 1 w 31"/>
                <a:gd name="T15" fmla="*/ 1 h 32"/>
                <a:gd name="T16" fmla="*/ 1 w 31"/>
                <a:gd name="T17" fmla="*/ 1 h 32"/>
                <a:gd name="T18" fmla="*/ 1 w 31"/>
                <a:gd name="T19" fmla="*/ 1 h 32"/>
                <a:gd name="T20" fmla="*/ 1 w 31"/>
                <a:gd name="T21" fmla="*/ 0 h 32"/>
                <a:gd name="T22" fmla="*/ 1 w 31"/>
                <a:gd name="T23" fmla="*/ 1 h 32"/>
                <a:gd name="T24" fmla="*/ 1 w 31"/>
                <a:gd name="T25" fmla="*/ 1 h 32"/>
                <a:gd name="T26" fmla="*/ 1 w 31"/>
                <a:gd name="T27" fmla="*/ 1 h 32"/>
                <a:gd name="T28" fmla="*/ 1 w 31"/>
                <a:gd name="T29" fmla="*/ 1 h 32"/>
                <a:gd name="T30" fmla="*/ 1 w 31"/>
                <a:gd name="T31" fmla="*/ 1 h 32"/>
                <a:gd name="T32" fmla="*/ 1 w 31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2"/>
                <a:gd name="T53" fmla="*/ 31 w 31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2">
                  <a:moveTo>
                    <a:pt x="27" y="28"/>
                  </a:moveTo>
                  <a:lnTo>
                    <a:pt x="23" y="31"/>
                  </a:lnTo>
                  <a:lnTo>
                    <a:pt x="16" y="32"/>
                  </a:lnTo>
                  <a:lnTo>
                    <a:pt x="9" y="32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5"/>
                  </a:lnTo>
                  <a:lnTo>
                    <a:pt x="31" y="10"/>
                  </a:lnTo>
                  <a:lnTo>
                    <a:pt x="31" y="17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5" name="Freeform 509"/>
            <p:cNvSpPr>
              <a:spLocks/>
            </p:cNvSpPr>
            <p:nvPr/>
          </p:nvSpPr>
          <p:spPr bwMode="auto">
            <a:xfrm>
              <a:off x="2735" y="1130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4" y="31"/>
                  </a:moveTo>
                  <a:lnTo>
                    <a:pt x="29" y="26"/>
                  </a:lnTo>
                  <a:lnTo>
                    <a:pt x="31" y="19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3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5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6" name="Freeform 510"/>
            <p:cNvSpPr>
              <a:spLocks/>
            </p:cNvSpPr>
            <p:nvPr/>
          </p:nvSpPr>
          <p:spPr bwMode="auto">
            <a:xfrm>
              <a:off x="2750" y="1103"/>
              <a:ext cx="14" cy="14"/>
            </a:xfrm>
            <a:custGeom>
              <a:avLst/>
              <a:gdLst>
                <a:gd name="T0" fmla="*/ 1 w 27"/>
                <a:gd name="T1" fmla="*/ 1 h 28"/>
                <a:gd name="T2" fmla="*/ 1 w 27"/>
                <a:gd name="T3" fmla="*/ 1 h 28"/>
                <a:gd name="T4" fmla="*/ 1 w 27"/>
                <a:gd name="T5" fmla="*/ 1 h 28"/>
                <a:gd name="T6" fmla="*/ 1 w 27"/>
                <a:gd name="T7" fmla="*/ 1 h 28"/>
                <a:gd name="T8" fmla="*/ 1 w 27"/>
                <a:gd name="T9" fmla="*/ 1 h 28"/>
                <a:gd name="T10" fmla="*/ 1 w 27"/>
                <a:gd name="T11" fmla="*/ 1 h 28"/>
                <a:gd name="T12" fmla="*/ 1 w 27"/>
                <a:gd name="T13" fmla="*/ 1 h 28"/>
                <a:gd name="T14" fmla="*/ 1 w 27"/>
                <a:gd name="T15" fmla="*/ 1 h 28"/>
                <a:gd name="T16" fmla="*/ 0 w 27"/>
                <a:gd name="T17" fmla="*/ 1 h 28"/>
                <a:gd name="T18" fmla="*/ 1 w 27"/>
                <a:gd name="T19" fmla="*/ 1 h 28"/>
                <a:gd name="T20" fmla="*/ 1 w 27"/>
                <a:gd name="T21" fmla="*/ 1 h 28"/>
                <a:gd name="T22" fmla="*/ 1 w 27"/>
                <a:gd name="T23" fmla="*/ 1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1 h 28"/>
                <a:gd name="T30" fmla="*/ 1 w 27"/>
                <a:gd name="T31" fmla="*/ 1 h 28"/>
                <a:gd name="T32" fmla="*/ 1 w 27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27" y="11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5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5"/>
                  </a:lnTo>
                  <a:lnTo>
                    <a:pt x="1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7" name="Freeform 511"/>
            <p:cNvSpPr>
              <a:spLocks/>
            </p:cNvSpPr>
            <p:nvPr/>
          </p:nvSpPr>
          <p:spPr bwMode="auto">
            <a:xfrm>
              <a:off x="2730" y="1078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6"/>
                  </a:lnTo>
                  <a:lnTo>
                    <a:pt x="25" y="12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3" y="9"/>
                  </a:lnTo>
                  <a:lnTo>
                    <a:pt x="6" y="5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8" name="Freeform 512"/>
            <p:cNvSpPr>
              <a:spLocks/>
            </p:cNvSpPr>
            <p:nvPr/>
          </p:nvSpPr>
          <p:spPr bwMode="auto">
            <a:xfrm>
              <a:off x="2704" y="1088"/>
              <a:ext cx="15" cy="17"/>
            </a:xfrm>
            <a:custGeom>
              <a:avLst/>
              <a:gdLst>
                <a:gd name="T0" fmla="*/ 1 w 30"/>
                <a:gd name="T1" fmla="*/ 1 h 33"/>
                <a:gd name="T2" fmla="*/ 1 w 30"/>
                <a:gd name="T3" fmla="*/ 1 h 33"/>
                <a:gd name="T4" fmla="*/ 1 w 30"/>
                <a:gd name="T5" fmla="*/ 1 h 33"/>
                <a:gd name="T6" fmla="*/ 1 w 30"/>
                <a:gd name="T7" fmla="*/ 1 h 33"/>
                <a:gd name="T8" fmla="*/ 1 w 30"/>
                <a:gd name="T9" fmla="*/ 1 h 33"/>
                <a:gd name="T10" fmla="*/ 1 w 30"/>
                <a:gd name="T11" fmla="*/ 1 h 33"/>
                <a:gd name="T12" fmla="*/ 0 w 30"/>
                <a:gd name="T13" fmla="*/ 1 h 33"/>
                <a:gd name="T14" fmla="*/ 0 w 30"/>
                <a:gd name="T15" fmla="*/ 1 h 33"/>
                <a:gd name="T16" fmla="*/ 1 w 30"/>
                <a:gd name="T17" fmla="*/ 1 h 33"/>
                <a:gd name="T18" fmla="*/ 1 w 30"/>
                <a:gd name="T19" fmla="*/ 1 h 33"/>
                <a:gd name="T20" fmla="*/ 1 w 30"/>
                <a:gd name="T21" fmla="*/ 1 h 33"/>
                <a:gd name="T22" fmla="*/ 1 w 30"/>
                <a:gd name="T23" fmla="*/ 1 h 33"/>
                <a:gd name="T24" fmla="*/ 1 w 30"/>
                <a:gd name="T25" fmla="*/ 0 h 33"/>
                <a:gd name="T26" fmla="*/ 1 w 30"/>
                <a:gd name="T27" fmla="*/ 1 h 33"/>
                <a:gd name="T28" fmla="*/ 1 w 30"/>
                <a:gd name="T29" fmla="*/ 1 h 33"/>
                <a:gd name="T30" fmla="*/ 1 w 30"/>
                <a:gd name="T31" fmla="*/ 1 h 33"/>
                <a:gd name="T32" fmla="*/ 1 w 30"/>
                <a:gd name="T33" fmla="*/ 1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3"/>
                <a:gd name="T53" fmla="*/ 30 w 3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3">
                  <a:moveTo>
                    <a:pt x="27" y="17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2"/>
                  </a:lnTo>
                  <a:lnTo>
                    <a:pt x="9" y="33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9"/>
                  </a:lnTo>
                  <a:lnTo>
                    <a:pt x="10" y="3"/>
                  </a:lnTo>
                  <a:lnTo>
                    <a:pt x="16" y="1"/>
                  </a:lnTo>
                  <a:lnTo>
                    <a:pt x="22" y="0"/>
                  </a:lnTo>
                  <a:lnTo>
                    <a:pt x="25" y="1"/>
                  </a:lnTo>
                  <a:lnTo>
                    <a:pt x="28" y="6"/>
                  </a:lnTo>
                  <a:lnTo>
                    <a:pt x="30" y="11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79" name="Freeform 513"/>
            <p:cNvSpPr>
              <a:spLocks/>
            </p:cNvSpPr>
            <p:nvPr/>
          </p:nvSpPr>
          <p:spPr bwMode="auto">
            <a:xfrm>
              <a:off x="2686" y="1086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1 w 29"/>
                <a:gd name="T15" fmla="*/ 0 h 29"/>
                <a:gd name="T16" fmla="*/ 1 w 29"/>
                <a:gd name="T17" fmla="*/ 0 h 29"/>
                <a:gd name="T18" fmla="*/ 1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5" y="26"/>
                  </a:moveTo>
                  <a:lnTo>
                    <a:pt x="1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7" y="5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4"/>
                  </a:lnTo>
                  <a:lnTo>
                    <a:pt x="28" y="8"/>
                  </a:lnTo>
                  <a:lnTo>
                    <a:pt x="29" y="14"/>
                  </a:lnTo>
                  <a:lnTo>
                    <a:pt x="28" y="19"/>
                  </a:lnTo>
                  <a:lnTo>
                    <a:pt x="23" y="23"/>
                  </a:lnTo>
                  <a:lnTo>
                    <a:pt x="18" y="28"/>
                  </a:lnTo>
                  <a:lnTo>
                    <a:pt x="12" y="29"/>
                  </a:lnTo>
                  <a:lnTo>
                    <a:pt x="5" y="2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0" name="Freeform 514"/>
            <p:cNvSpPr>
              <a:spLocks/>
            </p:cNvSpPr>
            <p:nvPr/>
          </p:nvSpPr>
          <p:spPr bwMode="auto">
            <a:xfrm>
              <a:off x="2745" y="1012"/>
              <a:ext cx="123" cy="79"/>
            </a:xfrm>
            <a:custGeom>
              <a:avLst/>
              <a:gdLst>
                <a:gd name="T0" fmla="*/ 0 w 247"/>
                <a:gd name="T1" fmla="*/ 0 h 159"/>
                <a:gd name="T2" fmla="*/ 0 w 247"/>
                <a:gd name="T3" fmla="*/ 0 h 159"/>
                <a:gd name="T4" fmla="*/ 0 w 247"/>
                <a:gd name="T5" fmla="*/ 0 h 159"/>
                <a:gd name="T6" fmla="*/ 0 w 247"/>
                <a:gd name="T7" fmla="*/ 0 h 159"/>
                <a:gd name="T8" fmla="*/ 0 w 247"/>
                <a:gd name="T9" fmla="*/ 0 h 159"/>
                <a:gd name="T10" fmla="*/ 0 w 247"/>
                <a:gd name="T11" fmla="*/ 0 h 159"/>
                <a:gd name="T12" fmla="*/ 0 w 247"/>
                <a:gd name="T13" fmla="*/ 0 h 159"/>
                <a:gd name="T14" fmla="*/ 0 w 247"/>
                <a:gd name="T15" fmla="*/ 0 h 159"/>
                <a:gd name="T16" fmla="*/ 0 w 247"/>
                <a:gd name="T17" fmla="*/ 0 h 159"/>
                <a:gd name="T18" fmla="*/ 0 w 247"/>
                <a:gd name="T19" fmla="*/ 0 h 159"/>
                <a:gd name="T20" fmla="*/ 0 w 247"/>
                <a:gd name="T21" fmla="*/ 0 h 159"/>
                <a:gd name="T22" fmla="*/ 0 w 247"/>
                <a:gd name="T23" fmla="*/ 0 h 159"/>
                <a:gd name="T24" fmla="*/ 0 w 247"/>
                <a:gd name="T25" fmla="*/ 0 h 159"/>
                <a:gd name="T26" fmla="*/ 0 w 247"/>
                <a:gd name="T27" fmla="*/ 0 h 159"/>
                <a:gd name="T28" fmla="*/ 0 w 247"/>
                <a:gd name="T29" fmla="*/ 0 h 159"/>
                <a:gd name="T30" fmla="*/ 0 w 247"/>
                <a:gd name="T31" fmla="*/ 0 h 159"/>
                <a:gd name="T32" fmla="*/ 0 w 247"/>
                <a:gd name="T33" fmla="*/ 0 h 159"/>
                <a:gd name="T34" fmla="*/ 0 w 247"/>
                <a:gd name="T35" fmla="*/ 0 h 159"/>
                <a:gd name="T36" fmla="*/ 0 w 247"/>
                <a:gd name="T37" fmla="*/ 0 h 159"/>
                <a:gd name="T38" fmla="*/ 0 w 247"/>
                <a:gd name="T39" fmla="*/ 0 h 159"/>
                <a:gd name="T40" fmla="*/ 0 w 247"/>
                <a:gd name="T41" fmla="*/ 0 h 159"/>
                <a:gd name="T42" fmla="*/ 0 w 247"/>
                <a:gd name="T43" fmla="*/ 0 h 159"/>
                <a:gd name="T44" fmla="*/ 0 w 247"/>
                <a:gd name="T45" fmla="*/ 0 h 159"/>
                <a:gd name="T46" fmla="*/ 0 w 247"/>
                <a:gd name="T47" fmla="*/ 0 h 159"/>
                <a:gd name="T48" fmla="*/ 0 w 247"/>
                <a:gd name="T49" fmla="*/ 0 h 159"/>
                <a:gd name="T50" fmla="*/ 0 w 247"/>
                <a:gd name="T51" fmla="*/ 0 h 159"/>
                <a:gd name="T52" fmla="*/ 0 w 247"/>
                <a:gd name="T53" fmla="*/ 0 h 159"/>
                <a:gd name="T54" fmla="*/ 0 w 247"/>
                <a:gd name="T55" fmla="*/ 0 h 159"/>
                <a:gd name="T56" fmla="*/ 0 w 247"/>
                <a:gd name="T57" fmla="*/ 0 h 159"/>
                <a:gd name="T58" fmla="*/ 0 w 247"/>
                <a:gd name="T59" fmla="*/ 0 h 159"/>
                <a:gd name="T60" fmla="*/ 0 w 247"/>
                <a:gd name="T61" fmla="*/ 0 h 159"/>
                <a:gd name="T62" fmla="*/ 0 w 247"/>
                <a:gd name="T63" fmla="*/ 0 h 159"/>
                <a:gd name="T64" fmla="*/ 0 w 247"/>
                <a:gd name="T65" fmla="*/ 0 h 159"/>
                <a:gd name="T66" fmla="*/ 0 w 247"/>
                <a:gd name="T67" fmla="*/ 0 h 159"/>
                <a:gd name="T68" fmla="*/ 0 w 247"/>
                <a:gd name="T69" fmla="*/ 0 h 159"/>
                <a:gd name="T70" fmla="*/ 0 w 247"/>
                <a:gd name="T71" fmla="*/ 0 h 159"/>
                <a:gd name="T72" fmla="*/ 0 w 247"/>
                <a:gd name="T73" fmla="*/ 0 h 159"/>
                <a:gd name="T74" fmla="*/ 0 w 247"/>
                <a:gd name="T75" fmla="*/ 0 h 159"/>
                <a:gd name="T76" fmla="*/ 0 w 247"/>
                <a:gd name="T77" fmla="*/ 0 h 159"/>
                <a:gd name="T78" fmla="*/ 0 w 247"/>
                <a:gd name="T79" fmla="*/ 0 h 159"/>
                <a:gd name="T80" fmla="*/ 0 w 247"/>
                <a:gd name="T81" fmla="*/ 0 h 159"/>
                <a:gd name="T82" fmla="*/ 0 w 247"/>
                <a:gd name="T83" fmla="*/ 0 h 159"/>
                <a:gd name="T84" fmla="*/ 0 w 247"/>
                <a:gd name="T85" fmla="*/ 0 h 159"/>
                <a:gd name="T86" fmla="*/ 0 w 247"/>
                <a:gd name="T87" fmla="*/ 0 h 159"/>
                <a:gd name="T88" fmla="*/ 0 w 247"/>
                <a:gd name="T89" fmla="*/ 0 h 159"/>
                <a:gd name="T90" fmla="*/ 0 w 247"/>
                <a:gd name="T91" fmla="*/ 0 h 159"/>
                <a:gd name="T92" fmla="*/ 0 w 247"/>
                <a:gd name="T93" fmla="*/ 0 h 159"/>
                <a:gd name="T94" fmla="*/ 0 w 247"/>
                <a:gd name="T95" fmla="*/ 0 h 159"/>
                <a:gd name="T96" fmla="*/ 0 w 247"/>
                <a:gd name="T97" fmla="*/ 0 h 159"/>
                <a:gd name="T98" fmla="*/ 0 w 247"/>
                <a:gd name="T99" fmla="*/ 0 h 159"/>
                <a:gd name="T100" fmla="*/ 0 w 247"/>
                <a:gd name="T101" fmla="*/ 0 h 159"/>
                <a:gd name="T102" fmla="*/ 0 w 247"/>
                <a:gd name="T103" fmla="*/ 0 h 159"/>
                <a:gd name="T104" fmla="*/ 0 w 247"/>
                <a:gd name="T105" fmla="*/ 0 h 159"/>
                <a:gd name="T106" fmla="*/ 0 w 247"/>
                <a:gd name="T107" fmla="*/ 0 h 159"/>
                <a:gd name="T108" fmla="*/ 0 w 247"/>
                <a:gd name="T109" fmla="*/ 0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159"/>
                <a:gd name="T167" fmla="*/ 247 w 247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1"/>
                  </a:lnTo>
                  <a:lnTo>
                    <a:pt x="7" y="133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39"/>
                  </a:lnTo>
                  <a:lnTo>
                    <a:pt x="9" y="141"/>
                  </a:lnTo>
                  <a:lnTo>
                    <a:pt x="14" y="137"/>
                  </a:lnTo>
                  <a:lnTo>
                    <a:pt x="19" y="133"/>
                  </a:lnTo>
                  <a:lnTo>
                    <a:pt x="22" y="131"/>
                  </a:lnTo>
                  <a:lnTo>
                    <a:pt x="24" y="129"/>
                  </a:lnTo>
                  <a:lnTo>
                    <a:pt x="34" y="133"/>
                  </a:lnTo>
                  <a:lnTo>
                    <a:pt x="46" y="139"/>
                  </a:lnTo>
                  <a:lnTo>
                    <a:pt x="61" y="145"/>
                  </a:lnTo>
                  <a:lnTo>
                    <a:pt x="77" y="149"/>
                  </a:lnTo>
                  <a:lnTo>
                    <a:pt x="95" y="154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6"/>
                  </a:lnTo>
                  <a:lnTo>
                    <a:pt x="144" y="155"/>
                  </a:lnTo>
                  <a:lnTo>
                    <a:pt x="140" y="154"/>
                  </a:lnTo>
                  <a:lnTo>
                    <a:pt x="133" y="154"/>
                  </a:lnTo>
                  <a:lnTo>
                    <a:pt x="120" y="154"/>
                  </a:lnTo>
                  <a:lnTo>
                    <a:pt x="106" y="152"/>
                  </a:lnTo>
                  <a:lnTo>
                    <a:pt x="92" y="147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2"/>
                  </a:lnTo>
                  <a:lnTo>
                    <a:pt x="45" y="126"/>
                  </a:lnTo>
                  <a:lnTo>
                    <a:pt x="38" y="121"/>
                  </a:lnTo>
                  <a:lnTo>
                    <a:pt x="36" y="117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09"/>
                  </a:lnTo>
                  <a:lnTo>
                    <a:pt x="62" y="107"/>
                  </a:lnTo>
                  <a:lnTo>
                    <a:pt x="69" y="103"/>
                  </a:lnTo>
                  <a:lnTo>
                    <a:pt x="74" y="101"/>
                  </a:lnTo>
                  <a:lnTo>
                    <a:pt x="81" y="105"/>
                  </a:lnTo>
                  <a:lnTo>
                    <a:pt x="92" y="109"/>
                  </a:lnTo>
                  <a:lnTo>
                    <a:pt x="105" y="114"/>
                  </a:lnTo>
                  <a:lnTo>
                    <a:pt x="119" y="118"/>
                  </a:lnTo>
                  <a:lnTo>
                    <a:pt x="133" y="123"/>
                  </a:lnTo>
                  <a:lnTo>
                    <a:pt x="147" y="125"/>
                  </a:lnTo>
                  <a:lnTo>
                    <a:pt x="159" y="126"/>
                  </a:lnTo>
                  <a:lnTo>
                    <a:pt x="168" y="125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8"/>
                  </a:lnTo>
                  <a:lnTo>
                    <a:pt x="144" y="117"/>
                  </a:lnTo>
                  <a:lnTo>
                    <a:pt x="137" y="116"/>
                  </a:lnTo>
                  <a:lnTo>
                    <a:pt x="130" y="114"/>
                  </a:lnTo>
                  <a:lnTo>
                    <a:pt x="123" y="110"/>
                  </a:lnTo>
                  <a:lnTo>
                    <a:pt x="117" y="108"/>
                  </a:lnTo>
                  <a:lnTo>
                    <a:pt x="105" y="103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4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7"/>
                  </a:lnTo>
                  <a:lnTo>
                    <a:pt x="107" y="86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1"/>
                  </a:lnTo>
                  <a:lnTo>
                    <a:pt x="133" y="80"/>
                  </a:lnTo>
                  <a:lnTo>
                    <a:pt x="138" y="81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7"/>
                  </a:lnTo>
                  <a:lnTo>
                    <a:pt x="161" y="91"/>
                  </a:lnTo>
                  <a:lnTo>
                    <a:pt x="167" y="93"/>
                  </a:lnTo>
                  <a:lnTo>
                    <a:pt x="172" y="95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5"/>
                  </a:lnTo>
                  <a:lnTo>
                    <a:pt x="186" y="93"/>
                  </a:lnTo>
                  <a:lnTo>
                    <a:pt x="181" y="91"/>
                  </a:lnTo>
                  <a:lnTo>
                    <a:pt x="175" y="87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0"/>
                  </a:lnTo>
                  <a:lnTo>
                    <a:pt x="157" y="78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2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5"/>
                  </a:lnTo>
                  <a:lnTo>
                    <a:pt x="226" y="63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8"/>
                  </a:lnTo>
                  <a:lnTo>
                    <a:pt x="247" y="56"/>
                  </a:lnTo>
                  <a:lnTo>
                    <a:pt x="243" y="55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5"/>
                  </a:lnTo>
                  <a:lnTo>
                    <a:pt x="188" y="56"/>
                  </a:lnTo>
                  <a:lnTo>
                    <a:pt x="174" y="58"/>
                  </a:lnTo>
                  <a:lnTo>
                    <a:pt x="163" y="61"/>
                  </a:lnTo>
                  <a:lnTo>
                    <a:pt x="152" y="63"/>
                  </a:lnTo>
                  <a:lnTo>
                    <a:pt x="145" y="65"/>
                  </a:lnTo>
                  <a:lnTo>
                    <a:pt x="149" y="52"/>
                  </a:lnTo>
                  <a:lnTo>
                    <a:pt x="155" y="34"/>
                  </a:lnTo>
                  <a:lnTo>
                    <a:pt x="161" y="17"/>
                  </a:lnTo>
                  <a:lnTo>
                    <a:pt x="170" y="7"/>
                  </a:lnTo>
                  <a:lnTo>
                    <a:pt x="173" y="2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4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3"/>
                  </a:lnTo>
                  <a:lnTo>
                    <a:pt x="138" y="42"/>
                  </a:lnTo>
                  <a:lnTo>
                    <a:pt x="133" y="52"/>
                  </a:lnTo>
                  <a:lnTo>
                    <a:pt x="129" y="58"/>
                  </a:lnTo>
                  <a:lnTo>
                    <a:pt x="128" y="64"/>
                  </a:lnTo>
                  <a:lnTo>
                    <a:pt x="122" y="65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2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79"/>
                  </a:lnTo>
                  <a:lnTo>
                    <a:pt x="73" y="80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7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4"/>
                  </a:lnTo>
                  <a:lnTo>
                    <a:pt x="90" y="5"/>
                  </a:lnTo>
                  <a:lnTo>
                    <a:pt x="85" y="12"/>
                  </a:lnTo>
                  <a:lnTo>
                    <a:pt x="77" y="26"/>
                  </a:lnTo>
                  <a:lnTo>
                    <a:pt x="67" y="45"/>
                  </a:lnTo>
                  <a:lnTo>
                    <a:pt x="60" y="65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09"/>
                  </a:lnTo>
                  <a:lnTo>
                    <a:pt x="23" y="111"/>
                  </a:lnTo>
                  <a:lnTo>
                    <a:pt x="20" y="111"/>
                  </a:lnTo>
                  <a:lnTo>
                    <a:pt x="19" y="109"/>
                  </a:lnTo>
                  <a:lnTo>
                    <a:pt x="20" y="103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8"/>
                  </a:lnTo>
                  <a:lnTo>
                    <a:pt x="34" y="34"/>
                  </a:lnTo>
                  <a:lnTo>
                    <a:pt x="23" y="50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1" name="Freeform 515"/>
            <p:cNvSpPr>
              <a:spLocks/>
            </p:cNvSpPr>
            <p:nvPr/>
          </p:nvSpPr>
          <p:spPr bwMode="auto">
            <a:xfrm>
              <a:off x="2752" y="1141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"/>
                <a:gd name="T187" fmla="*/ 0 h 200"/>
                <a:gd name="T188" fmla="*/ 171 w 17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" h="200">
                  <a:moveTo>
                    <a:pt x="8" y="0"/>
                  </a:moveTo>
                  <a:lnTo>
                    <a:pt x="6" y="3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14" y="26"/>
                  </a:lnTo>
                  <a:lnTo>
                    <a:pt x="18" y="34"/>
                  </a:lnTo>
                  <a:lnTo>
                    <a:pt x="18" y="41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2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7"/>
                  </a:lnTo>
                  <a:lnTo>
                    <a:pt x="42" y="61"/>
                  </a:lnTo>
                  <a:lnTo>
                    <a:pt x="47" y="64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2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6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3"/>
                  </a:lnTo>
                  <a:lnTo>
                    <a:pt x="82" y="155"/>
                  </a:lnTo>
                  <a:lnTo>
                    <a:pt x="84" y="148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6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2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09"/>
                  </a:lnTo>
                  <a:lnTo>
                    <a:pt x="110" y="103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5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3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0"/>
                  </a:lnTo>
                  <a:lnTo>
                    <a:pt x="105" y="76"/>
                  </a:lnTo>
                  <a:lnTo>
                    <a:pt x="95" y="71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4"/>
                  </a:lnTo>
                  <a:lnTo>
                    <a:pt x="66" y="62"/>
                  </a:lnTo>
                  <a:lnTo>
                    <a:pt x="61" y="57"/>
                  </a:lnTo>
                  <a:lnTo>
                    <a:pt x="56" y="54"/>
                  </a:lnTo>
                  <a:lnTo>
                    <a:pt x="51" y="49"/>
                  </a:lnTo>
                  <a:lnTo>
                    <a:pt x="46" y="45"/>
                  </a:lnTo>
                  <a:lnTo>
                    <a:pt x="43" y="41"/>
                  </a:lnTo>
                  <a:lnTo>
                    <a:pt x="39" y="37"/>
                  </a:lnTo>
                  <a:lnTo>
                    <a:pt x="45" y="34"/>
                  </a:lnTo>
                  <a:lnTo>
                    <a:pt x="52" y="33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3"/>
                  </a:lnTo>
                  <a:lnTo>
                    <a:pt x="99" y="34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19"/>
                  </a:lnTo>
                  <a:lnTo>
                    <a:pt x="27" y="19"/>
                  </a:lnTo>
                  <a:lnTo>
                    <a:pt x="20" y="17"/>
                  </a:lnTo>
                  <a:lnTo>
                    <a:pt x="15" y="12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2" name="Freeform 516"/>
            <p:cNvSpPr>
              <a:spLocks/>
            </p:cNvSpPr>
            <p:nvPr/>
          </p:nvSpPr>
          <p:spPr bwMode="auto">
            <a:xfrm>
              <a:off x="2644" y="1123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5"/>
                <a:gd name="T157" fmla="*/ 0 h 263"/>
                <a:gd name="T158" fmla="*/ 125 w 125"/>
                <a:gd name="T159" fmla="*/ 263 h 26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6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4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39"/>
                  </a:lnTo>
                  <a:lnTo>
                    <a:pt x="110" y="154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6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1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7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29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7"/>
                  </a:lnTo>
                  <a:lnTo>
                    <a:pt x="39" y="218"/>
                  </a:lnTo>
                  <a:lnTo>
                    <a:pt x="34" y="229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0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4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1"/>
                  </a:lnTo>
                  <a:lnTo>
                    <a:pt x="28" y="191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3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3"/>
                  </a:lnTo>
                  <a:lnTo>
                    <a:pt x="56" y="131"/>
                  </a:lnTo>
                  <a:lnTo>
                    <a:pt x="63" y="112"/>
                  </a:lnTo>
                  <a:lnTo>
                    <a:pt x="68" y="101"/>
                  </a:lnTo>
                  <a:lnTo>
                    <a:pt x="60" y="100"/>
                  </a:lnTo>
                  <a:lnTo>
                    <a:pt x="51" y="100"/>
                  </a:lnTo>
                  <a:lnTo>
                    <a:pt x="41" y="100"/>
                  </a:lnTo>
                  <a:lnTo>
                    <a:pt x="33" y="100"/>
                  </a:lnTo>
                  <a:lnTo>
                    <a:pt x="24" y="101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0"/>
                  </a:lnTo>
                  <a:lnTo>
                    <a:pt x="17" y="97"/>
                  </a:lnTo>
                  <a:lnTo>
                    <a:pt x="26" y="93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4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7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6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6"/>
                  </a:lnTo>
                  <a:lnTo>
                    <a:pt x="45" y="48"/>
                  </a:lnTo>
                  <a:lnTo>
                    <a:pt x="38" y="52"/>
                  </a:lnTo>
                  <a:lnTo>
                    <a:pt x="30" y="54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3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5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4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5"/>
                  </a:lnTo>
                  <a:lnTo>
                    <a:pt x="54" y="30"/>
                  </a:lnTo>
                  <a:lnTo>
                    <a:pt x="55" y="33"/>
                  </a:lnTo>
                  <a:lnTo>
                    <a:pt x="59" y="37"/>
                  </a:lnTo>
                  <a:lnTo>
                    <a:pt x="62" y="39"/>
                  </a:lnTo>
                  <a:lnTo>
                    <a:pt x="67" y="40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39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2"/>
                  </a:lnTo>
                  <a:lnTo>
                    <a:pt x="125" y="0"/>
                  </a:lnTo>
                  <a:lnTo>
                    <a:pt x="119" y="8"/>
                  </a:lnTo>
                  <a:lnTo>
                    <a:pt x="110" y="16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3"/>
                  </a:lnTo>
                  <a:lnTo>
                    <a:pt x="113" y="38"/>
                  </a:lnTo>
                  <a:lnTo>
                    <a:pt x="117" y="39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3" name="Freeform 517"/>
            <p:cNvSpPr>
              <a:spLocks/>
            </p:cNvSpPr>
            <p:nvPr/>
          </p:nvSpPr>
          <p:spPr bwMode="auto">
            <a:xfrm>
              <a:off x="2705" y="1168"/>
              <a:ext cx="10" cy="17"/>
            </a:xfrm>
            <a:custGeom>
              <a:avLst/>
              <a:gdLst>
                <a:gd name="T0" fmla="*/ 0 w 20"/>
                <a:gd name="T1" fmla="*/ 0 h 33"/>
                <a:gd name="T2" fmla="*/ 1 w 20"/>
                <a:gd name="T3" fmla="*/ 1 h 33"/>
                <a:gd name="T4" fmla="*/ 1 w 20"/>
                <a:gd name="T5" fmla="*/ 1 h 33"/>
                <a:gd name="T6" fmla="*/ 1 w 20"/>
                <a:gd name="T7" fmla="*/ 1 h 33"/>
                <a:gd name="T8" fmla="*/ 1 w 20"/>
                <a:gd name="T9" fmla="*/ 0 h 33"/>
                <a:gd name="T10" fmla="*/ 1 w 20"/>
                <a:gd name="T11" fmla="*/ 1 h 33"/>
                <a:gd name="T12" fmla="*/ 1 w 20"/>
                <a:gd name="T13" fmla="*/ 1 h 33"/>
                <a:gd name="T14" fmla="*/ 1 w 20"/>
                <a:gd name="T15" fmla="*/ 1 h 33"/>
                <a:gd name="T16" fmla="*/ 1 w 20"/>
                <a:gd name="T17" fmla="*/ 1 h 33"/>
                <a:gd name="T18" fmla="*/ 1 w 20"/>
                <a:gd name="T19" fmla="*/ 1 h 33"/>
                <a:gd name="T20" fmla="*/ 1 w 20"/>
                <a:gd name="T21" fmla="*/ 1 h 33"/>
                <a:gd name="T22" fmla="*/ 1 w 20"/>
                <a:gd name="T23" fmla="*/ 1 h 33"/>
                <a:gd name="T24" fmla="*/ 1 w 20"/>
                <a:gd name="T25" fmla="*/ 1 h 33"/>
                <a:gd name="T26" fmla="*/ 1 w 20"/>
                <a:gd name="T27" fmla="*/ 1 h 33"/>
                <a:gd name="T28" fmla="*/ 1 w 20"/>
                <a:gd name="T29" fmla="*/ 1 h 33"/>
                <a:gd name="T30" fmla="*/ 1 w 20"/>
                <a:gd name="T31" fmla="*/ 1 h 33"/>
                <a:gd name="T32" fmla="*/ 0 w 20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3"/>
                <a:gd name="T53" fmla="*/ 20 w 2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3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3"/>
                  </a:lnTo>
                  <a:lnTo>
                    <a:pt x="15" y="33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4" name="Freeform 518"/>
            <p:cNvSpPr>
              <a:spLocks/>
            </p:cNvSpPr>
            <p:nvPr/>
          </p:nvSpPr>
          <p:spPr bwMode="auto">
            <a:xfrm>
              <a:off x="2452" y="1056"/>
              <a:ext cx="192" cy="116"/>
            </a:xfrm>
            <a:custGeom>
              <a:avLst/>
              <a:gdLst>
                <a:gd name="T0" fmla="*/ 0 w 386"/>
                <a:gd name="T1" fmla="*/ 1 h 232"/>
                <a:gd name="T2" fmla="*/ 0 w 386"/>
                <a:gd name="T3" fmla="*/ 1 h 232"/>
                <a:gd name="T4" fmla="*/ 0 w 386"/>
                <a:gd name="T5" fmla="*/ 1 h 232"/>
                <a:gd name="T6" fmla="*/ 0 w 386"/>
                <a:gd name="T7" fmla="*/ 1 h 232"/>
                <a:gd name="T8" fmla="*/ 0 w 386"/>
                <a:gd name="T9" fmla="*/ 1 h 232"/>
                <a:gd name="T10" fmla="*/ 0 w 386"/>
                <a:gd name="T11" fmla="*/ 1 h 232"/>
                <a:gd name="T12" fmla="*/ 0 w 386"/>
                <a:gd name="T13" fmla="*/ 1 h 232"/>
                <a:gd name="T14" fmla="*/ 0 w 386"/>
                <a:gd name="T15" fmla="*/ 1 h 232"/>
                <a:gd name="T16" fmla="*/ 0 w 386"/>
                <a:gd name="T17" fmla="*/ 1 h 232"/>
                <a:gd name="T18" fmla="*/ 0 w 386"/>
                <a:gd name="T19" fmla="*/ 1 h 232"/>
                <a:gd name="T20" fmla="*/ 0 w 386"/>
                <a:gd name="T21" fmla="*/ 1 h 232"/>
                <a:gd name="T22" fmla="*/ 0 w 386"/>
                <a:gd name="T23" fmla="*/ 1 h 232"/>
                <a:gd name="T24" fmla="*/ 0 w 386"/>
                <a:gd name="T25" fmla="*/ 1 h 232"/>
                <a:gd name="T26" fmla="*/ 0 w 386"/>
                <a:gd name="T27" fmla="*/ 1 h 232"/>
                <a:gd name="T28" fmla="*/ 0 w 386"/>
                <a:gd name="T29" fmla="*/ 1 h 232"/>
                <a:gd name="T30" fmla="*/ 0 w 386"/>
                <a:gd name="T31" fmla="*/ 1 h 232"/>
                <a:gd name="T32" fmla="*/ 0 w 386"/>
                <a:gd name="T33" fmla="*/ 1 h 232"/>
                <a:gd name="T34" fmla="*/ 0 w 386"/>
                <a:gd name="T35" fmla="*/ 1 h 232"/>
                <a:gd name="T36" fmla="*/ 0 w 386"/>
                <a:gd name="T37" fmla="*/ 1 h 232"/>
                <a:gd name="T38" fmla="*/ 0 w 386"/>
                <a:gd name="T39" fmla="*/ 1 h 232"/>
                <a:gd name="T40" fmla="*/ 0 w 386"/>
                <a:gd name="T41" fmla="*/ 1 h 232"/>
                <a:gd name="T42" fmla="*/ 0 w 386"/>
                <a:gd name="T43" fmla="*/ 1 h 232"/>
                <a:gd name="T44" fmla="*/ 0 w 386"/>
                <a:gd name="T45" fmla="*/ 1 h 232"/>
                <a:gd name="T46" fmla="*/ 0 w 386"/>
                <a:gd name="T47" fmla="*/ 1 h 232"/>
                <a:gd name="T48" fmla="*/ 0 w 386"/>
                <a:gd name="T49" fmla="*/ 1 h 232"/>
                <a:gd name="T50" fmla="*/ 0 w 386"/>
                <a:gd name="T51" fmla="*/ 1 h 232"/>
                <a:gd name="T52" fmla="*/ 0 w 386"/>
                <a:gd name="T53" fmla="*/ 1 h 232"/>
                <a:gd name="T54" fmla="*/ 0 w 386"/>
                <a:gd name="T55" fmla="*/ 1 h 232"/>
                <a:gd name="T56" fmla="*/ 0 w 386"/>
                <a:gd name="T57" fmla="*/ 1 h 232"/>
                <a:gd name="T58" fmla="*/ 0 w 386"/>
                <a:gd name="T59" fmla="*/ 1 h 232"/>
                <a:gd name="T60" fmla="*/ 0 w 386"/>
                <a:gd name="T61" fmla="*/ 1 h 232"/>
                <a:gd name="T62" fmla="*/ 0 w 386"/>
                <a:gd name="T63" fmla="*/ 1 h 232"/>
                <a:gd name="T64" fmla="*/ 0 w 386"/>
                <a:gd name="T65" fmla="*/ 1 h 232"/>
                <a:gd name="T66" fmla="*/ 0 w 386"/>
                <a:gd name="T67" fmla="*/ 1 h 232"/>
                <a:gd name="T68" fmla="*/ 0 w 386"/>
                <a:gd name="T69" fmla="*/ 1 h 232"/>
                <a:gd name="T70" fmla="*/ 0 w 386"/>
                <a:gd name="T71" fmla="*/ 1 h 232"/>
                <a:gd name="T72" fmla="*/ 0 w 386"/>
                <a:gd name="T73" fmla="*/ 1 h 232"/>
                <a:gd name="T74" fmla="*/ 0 w 386"/>
                <a:gd name="T75" fmla="*/ 1 h 232"/>
                <a:gd name="T76" fmla="*/ 0 w 386"/>
                <a:gd name="T77" fmla="*/ 1 h 232"/>
                <a:gd name="T78" fmla="*/ 0 w 386"/>
                <a:gd name="T79" fmla="*/ 1 h 232"/>
                <a:gd name="T80" fmla="*/ 0 w 386"/>
                <a:gd name="T81" fmla="*/ 1 h 232"/>
                <a:gd name="T82" fmla="*/ 0 w 386"/>
                <a:gd name="T83" fmla="*/ 1 h 232"/>
                <a:gd name="T84" fmla="*/ 0 w 386"/>
                <a:gd name="T85" fmla="*/ 1 h 232"/>
                <a:gd name="T86" fmla="*/ 0 w 386"/>
                <a:gd name="T87" fmla="*/ 1 h 232"/>
                <a:gd name="T88" fmla="*/ 0 w 386"/>
                <a:gd name="T89" fmla="*/ 1 h 232"/>
                <a:gd name="T90" fmla="*/ 0 w 386"/>
                <a:gd name="T91" fmla="*/ 1 h 232"/>
                <a:gd name="T92" fmla="*/ 0 w 386"/>
                <a:gd name="T93" fmla="*/ 1 h 232"/>
                <a:gd name="T94" fmla="*/ 0 w 386"/>
                <a:gd name="T95" fmla="*/ 1 h 232"/>
                <a:gd name="T96" fmla="*/ 0 w 386"/>
                <a:gd name="T97" fmla="*/ 1 h 232"/>
                <a:gd name="T98" fmla="*/ 0 w 386"/>
                <a:gd name="T99" fmla="*/ 1 h 232"/>
                <a:gd name="T100" fmla="*/ 0 w 386"/>
                <a:gd name="T101" fmla="*/ 1 h 232"/>
                <a:gd name="T102" fmla="*/ 0 w 386"/>
                <a:gd name="T103" fmla="*/ 1 h 232"/>
                <a:gd name="T104" fmla="*/ 0 w 386"/>
                <a:gd name="T105" fmla="*/ 1 h 232"/>
                <a:gd name="T106" fmla="*/ 0 w 386"/>
                <a:gd name="T107" fmla="*/ 1 h 232"/>
                <a:gd name="T108" fmla="*/ 0 w 386"/>
                <a:gd name="T109" fmla="*/ 1 h 232"/>
                <a:gd name="T110" fmla="*/ 0 w 386"/>
                <a:gd name="T111" fmla="*/ 1 h 23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232"/>
                <a:gd name="T170" fmla="*/ 386 w 386"/>
                <a:gd name="T171" fmla="*/ 232 h 23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232">
                  <a:moveTo>
                    <a:pt x="370" y="74"/>
                  </a:moveTo>
                  <a:lnTo>
                    <a:pt x="364" y="78"/>
                  </a:lnTo>
                  <a:lnTo>
                    <a:pt x="356" y="82"/>
                  </a:lnTo>
                  <a:lnTo>
                    <a:pt x="347" y="87"/>
                  </a:lnTo>
                  <a:lnTo>
                    <a:pt x="335" y="91"/>
                  </a:lnTo>
                  <a:lnTo>
                    <a:pt x="325" y="96"/>
                  </a:lnTo>
                  <a:lnTo>
                    <a:pt x="316" y="101"/>
                  </a:lnTo>
                  <a:lnTo>
                    <a:pt x="310" y="104"/>
                  </a:lnTo>
                  <a:lnTo>
                    <a:pt x="307" y="108"/>
                  </a:lnTo>
                  <a:lnTo>
                    <a:pt x="302" y="118"/>
                  </a:lnTo>
                  <a:lnTo>
                    <a:pt x="293" y="136"/>
                  </a:lnTo>
                  <a:lnTo>
                    <a:pt x="282" y="156"/>
                  </a:lnTo>
                  <a:lnTo>
                    <a:pt x="273" y="171"/>
                  </a:lnTo>
                  <a:lnTo>
                    <a:pt x="267" y="178"/>
                  </a:lnTo>
                  <a:lnTo>
                    <a:pt x="259" y="186"/>
                  </a:lnTo>
                  <a:lnTo>
                    <a:pt x="250" y="195"/>
                  </a:lnTo>
                  <a:lnTo>
                    <a:pt x="239" y="204"/>
                  </a:lnTo>
                  <a:lnTo>
                    <a:pt x="228" y="214"/>
                  </a:lnTo>
                  <a:lnTo>
                    <a:pt x="219" y="222"/>
                  </a:lnTo>
                  <a:lnTo>
                    <a:pt x="210" y="227"/>
                  </a:lnTo>
                  <a:lnTo>
                    <a:pt x="204" y="231"/>
                  </a:lnTo>
                  <a:lnTo>
                    <a:pt x="198" y="232"/>
                  </a:lnTo>
                  <a:lnTo>
                    <a:pt x="196" y="231"/>
                  </a:lnTo>
                  <a:lnTo>
                    <a:pt x="198" y="229"/>
                  </a:lnTo>
                  <a:lnTo>
                    <a:pt x="202" y="225"/>
                  </a:lnTo>
                  <a:lnTo>
                    <a:pt x="206" y="222"/>
                  </a:lnTo>
                  <a:lnTo>
                    <a:pt x="213" y="215"/>
                  </a:lnTo>
                  <a:lnTo>
                    <a:pt x="224" y="206"/>
                  </a:lnTo>
                  <a:lnTo>
                    <a:pt x="234" y="196"/>
                  </a:lnTo>
                  <a:lnTo>
                    <a:pt x="244" y="186"/>
                  </a:lnTo>
                  <a:lnTo>
                    <a:pt x="255" y="177"/>
                  </a:lnTo>
                  <a:lnTo>
                    <a:pt x="263" y="167"/>
                  </a:lnTo>
                  <a:lnTo>
                    <a:pt x="267" y="162"/>
                  </a:lnTo>
                  <a:lnTo>
                    <a:pt x="273" y="151"/>
                  </a:lnTo>
                  <a:lnTo>
                    <a:pt x="278" y="139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7"/>
                  </a:lnTo>
                  <a:lnTo>
                    <a:pt x="282" y="116"/>
                  </a:lnTo>
                  <a:lnTo>
                    <a:pt x="279" y="117"/>
                  </a:lnTo>
                  <a:lnTo>
                    <a:pt x="273" y="119"/>
                  </a:lnTo>
                  <a:lnTo>
                    <a:pt x="269" y="121"/>
                  </a:lnTo>
                  <a:lnTo>
                    <a:pt x="262" y="126"/>
                  </a:lnTo>
                  <a:lnTo>
                    <a:pt x="255" y="129"/>
                  </a:lnTo>
                  <a:lnTo>
                    <a:pt x="247" y="134"/>
                  </a:lnTo>
                  <a:lnTo>
                    <a:pt x="239" y="139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6"/>
                  </a:lnTo>
                  <a:lnTo>
                    <a:pt x="211" y="159"/>
                  </a:lnTo>
                  <a:lnTo>
                    <a:pt x="198" y="172"/>
                  </a:lnTo>
                  <a:lnTo>
                    <a:pt x="183" y="184"/>
                  </a:lnTo>
                  <a:lnTo>
                    <a:pt x="167" y="195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6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7"/>
                  </a:lnTo>
                  <a:lnTo>
                    <a:pt x="112" y="215"/>
                  </a:lnTo>
                  <a:lnTo>
                    <a:pt x="123" y="209"/>
                  </a:lnTo>
                  <a:lnTo>
                    <a:pt x="137" y="201"/>
                  </a:lnTo>
                  <a:lnTo>
                    <a:pt x="152" y="192"/>
                  </a:lnTo>
                  <a:lnTo>
                    <a:pt x="166" y="180"/>
                  </a:lnTo>
                  <a:lnTo>
                    <a:pt x="180" y="169"/>
                  </a:lnTo>
                  <a:lnTo>
                    <a:pt x="191" y="158"/>
                  </a:lnTo>
                  <a:lnTo>
                    <a:pt x="199" y="149"/>
                  </a:lnTo>
                  <a:lnTo>
                    <a:pt x="203" y="142"/>
                  </a:lnTo>
                  <a:lnTo>
                    <a:pt x="203" y="140"/>
                  </a:lnTo>
                  <a:lnTo>
                    <a:pt x="201" y="139"/>
                  </a:lnTo>
                  <a:lnTo>
                    <a:pt x="196" y="139"/>
                  </a:lnTo>
                  <a:lnTo>
                    <a:pt x="188" y="139"/>
                  </a:lnTo>
                  <a:lnTo>
                    <a:pt x="182" y="139"/>
                  </a:lnTo>
                  <a:lnTo>
                    <a:pt x="176" y="140"/>
                  </a:lnTo>
                  <a:lnTo>
                    <a:pt x="169" y="141"/>
                  </a:lnTo>
                  <a:lnTo>
                    <a:pt x="164" y="141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7"/>
                  </a:lnTo>
                  <a:lnTo>
                    <a:pt x="104" y="164"/>
                  </a:lnTo>
                  <a:lnTo>
                    <a:pt x="88" y="170"/>
                  </a:lnTo>
                  <a:lnTo>
                    <a:pt x="72" y="176"/>
                  </a:lnTo>
                  <a:lnTo>
                    <a:pt x="58" y="180"/>
                  </a:lnTo>
                  <a:lnTo>
                    <a:pt x="47" y="184"/>
                  </a:lnTo>
                  <a:lnTo>
                    <a:pt x="41" y="186"/>
                  </a:lnTo>
                  <a:lnTo>
                    <a:pt x="34" y="187"/>
                  </a:lnTo>
                  <a:lnTo>
                    <a:pt x="30" y="185"/>
                  </a:lnTo>
                  <a:lnTo>
                    <a:pt x="32" y="181"/>
                  </a:lnTo>
                  <a:lnTo>
                    <a:pt x="42" y="178"/>
                  </a:lnTo>
                  <a:lnTo>
                    <a:pt x="52" y="176"/>
                  </a:lnTo>
                  <a:lnTo>
                    <a:pt x="64" y="172"/>
                  </a:lnTo>
                  <a:lnTo>
                    <a:pt x="76" y="167"/>
                  </a:lnTo>
                  <a:lnTo>
                    <a:pt x="88" y="162"/>
                  </a:lnTo>
                  <a:lnTo>
                    <a:pt x="99" y="156"/>
                  </a:lnTo>
                  <a:lnTo>
                    <a:pt x="108" y="149"/>
                  </a:lnTo>
                  <a:lnTo>
                    <a:pt x="115" y="143"/>
                  </a:lnTo>
                  <a:lnTo>
                    <a:pt x="120" y="138"/>
                  </a:lnTo>
                  <a:lnTo>
                    <a:pt x="107" y="135"/>
                  </a:lnTo>
                  <a:lnTo>
                    <a:pt x="94" y="134"/>
                  </a:lnTo>
                  <a:lnTo>
                    <a:pt x="77" y="134"/>
                  </a:lnTo>
                  <a:lnTo>
                    <a:pt x="62" y="135"/>
                  </a:lnTo>
                  <a:lnTo>
                    <a:pt x="47" y="138"/>
                  </a:lnTo>
                  <a:lnTo>
                    <a:pt x="34" y="140"/>
                  </a:lnTo>
                  <a:lnTo>
                    <a:pt x="23" y="141"/>
                  </a:lnTo>
                  <a:lnTo>
                    <a:pt x="15" y="143"/>
                  </a:lnTo>
                  <a:lnTo>
                    <a:pt x="6" y="146"/>
                  </a:lnTo>
                  <a:lnTo>
                    <a:pt x="0" y="147"/>
                  </a:lnTo>
                  <a:lnTo>
                    <a:pt x="0" y="146"/>
                  </a:lnTo>
                  <a:lnTo>
                    <a:pt x="6" y="141"/>
                  </a:lnTo>
                  <a:lnTo>
                    <a:pt x="13" y="138"/>
                  </a:lnTo>
                  <a:lnTo>
                    <a:pt x="22" y="133"/>
                  </a:lnTo>
                  <a:lnTo>
                    <a:pt x="35" y="128"/>
                  </a:lnTo>
                  <a:lnTo>
                    <a:pt x="50" y="125"/>
                  </a:lnTo>
                  <a:lnTo>
                    <a:pt x="66" y="121"/>
                  </a:lnTo>
                  <a:lnTo>
                    <a:pt x="83" y="119"/>
                  </a:lnTo>
                  <a:lnTo>
                    <a:pt x="100" y="119"/>
                  </a:lnTo>
                  <a:lnTo>
                    <a:pt x="117" y="121"/>
                  </a:lnTo>
                  <a:lnTo>
                    <a:pt x="112" y="116"/>
                  </a:lnTo>
                  <a:lnTo>
                    <a:pt x="104" y="108"/>
                  </a:lnTo>
                  <a:lnTo>
                    <a:pt x="95" y="101"/>
                  </a:lnTo>
                  <a:lnTo>
                    <a:pt x="84" y="93"/>
                  </a:lnTo>
                  <a:lnTo>
                    <a:pt x="74" y="86"/>
                  </a:lnTo>
                  <a:lnTo>
                    <a:pt x="65" y="80"/>
                  </a:lnTo>
                  <a:lnTo>
                    <a:pt x="57" y="74"/>
                  </a:lnTo>
                  <a:lnTo>
                    <a:pt x="51" y="71"/>
                  </a:lnTo>
                  <a:lnTo>
                    <a:pt x="43" y="66"/>
                  </a:lnTo>
                  <a:lnTo>
                    <a:pt x="41" y="63"/>
                  </a:lnTo>
                  <a:lnTo>
                    <a:pt x="43" y="60"/>
                  </a:lnTo>
                  <a:lnTo>
                    <a:pt x="51" y="63"/>
                  </a:lnTo>
                  <a:lnTo>
                    <a:pt x="59" y="66"/>
                  </a:lnTo>
                  <a:lnTo>
                    <a:pt x="70" y="72"/>
                  </a:lnTo>
                  <a:lnTo>
                    <a:pt x="83" y="79"/>
                  </a:lnTo>
                  <a:lnTo>
                    <a:pt x="98" y="87"/>
                  </a:lnTo>
                  <a:lnTo>
                    <a:pt x="112" y="95"/>
                  </a:lnTo>
                  <a:lnTo>
                    <a:pt x="125" y="103"/>
                  </a:lnTo>
                  <a:lnTo>
                    <a:pt x="135" y="110"/>
                  </a:lnTo>
                  <a:lnTo>
                    <a:pt x="141" y="116"/>
                  </a:lnTo>
                  <a:lnTo>
                    <a:pt x="146" y="116"/>
                  </a:lnTo>
                  <a:lnTo>
                    <a:pt x="153" y="117"/>
                  </a:lnTo>
                  <a:lnTo>
                    <a:pt x="161" y="117"/>
                  </a:lnTo>
                  <a:lnTo>
                    <a:pt x="169" y="117"/>
                  </a:lnTo>
                  <a:lnTo>
                    <a:pt x="178" y="117"/>
                  </a:lnTo>
                  <a:lnTo>
                    <a:pt x="186" y="117"/>
                  </a:lnTo>
                  <a:lnTo>
                    <a:pt x="191" y="117"/>
                  </a:lnTo>
                  <a:lnTo>
                    <a:pt x="196" y="117"/>
                  </a:lnTo>
                  <a:lnTo>
                    <a:pt x="194" y="110"/>
                  </a:lnTo>
                  <a:lnTo>
                    <a:pt x="188" y="103"/>
                  </a:lnTo>
                  <a:lnTo>
                    <a:pt x="182" y="95"/>
                  </a:lnTo>
                  <a:lnTo>
                    <a:pt x="175" y="87"/>
                  </a:lnTo>
                  <a:lnTo>
                    <a:pt x="168" y="80"/>
                  </a:lnTo>
                  <a:lnTo>
                    <a:pt x="161" y="73"/>
                  </a:lnTo>
                  <a:lnTo>
                    <a:pt x="156" y="67"/>
                  </a:lnTo>
                  <a:lnTo>
                    <a:pt x="151" y="63"/>
                  </a:lnTo>
                  <a:lnTo>
                    <a:pt x="146" y="59"/>
                  </a:lnTo>
                  <a:lnTo>
                    <a:pt x="142" y="56"/>
                  </a:lnTo>
                  <a:lnTo>
                    <a:pt x="136" y="52"/>
                  </a:lnTo>
                  <a:lnTo>
                    <a:pt x="131" y="49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1"/>
                  </a:lnTo>
                  <a:lnTo>
                    <a:pt x="115" y="38"/>
                  </a:lnTo>
                  <a:lnTo>
                    <a:pt x="111" y="33"/>
                  </a:lnTo>
                  <a:lnTo>
                    <a:pt x="110" y="27"/>
                  </a:lnTo>
                  <a:lnTo>
                    <a:pt x="112" y="26"/>
                  </a:lnTo>
                  <a:lnTo>
                    <a:pt x="123" y="34"/>
                  </a:lnTo>
                  <a:lnTo>
                    <a:pt x="133" y="41"/>
                  </a:lnTo>
                  <a:lnTo>
                    <a:pt x="144" y="50"/>
                  </a:lnTo>
                  <a:lnTo>
                    <a:pt x="158" y="60"/>
                  </a:lnTo>
                  <a:lnTo>
                    <a:pt x="171" y="71"/>
                  </a:lnTo>
                  <a:lnTo>
                    <a:pt x="183" y="81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3"/>
                  </a:lnTo>
                  <a:lnTo>
                    <a:pt x="216" y="109"/>
                  </a:lnTo>
                  <a:lnTo>
                    <a:pt x="221" y="110"/>
                  </a:lnTo>
                  <a:lnTo>
                    <a:pt x="227" y="109"/>
                  </a:lnTo>
                  <a:lnTo>
                    <a:pt x="234" y="108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2"/>
                  </a:lnTo>
                  <a:lnTo>
                    <a:pt x="267" y="101"/>
                  </a:lnTo>
                  <a:lnTo>
                    <a:pt x="273" y="100"/>
                  </a:lnTo>
                  <a:lnTo>
                    <a:pt x="278" y="97"/>
                  </a:lnTo>
                  <a:lnTo>
                    <a:pt x="281" y="96"/>
                  </a:lnTo>
                  <a:lnTo>
                    <a:pt x="285" y="93"/>
                  </a:lnTo>
                  <a:lnTo>
                    <a:pt x="285" y="89"/>
                  </a:lnTo>
                  <a:lnTo>
                    <a:pt x="282" y="86"/>
                  </a:lnTo>
                  <a:lnTo>
                    <a:pt x="277" y="79"/>
                  </a:lnTo>
                  <a:lnTo>
                    <a:pt x="271" y="73"/>
                  </a:lnTo>
                  <a:lnTo>
                    <a:pt x="262" y="65"/>
                  </a:lnTo>
                  <a:lnTo>
                    <a:pt x="251" y="55"/>
                  </a:lnTo>
                  <a:lnTo>
                    <a:pt x="239" y="43"/>
                  </a:lnTo>
                  <a:lnTo>
                    <a:pt x="226" y="33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10"/>
                  </a:lnTo>
                  <a:lnTo>
                    <a:pt x="190" y="4"/>
                  </a:lnTo>
                  <a:lnTo>
                    <a:pt x="193" y="0"/>
                  </a:lnTo>
                  <a:lnTo>
                    <a:pt x="199" y="3"/>
                  </a:lnTo>
                  <a:lnTo>
                    <a:pt x="212" y="10"/>
                  </a:lnTo>
                  <a:lnTo>
                    <a:pt x="220" y="17"/>
                  </a:lnTo>
                  <a:lnTo>
                    <a:pt x="232" y="27"/>
                  </a:lnTo>
                  <a:lnTo>
                    <a:pt x="245" y="37"/>
                  </a:lnTo>
                  <a:lnTo>
                    <a:pt x="259" y="48"/>
                  </a:lnTo>
                  <a:lnTo>
                    <a:pt x="273" y="58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3"/>
                  </a:lnTo>
                  <a:lnTo>
                    <a:pt x="340" y="71"/>
                  </a:lnTo>
                  <a:lnTo>
                    <a:pt x="354" y="67"/>
                  </a:lnTo>
                  <a:lnTo>
                    <a:pt x="366" y="65"/>
                  </a:lnTo>
                  <a:lnTo>
                    <a:pt x="377" y="63"/>
                  </a:lnTo>
                  <a:lnTo>
                    <a:pt x="382" y="63"/>
                  </a:lnTo>
                  <a:lnTo>
                    <a:pt x="386" y="64"/>
                  </a:lnTo>
                  <a:lnTo>
                    <a:pt x="384" y="65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5" name="Freeform 519"/>
            <p:cNvSpPr>
              <a:spLocks/>
            </p:cNvSpPr>
            <p:nvPr/>
          </p:nvSpPr>
          <p:spPr bwMode="auto">
            <a:xfrm>
              <a:off x="2558" y="944"/>
              <a:ext cx="127" cy="127"/>
            </a:xfrm>
            <a:custGeom>
              <a:avLst/>
              <a:gdLst>
                <a:gd name="T0" fmla="*/ 1 w 254"/>
                <a:gd name="T1" fmla="*/ 1 h 254"/>
                <a:gd name="T2" fmla="*/ 1 w 254"/>
                <a:gd name="T3" fmla="*/ 1 h 254"/>
                <a:gd name="T4" fmla="*/ 1 w 254"/>
                <a:gd name="T5" fmla="*/ 1 h 254"/>
                <a:gd name="T6" fmla="*/ 1 w 254"/>
                <a:gd name="T7" fmla="*/ 1 h 254"/>
                <a:gd name="T8" fmla="*/ 1 w 254"/>
                <a:gd name="T9" fmla="*/ 1 h 254"/>
                <a:gd name="T10" fmla="*/ 1 w 254"/>
                <a:gd name="T11" fmla="*/ 1 h 254"/>
                <a:gd name="T12" fmla="*/ 1 w 254"/>
                <a:gd name="T13" fmla="*/ 1 h 254"/>
                <a:gd name="T14" fmla="*/ 1 w 254"/>
                <a:gd name="T15" fmla="*/ 1 h 254"/>
                <a:gd name="T16" fmla="*/ 1 w 254"/>
                <a:gd name="T17" fmla="*/ 1 h 254"/>
                <a:gd name="T18" fmla="*/ 1 w 254"/>
                <a:gd name="T19" fmla="*/ 1 h 254"/>
                <a:gd name="T20" fmla="*/ 1 w 254"/>
                <a:gd name="T21" fmla="*/ 1 h 254"/>
                <a:gd name="T22" fmla="*/ 1 w 254"/>
                <a:gd name="T23" fmla="*/ 1 h 254"/>
                <a:gd name="T24" fmla="*/ 1 w 254"/>
                <a:gd name="T25" fmla="*/ 1 h 254"/>
                <a:gd name="T26" fmla="*/ 1 w 254"/>
                <a:gd name="T27" fmla="*/ 1 h 254"/>
                <a:gd name="T28" fmla="*/ 1 w 254"/>
                <a:gd name="T29" fmla="*/ 1 h 254"/>
                <a:gd name="T30" fmla="*/ 1 w 254"/>
                <a:gd name="T31" fmla="*/ 1 h 254"/>
                <a:gd name="T32" fmla="*/ 1 w 254"/>
                <a:gd name="T33" fmla="*/ 1 h 254"/>
                <a:gd name="T34" fmla="*/ 1 w 254"/>
                <a:gd name="T35" fmla="*/ 1 h 254"/>
                <a:gd name="T36" fmla="*/ 1 w 254"/>
                <a:gd name="T37" fmla="*/ 1 h 254"/>
                <a:gd name="T38" fmla="*/ 1 w 254"/>
                <a:gd name="T39" fmla="*/ 1 h 254"/>
                <a:gd name="T40" fmla="*/ 1 w 254"/>
                <a:gd name="T41" fmla="*/ 1 h 254"/>
                <a:gd name="T42" fmla="*/ 1 w 254"/>
                <a:gd name="T43" fmla="*/ 1 h 254"/>
                <a:gd name="T44" fmla="*/ 0 w 254"/>
                <a:gd name="T45" fmla="*/ 1 h 254"/>
                <a:gd name="T46" fmla="*/ 1 w 254"/>
                <a:gd name="T47" fmla="*/ 1 h 254"/>
                <a:gd name="T48" fmla="*/ 1 w 254"/>
                <a:gd name="T49" fmla="*/ 1 h 254"/>
                <a:gd name="T50" fmla="*/ 1 w 254"/>
                <a:gd name="T51" fmla="*/ 1 h 254"/>
                <a:gd name="T52" fmla="*/ 1 w 254"/>
                <a:gd name="T53" fmla="*/ 1 h 254"/>
                <a:gd name="T54" fmla="*/ 1 w 254"/>
                <a:gd name="T55" fmla="*/ 1 h 254"/>
                <a:gd name="T56" fmla="*/ 1 w 254"/>
                <a:gd name="T57" fmla="*/ 1 h 254"/>
                <a:gd name="T58" fmla="*/ 1 w 254"/>
                <a:gd name="T59" fmla="*/ 1 h 254"/>
                <a:gd name="T60" fmla="*/ 1 w 254"/>
                <a:gd name="T61" fmla="*/ 1 h 254"/>
                <a:gd name="T62" fmla="*/ 1 w 254"/>
                <a:gd name="T63" fmla="*/ 1 h 254"/>
                <a:gd name="T64" fmla="*/ 1 w 254"/>
                <a:gd name="T65" fmla="*/ 1 h 254"/>
                <a:gd name="T66" fmla="*/ 1 w 254"/>
                <a:gd name="T67" fmla="*/ 1 h 254"/>
                <a:gd name="T68" fmla="*/ 1 w 254"/>
                <a:gd name="T69" fmla="*/ 1 h 254"/>
                <a:gd name="T70" fmla="*/ 1 w 254"/>
                <a:gd name="T71" fmla="*/ 1 h 254"/>
                <a:gd name="T72" fmla="*/ 1 w 254"/>
                <a:gd name="T73" fmla="*/ 1 h 254"/>
                <a:gd name="T74" fmla="*/ 1 w 254"/>
                <a:gd name="T75" fmla="*/ 1 h 254"/>
                <a:gd name="T76" fmla="*/ 1 w 254"/>
                <a:gd name="T77" fmla="*/ 1 h 254"/>
                <a:gd name="T78" fmla="*/ 1 w 254"/>
                <a:gd name="T79" fmla="*/ 1 h 254"/>
                <a:gd name="T80" fmla="*/ 1 w 254"/>
                <a:gd name="T81" fmla="*/ 1 h 254"/>
                <a:gd name="T82" fmla="*/ 1 w 254"/>
                <a:gd name="T83" fmla="*/ 1 h 254"/>
                <a:gd name="T84" fmla="*/ 1 w 254"/>
                <a:gd name="T85" fmla="*/ 1 h 254"/>
                <a:gd name="T86" fmla="*/ 1 w 254"/>
                <a:gd name="T87" fmla="*/ 1 h 254"/>
                <a:gd name="T88" fmla="*/ 1 w 254"/>
                <a:gd name="T89" fmla="*/ 1 h 254"/>
                <a:gd name="T90" fmla="*/ 1 w 254"/>
                <a:gd name="T91" fmla="*/ 1 h 254"/>
                <a:gd name="T92" fmla="*/ 1 w 254"/>
                <a:gd name="T93" fmla="*/ 1 h 254"/>
                <a:gd name="T94" fmla="*/ 1 w 254"/>
                <a:gd name="T95" fmla="*/ 1 h 254"/>
                <a:gd name="T96" fmla="*/ 1 w 254"/>
                <a:gd name="T97" fmla="*/ 1 h 254"/>
                <a:gd name="T98" fmla="*/ 1 w 254"/>
                <a:gd name="T99" fmla="*/ 1 h 254"/>
                <a:gd name="T100" fmla="*/ 1 w 254"/>
                <a:gd name="T101" fmla="*/ 1 h 254"/>
                <a:gd name="T102" fmla="*/ 1 w 254"/>
                <a:gd name="T103" fmla="*/ 1 h 254"/>
                <a:gd name="T104" fmla="*/ 1 w 254"/>
                <a:gd name="T105" fmla="*/ 1 h 254"/>
                <a:gd name="T106" fmla="*/ 1 w 254"/>
                <a:gd name="T107" fmla="*/ 1 h 254"/>
                <a:gd name="T108" fmla="*/ 1 w 254"/>
                <a:gd name="T109" fmla="*/ 1 h 254"/>
                <a:gd name="T110" fmla="*/ 1 w 254"/>
                <a:gd name="T111" fmla="*/ 1 h 254"/>
                <a:gd name="T112" fmla="*/ 1 w 254"/>
                <a:gd name="T113" fmla="*/ 1 h 254"/>
                <a:gd name="T114" fmla="*/ 1 w 254"/>
                <a:gd name="T115" fmla="*/ 1 h 254"/>
                <a:gd name="T116" fmla="*/ 1 w 254"/>
                <a:gd name="T117" fmla="*/ 1 h 2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54"/>
                <a:gd name="T179" fmla="*/ 254 w 254"/>
                <a:gd name="T180" fmla="*/ 254 h 25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54">
                  <a:moveTo>
                    <a:pt x="244" y="250"/>
                  </a:moveTo>
                  <a:lnTo>
                    <a:pt x="240" y="246"/>
                  </a:lnTo>
                  <a:lnTo>
                    <a:pt x="235" y="242"/>
                  </a:lnTo>
                  <a:lnTo>
                    <a:pt x="229" y="237"/>
                  </a:lnTo>
                  <a:lnTo>
                    <a:pt x="225" y="232"/>
                  </a:lnTo>
                  <a:lnTo>
                    <a:pt x="219" y="228"/>
                  </a:lnTo>
                  <a:lnTo>
                    <a:pt x="213" y="224"/>
                  </a:lnTo>
                  <a:lnTo>
                    <a:pt x="209" y="222"/>
                  </a:lnTo>
                  <a:lnTo>
                    <a:pt x="203" y="222"/>
                  </a:lnTo>
                  <a:lnTo>
                    <a:pt x="189" y="224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3"/>
                  </a:lnTo>
                  <a:lnTo>
                    <a:pt x="84" y="221"/>
                  </a:lnTo>
                  <a:lnTo>
                    <a:pt x="75" y="217"/>
                  </a:lnTo>
                  <a:lnTo>
                    <a:pt x="68" y="212"/>
                  </a:lnTo>
                  <a:lnTo>
                    <a:pt x="68" y="209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4"/>
                  </a:lnTo>
                  <a:lnTo>
                    <a:pt x="108" y="215"/>
                  </a:lnTo>
                  <a:lnTo>
                    <a:pt x="125" y="215"/>
                  </a:lnTo>
                  <a:lnTo>
                    <a:pt x="141" y="215"/>
                  </a:lnTo>
                  <a:lnTo>
                    <a:pt x="157" y="215"/>
                  </a:lnTo>
                  <a:lnTo>
                    <a:pt x="172" y="214"/>
                  </a:lnTo>
                  <a:lnTo>
                    <a:pt x="183" y="212"/>
                  </a:lnTo>
                  <a:lnTo>
                    <a:pt x="190" y="209"/>
                  </a:lnTo>
                  <a:lnTo>
                    <a:pt x="186" y="205"/>
                  </a:lnTo>
                  <a:lnTo>
                    <a:pt x="179" y="201"/>
                  </a:lnTo>
                  <a:lnTo>
                    <a:pt x="172" y="197"/>
                  </a:lnTo>
                  <a:lnTo>
                    <a:pt x="164" y="192"/>
                  </a:lnTo>
                  <a:lnTo>
                    <a:pt x="157" y="189"/>
                  </a:lnTo>
                  <a:lnTo>
                    <a:pt x="150" y="185"/>
                  </a:lnTo>
                  <a:lnTo>
                    <a:pt x="144" y="182"/>
                  </a:lnTo>
                  <a:lnTo>
                    <a:pt x="141" y="179"/>
                  </a:lnTo>
                  <a:lnTo>
                    <a:pt x="127" y="181"/>
                  </a:lnTo>
                  <a:lnTo>
                    <a:pt x="110" y="178"/>
                  </a:lnTo>
                  <a:lnTo>
                    <a:pt x="90" y="176"/>
                  </a:lnTo>
                  <a:lnTo>
                    <a:pt x="72" y="171"/>
                  </a:lnTo>
                  <a:lnTo>
                    <a:pt x="53" y="167"/>
                  </a:lnTo>
                  <a:lnTo>
                    <a:pt x="37" y="161"/>
                  </a:lnTo>
                  <a:lnTo>
                    <a:pt x="24" y="154"/>
                  </a:lnTo>
                  <a:lnTo>
                    <a:pt x="16" y="148"/>
                  </a:lnTo>
                  <a:lnTo>
                    <a:pt x="11" y="140"/>
                  </a:lnTo>
                  <a:lnTo>
                    <a:pt x="11" y="137"/>
                  </a:lnTo>
                  <a:lnTo>
                    <a:pt x="15" y="139"/>
                  </a:lnTo>
                  <a:lnTo>
                    <a:pt x="24" y="144"/>
                  </a:lnTo>
                  <a:lnTo>
                    <a:pt x="32" y="147"/>
                  </a:lnTo>
                  <a:lnTo>
                    <a:pt x="44" y="152"/>
                  </a:lnTo>
                  <a:lnTo>
                    <a:pt x="58" y="156"/>
                  </a:lnTo>
                  <a:lnTo>
                    <a:pt x="73" y="160"/>
                  </a:lnTo>
                  <a:lnTo>
                    <a:pt x="89" y="163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4"/>
                  </a:lnTo>
                  <a:lnTo>
                    <a:pt x="103" y="146"/>
                  </a:lnTo>
                  <a:lnTo>
                    <a:pt x="96" y="140"/>
                  </a:lnTo>
                  <a:lnTo>
                    <a:pt x="92" y="135"/>
                  </a:lnTo>
                  <a:lnTo>
                    <a:pt x="83" y="132"/>
                  </a:lnTo>
                  <a:lnTo>
                    <a:pt x="70" y="130"/>
                  </a:lnTo>
                  <a:lnTo>
                    <a:pt x="57" y="126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3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3"/>
                  </a:lnTo>
                  <a:lnTo>
                    <a:pt x="45" y="109"/>
                  </a:lnTo>
                  <a:lnTo>
                    <a:pt x="57" y="113"/>
                  </a:lnTo>
                  <a:lnTo>
                    <a:pt x="66" y="115"/>
                  </a:lnTo>
                  <a:lnTo>
                    <a:pt x="76" y="116"/>
                  </a:lnTo>
                  <a:lnTo>
                    <a:pt x="66" y="102"/>
                  </a:lnTo>
                  <a:lnTo>
                    <a:pt x="56" y="88"/>
                  </a:lnTo>
                  <a:lnTo>
                    <a:pt x="45" y="76"/>
                  </a:lnTo>
                  <a:lnTo>
                    <a:pt x="36" y="63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3"/>
                  </a:lnTo>
                  <a:lnTo>
                    <a:pt x="13" y="26"/>
                  </a:lnTo>
                  <a:lnTo>
                    <a:pt x="12" y="18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1"/>
                  </a:lnTo>
                  <a:lnTo>
                    <a:pt x="23" y="26"/>
                  </a:lnTo>
                  <a:lnTo>
                    <a:pt x="35" y="44"/>
                  </a:lnTo>
                  <a:lnTo>
                    <a:pt x="47" y="62"/>
                  </a:lnTo>
                  <a:lnTo>
                    <a:pt x="59" y="79"/>
                  </a:lnTo>
                  <a:lnTo>
                    <a:pt x="70" y="95"/>
                  </a:lnTo>
                  <a:lnTo>
                    <a:pt x="80" y="106"/>
                  </a:lnTo>
                  <a:lnTo>
                    <a:pt x="85" y="111"/>
                  </a:lnTo>
                  <a:lnTo>
                    <a:pt x="91" y="113"/>
                  </a:lnTo>
                  <a:lnTo>
                    <a:pt x="94" y="109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5"/>
                  </a:lnTo>
                  <a:lnTo>
                    <a:pt x="85" y="65"/>
                  </a:lnTo>
                  <a:lnTo>
                    <a:pt x="80" y="46"/>
                  </a:lnTo>
                  <a:lnTo>
                    <a:pt x="76" y="33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8"/>
                  </a:lnTo>
                  <a:lnTo>
                    <a:pt x="105" y="105"/>
                  </a:lnTo>
                  <a:lnTo>
                    <a:pt x="104" y="124"/>
                  </a:lnTo>
                  <a:lnTo>
                    <a:pt x="111" y="131"/>
                  </a:lnTo>
                  <a:lnTo>
                    <a:pt x="118" y="138"/>
                  </a:lnTo>
                  <a:lnTo>
                    <a:pt x="125" y="143"/>
                  </a:lnTo>
                  <a:lnTo>
                    <a:pt x="130" y="148"/>
                  </a:lnTo>
                  <a:lnTo>
                    <a:pt x="136" y="152"/>
                  </a:lnTo>
                  <a:lnTo>
                    <a:pt x="141" y="155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2"/>
                  </a:lnTo>
                  <a:lnTo>
                    <a:pt x="151" y="163"/>
                  </a:lnTo>
                  <a:lnTo>
                    <a:pt x="153" y="161"/>
                  </a:lnTo>
                  <a:lnTo>
                    <a:pt x="156" y="155"/>
                  </a:lnTo>
                  <a:lnTo>
                    <a:pt x="157" y="140"/>
                  </a:lnTo>
                  <a:lnTo>
                    <a:pt x="155" y="116"/>
                  </a:lnTo>
                  <a:lnTo>
                    <a:pt x="149" y="88"/>
                  </a:lnTo>
                  <a:lnTo>
                    <a:pt x="137" y="67"/>
                  </a:lnTo>
                  <a:lnTo>
                    <a:pt x="133" y="57"/>
                  </a:lnTo>
                  <a:lnTo>
                    <a:pt x="133" y="54"/>
                  </a:lnTo>
                  <a:lnTo>
                    <a:pt x="137" y="55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7"/>
                  </a:lnTo>
                  <a:lnTo>
                    <a:pt x="157" y="90"/>
                  </a:lnTo>
                  <a:lnTo>
                    <a:pt x="161" y="103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5"/>
                  </a:lnTo>
                  <a:lnTo>
                    <a:pt x="164" y="173"/>
                  </a:lnTo>
                  <a:lnTo>
                    <a:pt x="168" y="177"/>
                  </a:lnTo>
                  <a:lnTo>
                    <a:pt x="173" y="182"/>
                  </a:lnTo>
                  <a:lnTo>
                    <a:pt x="179" y="186"/>
                  </a:lnTo>
                  <a:lnTo>
                    <a:pt x="184" y="190"/>
                  </a:lnTo>
                  <a:lnTo>
                    <a:pt x="189" y="193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0"/>
                  </a:lnTo>
                  <a:lnTo>
                    <a:pt x="206" y="191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0"/>
                  </a:lnTo>
                  <a:lnTo>
                    <a:pt x="203" y="111"/>
                  </a:lnTo>
                  <a:lnTo>
                    <a:pt x="201" y="94"/>
                  </a:lnTo>
                  <a:lnTo>
                    <a:pt x="198" y="83"/>
                  </a:lnTo>
                  <a:lnTo>
                    <a:pt x="198" y="79"/>
                  </a:lnTo>
                  <a:lnTo>
                    <a:pt x="202" y="82"/>
                  </a:lnTo>
                  <a:lnTo>
                    <a:pt x="207" y="88"/>
                  </a:lnTo>
                  <a:lnTo>
                    <a:pt x="211" y="101"/>
                  </a:lnTo>
                  <a:lnTo>
                    <a:pt x="212" y="123"/>
                  </a:lnTo>
                  <a:lnTo>
                    <a:pt x="214" y="155"/>
                  </a:lnTo>
                  <a:lnTo>
                    <a:pt x="217" y="186"/>
                  </a:lnTo>
                  <a:lnTo>
                    <a:pt x="218" y="206"/>
                  </a:lnTo>
                  <a:lnTo>
                    <a:pt x="225" y="214"/>
                  </a:lnTo>
                  <a:lnTo>
                    <a:pt x="232" y="222"/>
                  </a:lnTo>
                  <a:lnTo>
                    <a:pt x="236" y="229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5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3"/>
                  </a:lnTo>
                  <a:lnTo>
                    <a:pt x="252" y="254"/>
                  </a:lnTo>
                  <a:lnTo>
                    <a:pt x="249" y="253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6" name="Freeform 520"/>
            <p:cNvSpPr>
              <a:spLocks/>
            </p:cNvSpPr>
            <p:nvPr/>
          </p:nvSpPr>
          <p:spPr bwMode="auto">
            <a:xfrm>
              <a:off x="2672" y="905"/>
              <a:ext cx="93" cy="156"/>
            </a:xfrm>
            <a:custGeom>
              <a:avLst/>
              <a:gdLst>
                <a:gd name="T0" fmla="*/ 1 w 186"/>
                <a:gd name="T1" fmla="*/ 0 h 313"/>
                <a:gd name="T2" fmla="*/ 1 w 186"/>
                <a:gd name="T3" fmla="*/ 0 h 313"/>
                <a:gd name="T4" fmla="*/ 1 w 186"/>
                <a:gd name="T5" fmla="*/ 0 h 313"/>
                <a:gd name="T6" fmla="*/ 1 w 186"/>
                <a:gd name="T7" fmla="*/ 0 h 313"/>
                <a:gd name="T8" fmla="*/ 1 w 186"/>
                <a:gd name="T9" fmla="*/ 0 h 313"/>
                <a:gd name="T10" fmla="*/ 1 w 186"/>
                <a:gd name="T11" fmla="*/ 0 h 313"/>
                <a:gd name="T12" fmla="*/ 1 w 186"/>
                <a:gd name="T13" fmla="*/ 0 h 313"/>
                <a:gd name="T14" fmla="*/ 1 w 186"/>
                <a:gd name="T15" fmla="*/ 0 h 313"/>
                <a:gd name="T16" fmla="*/ 1 w 186"/>
                <a:gd name="T17" fmla="*/ 0 h 313"/>
                <a:gd name="T18" fmla="*/ 1 w 186"/>
                <a:gd name="T19" fmla="*/ 0 h 313"/>
                <a:gd name="T20" fmla="*/ 1 w 186"/>
                <a:gd name="T21" fmla="*/ 0 h 313"/>
                <a:gd name="T22" fmla="*/ 1 w 186"/>
                <a:gd name="T23" fmla="*/ 0 h 313"/>
                <a:gd name="T24" fmla="*/ 1 w 186"/>
                <a:gd name="T25" fmla="*/ 0 h 313"/>
                <a:gd name="T26" fmla="*/ 1 w 186"/>
                <a:gd name="T27" fmla="*/ 0 h 313"/>
                <a:gd name="T28" fmla="*/ 1 w 186"/>
                <a:gd name="T29" fmla="*/ 0 h 313"/>
                <a:gd name="T30" fmla="*/ 1 w 186"/>
                <a:gd name="T31" fmla="*/ 0 h 313"/>
                <a:gd name="T32" fmla="*/ 1 w 186"/>
                <a:gd name="T33" fmla="*/ 0 h 313"/>
                <a:gd name="T34" fmla="*/ 1 w 186"/>
                <a:gd name="T35" fmla="*/ 0 h 313"/>
                <a:gd name="T36" fmla="*/ 1 w 186"/>
                <a:gd name="T37" fmla="*/ 0 h 313"/>
                <a:gd name="T38" fmla="*/ 1 w 186"/>
                <a:gd name="T39" fmla="*/ 0 h 313"/>
                <a:gd name="T40" fmla="*/ 1 w 186"/>
                <a:gd name="T41" fmla="*/ 0 h 313"/>
                <a:gd name="T42" fmla="*/ 1 w 186"/>
                <a:gd name="T43" fmla="*/ 0 h 313"/>
                <a:gd name="T44" fmla="*/ 1 w 186"/>
                <a:gd name="T45" fmla="*/ 0 h 313"/>
                <a:gd name="T46" fmla="*/ 1 w 186"/>
                <a:gd name="T47" fmla="*/ 0 h 313"/>
                <a:gd name="T48" fmla="*/ 1 w 186"/>
                <a:gd name="T49" fmla="*/ 0 h 313"/>
                <a:gd name="T50" fmla="*/ 1 w 186"/>
                <a:gd name="T51" fmla="*/ 0 h 313"/>
                <a:gd name="T52" fmla="*/ 1 w 186"/>
                <a:gd name="T53" fmla="*/ 0 h 313"/>
                <a:gd name="T54" fmla="*/ 1 w 186"/>
                <a:gd name="T55" fmla="*/ 0 h 313"/>
                <a:gd name="T56" fmla="*/ 1 w 186"/>
                <a:gd name="T57" fmla="*/ 0 h 313"/>
                <a:gd name="T58" fmla="*/ 1 w 186"/>
                <a:gd name="T59" fmla="*/ 0 h 313"/>
                <a:gd name="T60" fmla="*/ 1 w 186"/>
                <a:gd name="T61" fmla="*/ 0 h 313"/>
                <a:gd name="T62" fmla="*/ 1 w 186"/>
                <a:gd name="T63" fmla="*/ 0 h 313"/>
                <a:gd name="T64" fmla="*/ 1 w 186"/>
                <a:gd name="T65" fmla="*/ 0 h 313"/>
                <a:gd name="T66" fmla="*/ 1 w 186"/>
                <a:gd name="T67" fmla="*/ 0 h 313"/>
                <a:gd name="T68" fmla="*/ 1 w 186"/>
                <a:gd name="T69" fmla="*/ 0 h 313"/>
                <a:gd name="T70" fmla="*/ 1 w 186"/>
                <a:gd name="T71" fmla="*/ 0 h 313"/>
                <a:gd name="T72" fmla="*/ 1 w 186"/>
                <a:gd name="T73" fmla="*/ 0 h 313"/>
                <a:gd name="T74" fmla="*/ 1 w 186"/>
                <a:gd name="T75" fmla="*/ 0 h 313"/>
                <a:gd name="T76" fmla="*/ 1 w 186"/>
                <a:gd name="T77" fmla="*/ 0 h 313"/>
                <a:gd name="T78" fmla="*/ 1 w 186"/>
                <a:gd name="T79" fmla="*/ 0 h 313"/>
                <a:gd name="T80" fmla="*/ 1 w 186"/>
                <a:gd name="T81" fmla="*/ 0 h 313"/>
                <a:gd name="T82" fmla="*/ 1 w 186"/>
                <a:gd name="T83" fmla="*/ 0 h 313"/>
                <a:gd name="T84" fmla="*/ 1 w 186"/>
                <a:gd name="T85" fmla="*/ 0 h 313"/>
                <a:gd name="T86" fmla="*/ 1 w 186"/>
                <a:gd name="T87" fmla="*/ 0 h 313"/>
                <a:gd name="T88" fmla="*/ 1 w 186"/>
                <a:gd name="T89" fmla="*/ 0 h 313"/>
                <a:gd name="T90" fmla="*/ 1 w 186"/>
                <a:gd name="T91" fmla="*/ 0 h 313"/>
                <a:gd name="T92" fmla="*/ 1 w 186"/>
                <a:gd name="T93" fmla="*/ 0 h 313"/>
                <a:gd name="T94" fmla="*/ 1 w 186"/>
                <a:gd name="T95" fmla="*/ 0 h 313"/>
                <a:gd name="T96" fmla="*/ 1 w 186"/>
                <a:gd name="T97" fmla="*/ 0 h 313"/>
                <a:gd name="T98" fmla="*/ 1 w 186"/>
                <a:gd name="T99" fmla="*/ 0 h 313"/>
                <a:gd name="T100" fmla="*/ 1 w 186"/>
                <a:gd name="T101" fmla="*/ 0 h 313"/>
                <a:gd name="T102" fmla="*/ 1 w 186"/>
                <a:gd name="T103" fmla="*/ 0 h 313"/>
                <a:gd name="T104" fmla="*/ 1 w 186"/>
                <a:gd name="T105" fmla="*/ 0 h 313"/>
                <a:gd name="T106" fmla="*/ 1 w 186"/>
                <a:gd name="T107" fmla="*/ 0 h 313"/>
                <a:gd name="T108" fmla="*/ 1 w 186"/>
                <a:gd name="T109" fmla="*/ 0 h 313"/>
                <a:gd name="T110" fmla="*/ 1 w 186"/>
                <a:gd name="T111" fmla="*/ 0 h 313"/>
                <a:gd name="T112" fmla="*/ 1 w 186"/>
                <a:gd name="T113" fmla="*/ 0 h 313"/>
                <a:gd name="T114" fmla="*/ 1 w 186"/>
                <a:gd name="T115" fmla="*/ 0 h 313"/>
                <a:gd name="T116" fmla="*/ 1 w 186"/>
                <a:gd name="T117" fmla="*/ 0 h 313"/>
                <a:gd name="T118" fmla="*/ 1 w 186"/>
                <a:gd name="T119" fmla="*/ 0 h 3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"/>
                <a:gd name="T181" fmla="*/ 0 h 313"/>
                <a:gd name="T182" fmla="*/ 186 w 186"/>
                <a:gd name="T183" fmla="*/ 313 h 31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" h="313">
                  <a:moveTo>
                    <a:pt x="88" y="313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7"/>
                  </a:lnTo>
                  <a:lnTo>
                    <a:pt x="82" y="267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2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7"/>
                  </a:lnTo>
                  <a:lnTo>
                    <a:pt x="28" y="192"/>
                  </a:lnTo>
                  <a:lnTo>
                    <a:pt x="17" y="166"/>
                  </a:lnTo>
                  <a:lnTo>
                    <a:pt x="8" y="148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3"/>
                  </a:lnTo>
                  <a:lnTo>
                    <a:pt x="4" y="120"/>
                  </a:lnTo>
                  <a:lnTo>
                    <a:pt x="6" y="124"/>
                  </a:lnTo>
                  <a:lnTo>
                    <a:pt x="9" y="132"/>
                  </a:lnTo>
                  <a:lnTo>
                    <a:pt x="12" y="139"/>
                  </a:lnTo>
                  <a:lnTo>
                    <a:pt x="16" y="149"/>
                  </a:lnTo>
                  <a:lnTo>
                    <a:pt x="22" y="162"/>
                  </a:lnTo>
                  <a:lnTo>
                    <a:pt x="29" y="176"/>
                  </a:lnTo>
                  <a:lnTo>
                    <a:pt x="35" y="189"/>
                  </a:lnTo>
                  <a:lnTo>
                    <a:pt x="42" y="201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30"/>
                  </a:lnTo>
                  <a:lnTo>
                    <a:pt x="72" y="234"/>
                  </a:lnTo>
                  <a:lnTo>
                    <a:pt x="76" y="237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5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5"/>
                  </a:lnTo>
                  <a:lnTo>
                    <a:pt x="21" y="48"/>
                  </a:lnTo>
                  <a:lnTo>
                    <a:pt x="24" y="50"/>
                  </a:lnTo>
                  <a:lnTo>
                    <a:pt x="28" y="63"/>
                  </a:lnTo>
                  <a:lnTo>
                    <a:pt x="34" y="82"/>
                  </a:lnTo>
                  <a:lnTo>
                    <a:pt x="37" y="94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5"/>
                  </a:lnTo>
                  <a:lnTo>
                    <a:pt x="62" y="133"/>
                  </a:lnTo>
                  <a:lnTo>
                    <a:pt x="69" y="140"/>
                  </a:lnTo>
                  <a:lnTo>
                    <a:pt x="76" y="144"/>
                  </a:lnTo>
                  <a:lnTo>
                    <a:pt x="82" y="148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1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4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3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8"/>
                  </a:lnTo>
                  <a:lnTo>
                    <a:pt x="106" y="156"/>
                  </a:lnTo>
                  <a:lnTo>
                    <a:pt x="102" y="161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3"/>
                  </a:lnTo>
                  <a:lnTo>
                    <a:pt x="91" y="235"/>
                  </a:lnTo>
                  <a:lnTo>
                    <a:pt x="102" y="230"/>
                  </a:lnTo>
                  <a:lnTo>
                    <a:pt x="114" y="222"/>
                  </a:lnTo>
                  <a:lnTo>
                    <a:pt x="128" y="210"/>
                  </a:lnTo>
                  <a:lnTo>
                    <a:pt x="141" y="199"/>
                  </a:lnTo>
                  <a:lnTo>
                    <a:pt x="153" y="186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7"/>
                  </a:lnTo>
                  <a:lnTo>
                    <a:pt x="183" y="141"/>
                  </a:lnTo>
                  <a:lnTo>
                    <a:pt x="186" y="140"/>
                  </a:lnTo>
                  <a:lnTo>
                    <a:pt x="186" y="146"/>
                  </a:lnTo>
                  <a:lnTo>
                    <a:pt x="183" y="155"/>
                  </a:lnTo>
                  <a:lnTo>
                    <a:pt x="179" y="163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2"/>
                  </a:lnTo>
                  <a:lnTo>
                    <a:pt x="121" y="237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5"/>
                  </a:lnTo>
                  <a:lnTo>
                    <a:pt x="91" y="307"/>
                  </a:lnTo>
                  <a:lnTo>
                    <a:pt x="90" y="309"/>
                  </a:lnTo>
                  <a:lnTo>
                    <a:pt x="88" y="31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7" name="Freeform 521"/>
            <p:cNvSpPr>
              <a:spLocks/>
            </p:cNvSpPr>
            <p:nvPr/>
          </p:nvSpPr>
          <p:spPr bwMode="auto">
            <a:xfrm>
              <a:off x="2531" y="1095"/>
              <a:ext cx="127" cy="150"/>
            </a:xfrm>
            <a:custGeom>
              <a:avLst/>
              <a:gdLst>
                <a:gd name="T0" fmla="*/ 1 w 253"/>
                <a:gd name="T1" fmla="*/ 1 h 299"/>
                <a:gd name="T2" fmla="*/ 1 w 253"/>
                <a:gd name="T3" fmla="*/ 1 h 299"/>
                <a:gd name="T4" fmla="*/ 1 w 253"/>
                <a:gd name="T5" fmla="*/ 1 h 299"/>
                <a:gd name="T6" fmla="*/ 1 w 253"/>
                <a:gd name="T7" fmla="*/ 1 h 299"/>
                <a:gd name="T8" fmla="*/ 1 w 253"/>
                <a:gd name="T9" fmla="*/ 1 h 299"/>
                <a:gd name="T10" fmla="*/ 1 w 253"/>
                <a:gd name="T11" fmla="*/ 1 h 299"/>
                <a:gd name="T12" fmla="*/ 1 w 253"/>
                <a:gd name="T13" fmla="*/ 1 h 299"/>
                <a:gd name="T14" fmla="*/ 1 w 253"/>
                <a:gd name="T15" fmla="*/ 1 h 299"/>
                <a:gd name="T16" fmla="*/ 1 w 253"/>
                <a:gd name="T17" fmla="*/ 1 h 299"/>
                <a:gd name="T18" fmla="*/ 1 w 253"/>
                <a:gd name="T19" fmla="*/ 1 h 299"/>
                <a:gd name="T20" fmla="*/ 1 w 253"/>
                <a:gd name="T21" fmla="*/ 1 h 299"/>
                <a:gd name="T22" fmla="*/ 1 w 253"/>
                <a:gd name="T23" fmla="*/ 1 h 299"/>
                <a:gd name="T24" fmla="*/ 1 w 253"/>
                <a:gd name="T25" fmla="*/ 1 h 299"/>
                <a:gd name="T26" fmla="*/ 1 w 253"/>
                <a:gd name="T27" fmla="*/ 1 h 299"/>
                <a:gd name="T28" fmla="*/ 1 w 253"/>
                <a:gd name="T29" fmla="*/ 1 h 299"/>
                <a:gd name="T30" fmla="*/ 1 w 253"/>
                <a:gd name="T31" fmla="*/ 1 h 299"/>
                <a:gd name="T32" fmla="*/ 1 w 253"/>
                <a:gd name="T33" fmla="*/ 1 h 299"/>
                <a:gd name="T34" fmla="*/ 1 w 253"/>
                <a:gd name="T35" fmla="*/ 1 h 299"/>
                <a:gd name="T36" fmla="*/ 1 w 253"/>
                <a:gd name="T37" fmla="*/ 1 h 299"/>
                <a:gd name="T38" fmla="*/ 1 w 253"/>
                <a:gd name="T39" fmla="*/ 1 h 299"/>
                <a:gd name="T40" fmla="*/ 1 w 253"/>
                <a:gd name="T41" fmla="*/ 1 h 299"/>
                <a:gd name="T42" fmla="*/ 1 w 253"/>
                <a:gd name="T43" fmla="*/ 1 h 299"/>
                <a:gd name="T44" fmla="*/ 1 w 253"/>
                <a:gd name="T45" fmla="*/ 1 h 299"/>
                <a:gd name="T46" fmla="*/ 1 w 253"/>
                <a:gd name="T47" fmla="*/ 1 h 299"/>
                <a:gd name="T48" fmla="*/ 1 w 253"/>
                <a:gd name="T49" fmla="*/ 1 h 299"/>
                <a:gd name="T50" fmla="*/ 1 w 253"/>
                <a:gd name="T51" fmla="*/ 1 h 299"/>
                <a:gd name="T52" fmla="*/ 1 w 253"/>
                <a:gd name="T53" fmla="*/ 1 h 299"/>
                <a:gd name="T54" fmla="*/ 1 w 253"/>
                <a:gd name="T55" fmla="*/ 1 h 299"/>
                <a:gd name="T56" fmla="*/ 1 w 253"/>
                <a:gd name="T57" fmla="*/ 1 h 299"/>
                <a:gd name="T58" fmla="*/ 1 w 253"/>
                <a:gd name="T59" fmla="*/ 1 h 299"/>
                <a:gd name="T60" fmla="*/ 1 w 253"/>
                <a:gd name="T61" fmla="*/ 1 h 299"/>
                <a:gd name="T62" fmla="*/ 1 w 253"/>
                <a:gd name="T63" fmla="*/ 1 h 299"/>
                <a:gd name="T64" fmla="*/ 1 w 253"/>
                <a:gd name="T65" fmla="*/ 1 h 299"/>
                <a:gd name="T66" fmla="*/ 1 w 253"/>
                <a:gd name="T67" fmla="*/ 1 h 299"/>
                <a:gd name="T68" fmla="*/ 1 w 253"/>
                <a:gd name="T69" fmla="*/ 1 h 299"/>
                <a:gd name="T70" fmla="*/ 1 w 253"/>
                <a:gd name="T71" fmla="*/ 1 h 299"/>
                <a:gd name="T72" fmla="*/ 1 w 253"/>
                <a:gd name="T73" fmla="*/ 1 h 299"/>
                <a:gd name="T74" fmla="*/ 1 w 253"/>
                <a:gd name="T75" fmla="*/ 1 h 299"/>
                <a:gd name="T76" fmla="*/ 1 w 253"/>
                <a:gd name="T77" fmla="*/ 1 h 299"/>
                <a:gd name="T78" fmla="*/ 0 w 253"/>
                <a:gd name="T79" fmla="*/ 1 h 299"/>
                <a:gd name="T80" fmla="*/ 1 w 253"/>
                <a:gd name="T81" fmla="*/ 1 h 299"/>
                <a:gd name="T82" fmla="*/ 1 w 253"/>
                <a:gd name="T83" fmla="*/ 1 h 299"/>
                <a:gd name="T84" fmla="*/ 1 w 253"/>
                <a:gd name="T85" fmla="*/ 1 h 299"/>
                <a:gd name="T86" fmla="*/ 1 w 253"/>
                <a:gd name="T87" fmla="*/ 1 h 299"/>
                <a:gd name="T88" fmla="*/ 1 w 253"/>
                <a:gd name="T89" fmla="*/ 1 h 299"/>
                <a:gd name="T90" fmla="*/ 1 w 253"/>
                <a:gd name="T91" fmla="*/ 1 h 299"/>
                <a:gd name="T92" fmla="*/ 1 w 253"/>
                <a:gd name="T93" fmla="*/ 1 h 299"/>
                <a:gd name="T94" fmla="*/ 1 w 253"/>
                <a:gd name="T95" fmla="*/ 1 h 299"/>
                <a:gd name="T96" fmla="*/ 1 w 253"/>
                <a:gd name="T97" fmla="*/ 1 h 299"/>
                <a:gd name="T98" fmla="*/ 1 w 253"/>
                <a:gd name="T99" fmla="*/ 1 h 299"/>
                <a:gd name="T100" fmla="*/ 1 w 253"/>
                <a:gd name="T101" fmla="*/ 1 h 299"/>
                <a:gd name="T102" fmla="*/ 1 w 253"/>
                <a:gd name="T103" fmla="*/ 1 h 299"/>
                <a:gd name="T104" fmla="*/ 1 w 253"/>
                <a:gd name="T105" fmla="*/ 1 h 299"/>
                <a:gd name="T106" fmla="*/ 1 w 253"/>
                <a:gd name="T107" fmla="*/ 1 h 299"/>
                <a:gd name="T108" fmla="*/ 1 w 253"/>
                <a:gd name="T109" fmla="*/ 1 h 299"/>
                <a:gd name="T110" fmla="*/ 1 w 253"/>
                <a:gd name="T111" fmla="*/ 1 h 299"/>
                <a:gd name="T112" fmla="*/ 1 w 253"/>
                <a:gd name="T113" fmla="*/ 1 h 299"/>
                <a:gd name="T114" fmla="*/ 1 w 253"/>
                <a:gd name="T115" fmla="*/ 1 h 299"/>
                <a:gd name="T116" fmla="*/ 1 w 253"/>
                <a:gd name="T117" fmla="*/ 1 h 299"/>
                <a:gd name="T118" fmla="*/ 1 w 253"/>
                <a:gd name="T119" fmla="*/ 1 h 299"/>
                <a:gd name="T120" fmla="*/ 1 w 253"/>
                <a:gd name="T121" fmla="*/ 1 h 299"/>
                <a:gd name="T122" fmla="*/ 1 w 253"/>
                <a:gd name="T123" fmla="*/ 0 h 2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299"/>
                <a:gd name="T188" fmla="*/ 253 w 253"/>
                <a:gd name="T189" fmla="*/ 299 h 2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299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4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3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3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3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2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3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6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39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7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299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2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3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1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4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09"/>
                  </a:lnTo>
                  <a:lnTo>
                    <a:pt x="62" y="204"/>
                  </a:lnTo>
                  <a:lnTo>
                    <a:pt x="75" y="200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6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3"/>
                  </a:lnTo>
                  <a:lnTo>
                    <a:pt x="130" y="160"/>
                  </a:lnTo>
                  <a:lnTo>
                    <a:pt x="128" y="156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7"/>
                  </a:lnTo>
                  <a:lnTo>
                    <a:pt x="129" y="144"/>
                  </a:lnTo>
                  <a:lnTo>
                    <a:pt x="134" y="140"/>
                  </a:lnTo>
                  <a:lnTo>
                    <a:pt x="138" y="137"/>
                  </a:lnTo>
                  <a:lnTo>
                    <a:pt x="142" y="139"/>
                  </a:lnTo>
                  <a:lnTo>
                    <a:pt x="144" y="140"/>
                  </a:lnTo>
                  <a:lnTo>
                    <a:pt x="145" y="140"/>
                  </a:lnTo>
                  <a:lnTo>
                    <a:pt x="146" y="140"/>
                  </a:lnTo>
                  <a:lnTo>
                    <a:pt x="152" y="133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1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0"/>
                  </a:lnTo>
                  <a:lnTo>
                    <a:pt x="225" y="6"/>
                  </a:lnTo>
                  <a:lnTo>
                    <a:pt x="230" y="3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8" name="Freeform 522"/>
            <p:cNvSpPr>
              <a:spLocks/>
            </p:cNvSpPr>
            <p:nvPr/>
          </p:nvSpPr>
          <p:spPr bwMode="auto">
            <a:xfrm>
              <a:off x="2765" y="890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244"/>
                <a:gd name="T170" fmla="*/ 146 w 146"/>
                <a:gd name="T171" fmla="*/ 244 h 2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244">
                  <a:moveTo>
                    <a:pt x="31" y="240"/>
                  </a:moveTo>
                  <a:lnTo>
                    <a:pt x="39" y="230"/>
                  </a:lnTo>
                  <a:lnTo>
                    <a:pt x="48" y="216"/>
                  </a:lnTo>
                  <a:lnTo>
                    <a:pt x="57" y="204"/>
                  </a:lnTo>
                  <a:lnTo>
                    <a:pt x="61" y="195"/>
                  </a:lnTo>
                  <a:lnTo>
                    <a:pt x="69" y="195"/>
                  </a:lnTo>
                  <a:lnTo>
                    <a:pt x="80" y="193"/>
                  </a:lnTo>
                  <a:lnTo>
                    <a:pt x="92" y="190"/>
                  </a:lnTo>
                  <a:lnTo>
                    <a:pt x="106" y="185"/>
                  </a:lnTo>
                  <a:lnTo>
                    <a:pt x="117" y="180"/>
                  </a:lnTo>
                  <a:lnTo>
                    <a:pt x="128" y="175"/>
                  </a:lnTo>
                  <a:lnTo>
                    <a:pt x="136" y="170"/>
                  </a:lnTo>
                  <a:lnTo>
                    <a:pt x="139" y="167"/>
                  </a:lnTo>
                  <a:lnTo>
                    <a:pt x="141" y="161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1"/>
                  </a:lnTo>
                  <a:lnTo>
                    <a:pt x="131" y="163"/>
                  </a:lnTo>
                  <a:lnTo>
                    <a:pt x="123" y="167"/>
                  </a:lnTo>
                  <a:lnTo>
                    <a:pt x="114" y="170"/>
                  </a:lnTo>
                  <a:lnTo>
                    <a:pt x="103" y="175"/>
                  </a:lnTo>
                  <a:lnTo>
                    <a:pt x="92" y="179"/>
                  </a:lnTo>
                  <a:lnTo>
                    <a:pt x="81" y="183"/>
                  </a:lnTo>
                  <a:lnTo>
                    <a:pt x="73" y="185"/>
                  </a:lnTo>
                  <a:lnTo>
                    <a:pt x="67" y="186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2"/>
                  </a:lnTo>
                  <a:lnTo>
                    <a:pt x="85" y="133"/>
                  </a:lnTo>
                  <a:lnTo>
                    <a:pt x="92" y="127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4"/>
                  </a:lnTo>
                  <a:lnTo>
                    <a:pt x="128" y="96"/>
                  </a:lnTo>
                  <a:lnTo>
                    <a:pt x="136" y="89"/>
                  </a:lnTo>
                  <a:lnTo>
                    <a:pt x="141" y="84"/>
                  </a:lnTo>
                  <a:lnTo>
                    <a:pt x="145" y="79"/>
                  </a:lnTo>
                  <a:lnTo>
                    <a:pt x="146" y="74"/>
                  </a:lnTo>
                  <a:lnTo>
                    <a:pt x="146" y="71"/>
                  </a:lnTo>
                  <a:lnTo>
                    <a:pt x="144" y="71"/>
                  </a:lnTo>
                  <a:lnTo>
                    <a:pt x="139" y="76"/>
                  </a:lnTo>
                  <a:lnTo>
                    <a:pt x="134" y="79"/>
                  </a:lnTo>
                  <a:lnTo>
                    <a:pt x="129" y="85"/>
                  </a:lnTo>
                  <a:lnTo>
                    <a:pt x="122" y="91"/>
                  </a:lnTo>
                  <a:lnTo>
                    <a:pt x="114" y="96"/>
                  </a:lnTo>
                  <a:lnTo>
                    <a:pt x="106" y="102"/>
                  </a:lnTo>
                  <a:lnTo>
                    <a:pt x="98" y="108"/>
                  </a:lnTo>
                  <a:lnTo>
                    <a:pt x="91" y="112"/>
                  </a:lnTo>
                  <a:lnTo>
                    <a:pt x="86" y="115"/>
                  </a:lnTo>
                  <a:lnTo>
                    <a:pt x="87" y="94"/>
                  </a:lnTo>
                  <a:lnTo>
                    <a:pt x="88" y="61"/>
                  </a:lnTo>
                  <a:lnTo>
                    <a:pt x="90" y="27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4" y="10"/>
                  </a:lnTo>
                  <a:lnTo>
                    <a:pt x="81" y="32"/>
                  </a:lnTo>
                  <a:lnTo>
                    <a:pt x="79" y="68"/>
                  </a:lnTo>
                  <a:lnTo>
                    <a:pt x="76" y="103"/>
                  </a:lnTo>
                  <a:lnTo>
                    <a:pt x="71" y="125"/>
                  </a:lnTo>
                  <a:lnTo>
                    <a:pt x="69" y="127"/>
                  </a:lnTo>
                  <a:lnTo>
                    <a:pt x="67" y="126"/>
                  </a:lnTo>
                  <a:lnTo>
                    <a:pt x="65" y="123"/>
                  </a:lnTo>
                  <a:lnTo>
                    <a:pt x="64" y="117"/>
                  </a:lnTo>
                  <a:lnTo>
                    <a:pt x="63" y="111"/>
                  </a:lnTo>
                  <a:lnTo>
                    <a:pt x="58" y="103"/>
                  </a:lnTo>
                  <a:lnTo>
                    <a:pt x="54" y="94"/>
                  </a:lnTo>
                  <a:lnTo>
                    <a:pt x="47" y="84"/>
                  </a:lnTo>
                  <a:lnTo>
                    <a:pt x="40" y="73"/>
                  </a:lnTo>
                  <a:lnTo>
                    <a:pt x="33" y="64"/>
                  </a:lnTo>
                  <a:lnTo>
                    <a:pt x="26" y="58"/>
                  </a:lnTo>
                  <a:lnTo>
                    <a:pt x="22" y="55"/>
                  </a:lnTo>
                  <a:lnTo>
                    <a:pt x="17" y="55"/>
                  </a:lnTo>
                  <a:lnTo>
                    <a:pt x="18" y="58"/>
                  </a:lnTo>
                  <a:lnTo>
                    <a:pt x="23" y="64"/>
                  </a:lnTo>
                  <a:lnTo>
                    <a:pt x="29" y="73"/>
                  </a:lnTo>
                  <a:lnTo>
                    <a:pt x="37" y="86"/>
                  </a:lnTo>
                  <a:lnTo>
                    <a:pt x="46" y="103"/>
                  </a:lnTo>
                  <a:lnTo>
                    <a:pt x="55" y="119"/>
                  </a:lnTo>
                  <a:lnTo>
                    <a:pt x="60" y="132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2"/>
                  </a:lnTo>
                  <a:lnTo>
                    <a:pt x="50" y="180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79"/>
                  </a:lnTo>
                  <a:lnTo>
                    <a:pt x="39" y="174"/>
                  </a:lnTo>
                  <a:lnTo>
                    <a:pt x="35" y="169"/>
                  </a:lnTo>
                  <a:lnTo>
                    <a:pt x="31" y="164"/>
                  </a:lnTo>
                  <a:lnTo>
                    <a:pt x="25" y="157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39"/>
                  </a:lnTo>
                  <a:lnTo>
                    <a:pt x="3" y="134"/>
                  </a:lnTo>
                  <a:lnTo>
                    <a:pt x="1" y="131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4"/>
                  </a:lnTo>
                  <a:lnTo>
                    <a:pt x="19" y="163"/>
                  </a:lnTo>
                  <a:lnTo>
                    <a:pt x="26" y="172"/>
                  </a:lnTo>
                  <a:lnTo>
                    <a:pt x="32" y="182"/>
                  </a:lnTo>
                  <a:lnTo>
                    <a:pt x="34" y="187"/>
                  </a:lnTo>
                  <a:lnTo>
                    <a:pt x="35" y="194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1"/>
                  </a:lnTo>
                  <a:lnTo>
                    <a:pt x="23" y="239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789" name="Freeform 523"/>
            <p:cNvSpPr>
              <a:spLocks/>
            </p:cNvSpPr>
            <p:nvPr/>
          </p:nvSpPr>
          <p:spPr bwMode="auto">
            <a:xfrm>
              <a:off x="2432" y="924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27"/>
                <a:gd name="T131" fmla="*/ 279 w 279"/>
                <a:gd name="T132" fmla="*/ 227 h 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27">
                  <a:moveTo>
                    <a:pt x="279" y="227"/>
                  </a:moveTo>
                  <a:lnTo>
                    <a:pt x="273" y="222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1"/>
                  </a:lnTo>
                  <a:lnTo>
                    <a:pt x="252" y="200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1"/>
                  </a:lnTo>
                  <a:lnTo>
                    <a:pt x="232" y="187"/>
                  </a:lnTo>
                  <a:lnTo>
                    <a:pt x="226" y="184"/>
                  </a:lnTo>
                  <a:lnTo>
                    <a:pt x="221" y="180"/>
                  </a:lnTo>
                  <a:lnTo>
                    <a:pt x="219" y="177"/>
                  </a:lnTo>
                  <a:lnTo>
                    <a:pt x="221" y="156"/>
                  </a:lnTo>
                  <a:lnTo>
                    <a:pt x="225" y="132"/>
                  </a:lnTo>
                  <a:lnTo>
                    <a:pt x="226" y="110"/>
                  </a:lnTo>
                  <a:lnTo>
                    <a:pt x="225" y="94"/>
                  </a:lnTo>
                  <a:lnTo>
                    <a:pt x="222" y="87"/>
                  </a:lnTo>
                  <a:lnTo>
                    <a:pt x="221" y="87"/>
                  </a:lnTo>
                  <a:lnTo>
                    <a:pt x="220" y="93"/>
                  </a:lnTo>
                  <a:lnTo>
                    <a:pt x="221" y="101"/>
                  </a:lnTo>
                  <a:lnTo>
                    <a:pt x="219" y="116"/>
                  </a:lnTo>
                  <a:lnTo>
                    <a:pt x="214" y="139"/>
                  </a:lnTo>
                  <a:lnTo>
                    <a:pt x="208" y="161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8"/>
                  </a:lnTo>
                  <a:lnTo>
                    <a:pt x="173" y="140"/>
                  </a:lnTo>
                  <a:lnTo>
                    <a:pt x="166" y="132"/>
                  </a:lnTo>
                  <a:lnTo>
                    <a:pt x="160" y="127"/>
                  </a:lnTo>
                  <a:lnTo>
                    <a:pt x="157" y="124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3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40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3"/>
                  </a:lnTo>
                  <a:lnTo>
                    <a:pt x="95" y="79"/>
                  </a:lnTo>
                  <a:lnTo>
                    <a:pt x="74" y="63"/>
                  </a:lnTo>
                  <a:lnTo>
                    <a:pt x="53" y="49"/>
                  </a:lnTo>
                  <a:lnTo>
                    <a:pt x="36" y="35"/>
                  </a:lnTo>
                  <a:lnTo>
                    <a:pt x="22" y="26"/>
                  </a:lnTo>
                  <a:lnTo>
                    <a:pt x="16" y="20"/>
                  </a:lnTo>
                  <a:lnTo>
                    <a:pt x="13" y="17"/>
                  </a:lnTo>
                  <a:lnTo>
                    <a:pt x="12" y="18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40"/>
                  </a:lnTo>
                  <a:lnTo>
                    <a:pt x="42" y="50"/>
                  </a:lnTo>
                  <a:lnTo>
                    <a:pt x="59" y="64"/>
                  </a:lnTo>
                  <a:lnTo>
                    <a:pt x="77" y="79"/>
                  </a:lnTo>
                  <a:lnTo>
                    <a:pt x="97" y="94"/>
                  </a:lnTo>
                  <a:lnTo>
                    <a:pt x="113" y="106"/>
                  </a:lnTo>
                  <a:lnTo>
                    <a:pt x="127" y="117"/>
                  </a:lnTo>
                  <a:lnTo>
                    <a:pt x="136" y="123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1"/>
                  </a:lnTo>
                  <a:lnTo>
                    <a:pt x="98" y="132"/>
                  </a:lnTo>
                  <a:lnTo>
                    <a:pt x="82" y="133"/>
                  </a:lnTo>
                  <a:lnTo>
                    <a:pt x="63" y="132"/>
                  </a:lnTo>
                  <a:lnTo>
                    <a:pt x="46" y="131"/>
                  </a:lnTo>
                  <a:lnTo>
                    <a:pt x="31" y="128"/>
                  </a:lnTo>
                  <a:lnTo>
                    <a:pt x="17" y="125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4"/>
                  </a:lnTo>
                  <a:lnTo>
                    <a:pt x="12" y="131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8"/>
                  </a:lnTo>
                  <a:lnTo>
                    <a:pt x="74" y="140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3"/>
                  </a:lnTo>
                  <a:lnTo>
                    <a:pt x="172" y="171"/>
                  </a:lnTo>
                  <a:lnTo>
                    <a:pt x="179" y="178"/>
                  </a:lnTo>
                  <a:lnTo>
                    <a:pt x="183" y="182"/>
                  </a:lnTo>
                  <a:lnTo>
                    <a:pt x="187" y="186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200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5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3"/>
                  </a:lnTo>
                  <a:lnTo>
                    <a:pt x="100" y="225"/>
                  </a:lnTo>
                  <a:lnTo>
                    <a:pt x="113" y="224"/>
                  </a:lnTo>
                  <a:lnTo>
                    <a:pt x="121" y="222"/>
                  </a:lnTo>
                  <a:lnTo>
                    <a:pt x="133" y="219"/>
                  </a:lnTo>
                  <a:lnTo>
                    <a:pt x="145" y="215"/>
                  </a:lnTo>
                  <a:lnTo>
                    <a:pt x="159" y="210"/>
                  </a:lnTo>
                  <a:lnTo>
                    <a:pt x="172" y="207"/>
                  </a:lnTo>
                  <a:lnTo>
                    <a:pt x="183" y="202"/>
                  </a:lnTo>
                  <a:lnTo>
                    <a:pt x="192" y="199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7"/>
                  </a:lnTo>
                  <a:lnTo>
                    <a:pt x="241" y="211"/>
                  </a:lnTo>
                  <a:lnTo>
                    <a:pt x="249" y="215"/>
                  </a:lnTo>
                  <a:lnTo>
                    <a:pt x="257" y="219"/>
                  </a:lnTo>
                  <a:lnTo>
                    <a:pt x="264" y="223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680" name="TextBox 679"/>
          <p:cNvSpPr txBox="1"/>
          <p:nvPr/>
        </p:nvSpPr>
        <p:spPr>
          <a:xfrm>
            <a:off x="914400" y="3352800"/>
            <a:ext cx="13106400" cy="1828800"/>
          </a:xfrm>
          <a:prstGeom prst="rect">
            <a:avLst/>
          </a:prstGeom>
          <a:noFill/>
        </p:spPr>
        <p:txBody>
          <a:bodyPr spcFirstLastPara="1" lIns="121912" tIns="60956" rIns="121912" bIns="60956">
            <a:prstTxWarp prst="textArchDown">
              <a:avLst>
                <a:gd name="adj" fmla="val 362868"/>
              </a:avLst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42237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75503378"/>
      </p:ext>
    </p:extLst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POWERPOINT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1175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+ 2 + 2 + 2 + 2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605642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381461" y="5370266"/>
            <a:ext cx="1530712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+ 3 + 3 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862540" y="752654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047018" y="1284464"/>
            <a:ext cx="446249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4FE3C-A37B-4EB0-BAF8-B13AE9162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49"/>
          <a:stretch/>
        </p:blipFill>
        <p:spPr>
          <a:xfrm>
            <a:off x="847192" y="1916080"/>
            <a:ext cx="2082439" cy="1081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CA060-9B2A-43EB-87F3-0C6B6D204834}"/>
              </a:ext>
            </a:extLst>
          </p:cNvPr>
          <p:cNvSpPr txBox="1"/>
          <p:nvPr/>
        </p:nvSpPr>
        <p:spPr>
          <a:xfrm>
            <a:off x="455299" y="1712405"/>
            <a:ext cx="67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</a:rPr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567C0B-8B97-4A45-A6E7-22F5CF56E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49"/>
          <a:stretch/>
        </p:blipFill>
        <p:spPr>
          <a:xfrm>
            <a:off x="2794553" y="1954926"/>
            <a:ext cx="2082439" cy="1081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6A460D-43C9-454D-9404-C1B9FD19E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49"/>
          <a:stretch/>
        </p:blipFill>
        <p:spPr>
          <a:xfrm>
            <a:off x="4756382" y="1954926"/>
            <a:ext cx="2082439" cy="1081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78964C-53AF-460C-8A3A-5B86698A4DE8}"/>
              </a:ext>
            </a:extLst>
          </p:cNvPr>
          <p:cNvSpPr txBox="1"/>
          <p:nvPr/>
        </p:nvSpPr>
        <p:spPr>
          <a:xfrm>
            <a:off x="1580224" y="3098306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B10A0-CF55-4D18-9ACB-7A5DDD0D4AA9}"/>
              </a:ext>
            </a:extLst>
          </p:cNvPr>
          <p:cNvSpPr txBox="1"/>
          <p:nvPr/>
        </p:nvSpPr>
        <p:spPr>
          <a:xfrm>
            <a:off x="3534791" y="3098306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87704B-F615-4C46-BC08-B3BEB2198485}"/>
              </a:ext>
            </a:extLst>
          </p:cNvPr>
          <p:cNvSpPr txBox="1"/>
          <p:nvPr/>
        </p:nvSpPr>
        <p:spPr>
          <a:xfrm>
            <a:off x="5593414" y="3098306"/>
            <a:ext cx="408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D2B88-4E29-46EE-B770-F677B8A89315}"/>
              </a:ext>
            </a:extLst>
          </p:cNvPr>
          <p:cNvSpPr txBox="1"/>
          <p:nvPr/>
        </p:nvSpPr>
        <p:spPr>
          <a:xfrm>
            <a:off x="2557507" y="3167390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468E92-97AA-4630-8CDA-C394D327C7E8}"/>
              </a:ext>
            </a:extLst>
          </p:cNvPr>
          <p:cNvSpPr txBox="1"/>
          <p:nvPr/>
        </p:nvSpPr>
        <p:spPr>
          <a:xfrm>
            <a:off x="4616130" y="3131878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F5FD1-61DF-4CBE-900C-E222E2C40161}"/>
              </a:ext>
            </a:extLst>
          </p:cNvPr>
          <p:cNvSpPr txBox="1"/>
          <p:nvPr/>
        </p:nvSpPr>
        <p:spPr>
          <a:xfrm>
            <a:off x="6257613" y="3131878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2927E-4DA6-4476-AFD9-F226DB433F2C}"/>
              </a:ext>
            </a:extLst>
          </p:cNvPr>
          <p:cNvSpPr txBox="1"/>
          <p:nvPr/>
        </p:nvSpPr>
        <p:spPr>
          <a:xfrm>
            <a:off x="6838933" y="3081141"/>
            <a:ext cx="4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23A87B-E895-40FE-B104-CA2FC93F4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453" t="51125"/>
          <a:stretch/>
        </p:blipFill>
        <p:spPr>
          <a:xfrm>
            <a:off x="9330855" y="2789526"/>
            <a:ext cx="2148729" cy="180216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4D92459-B82F-4721-BE9D-642D1E000E52}"/>
              </a:ext>
            </a:extLst>
          </p:cNvPr>
          <p:cNvSpPr/>
          <p:nvPr/>
        </p:nvSpPr>
        <p:spPr>
          <a:xfrm flipH="1">
            <a:off x="6747776" y="834225"/>
            <a:ext cx="4796096" cy="1880058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5113C-7CF6-4422-A912-10F0A93FDAA4}"/>
              </a:ext>
            </a:extLst>
          </p:cNvPr>
          <p:cNvSpPr txBox="1"/>
          <p:nvPr/>
        </p:nvSpPr>
        <p:spPr>
          <a:xfrm>
            <a:off x="6824353" y="933960"/>
            <a:ext cx="4462990" cy="1159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prstClr val="black"/>
                </a:solidFill>
              </a:rPr>
              <a:t>    </a:t>
            </a:r>
            <a:r>
              <a:rPr lang="vi-VN" sz="3200" i="1" dirty="0">
                <a:solidFill>
                  <a:prstClr val="black"/>
                </a:solidFill>
              </a:rPr>
              <a:t>Mỗi đĩa có 2 quả cam. 3 đĩa như vậy có tất cả mấy quả cam?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18FBD-BAD7-4D76-BCE3-4012834E31CC}"/>
              </a:ext>
            </a:extLst>
          </p:cNvPr>
          <p:cNvSpPr txBox="1"/>
          <p:nvPr/>
        </p:nvSpPr>
        <p:spPr>
          <a:xfrm>
            <a:off x="646536" y="3540778"/>
            <a:ext cx="6908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</a:rPr>
              <a:t>Mỗi đĩa có 2 quả cam. 3 đĩa như vậy có tất cả 6 quả cam.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54C56D-9DFD-4A68-82E9-646A88CE2432}"/>
              </a:ext>
            </a:extLst>
          </p:cNvPr>
          <p:cNvCxnSpPr/>
          <p:nvPr/>
        </p:nvCxnSpPr>
        <p:spPr>
          <a:xfrm>
            <a:off x="2681258" y="4079387"/>
            <a:ext cx="189709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9F54670-76A7-45FE-BA23-B74FD26BDF46}"/>
              </a:ext>
            </a:extLst>
          </p:cNvPr>
          <p:cNvSpPr/>
          <p:nvPr/>
        </p:nvSpPr>
        <p:spPr>
          <a:xfrm>
            <a:off x="4691494" y="3594117"/>
            <a:ext cx="1119970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prstClr val="white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781968-1C7F-4E26-9411-2C655959ED4C}"/>
              </a:ext>
            </a:extLst>
          </p:cNvPr>
          <p:cNvCxnSpPr/>
          <p:nvPr/>
        </p:nvCxnSpPr>
        <p:spPr>
          <a:xfrm>
            <a:off x="1422796" y="4525963"/>
            <a:ext cx="28441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1A7DF6C-5F5E-406B-A587-F65188970C97}"/>
              </a:ext>
            </a:extLst>
          </p:cNvPr>
          <p:cNvSpPr txBox="1"/>
          <p:nvPr/>
        </p:nvSpPr>
        <p:spPr>
          <a:xfrm>
            <a:off x="630136" y="4559050"/>
            <a:ext cx="7831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</a:rPr>
              <a:t>Ta chuyển 2 + 2 + 2 = 6 thành phép nhân: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7855CF-B9E1-43CA-8EEB-1F02D4ADB8DB}"/>
              </a:ext>
            </a:extLst>
          </p:cNvPr>
          <p:cNvSpPr/>
          <p:nvPr/>
        </p:nvSpPr>
        <p:spPr>
          <a:xfrm>
            <a:off x="3047637" y="5099382"/>
            <a:ext cx="320997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1EBE16-11EE-47B7-B76E-56E62D943D97}"/>
              </a:ext>
            </a:extLst>
          </p:cNvPr>
          <p:cNvSpPr/>
          <p:nvPr/>
        </p:nvSpPr>
        <p:spPr>
          <a:xfrm>
            <a:off x="3055391" y="5044947"/>
            <a:ext cx="907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F175FFD-EFF7-44C9-BEAB-213D0EE470D8}"/>
                  </a:ext>
                </a:extLst>
              </p:cNvPr>
              <p:cNvSpPr txBox="1"/>
              <p:nvPr/>
            </p:nvSpPr>
            <p:spPr>
              <a:xfrm>
                <a:off x="3707900" y="5127303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F175FFD-EFF7-44C9-BEAB-213D0EE47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0" y="5127303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0F5926BD-8D59-407B-95C0-EEF9BE192638}"/>
              </a:ext>
            </a:extLst>
          </p:cNvPr>
          <p:cNvSpPr/>
          <p:nvPr/>
        </p:nvSpPr>
        <p:spPr>
          <a:xfrm>
            <a:off x="4554776" y="5072866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7C50A0-019B-4C01-8AB0-76409E9161FE}"/>
              </a:ext>
            </a:extLst>
          </p:cNvPr>
          <p:cNvSpPr/>
          <p:nvPr/>
        </p:nvSpPr>
        <p:spPr>
          <a:xfrm>
            <a:off x="5249630" y="5106502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16032D-C98A-4911-B70B-7ED0A0035C6D}"/>
              </a:ext>
            </a:extLst>
          </p:cNvPr>
          <p:cNvSpPr/>
          <p:nvPr/>
        </p:nvSpPr>
        <p:spPr>
          <a:xfrm>
            <a:off x="5853075" y="5072866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A8C36B-5C19-4062-BB69-AC7E608B243C}"/>
              </a:ext>
            </a:extLst>
          </p:cNvPr>
          <p:cNvSpPr txBox="1"/>
          <p:nvPr/>
        </p:nvSpPr>
        <p:spPr>
          <a:xfrm>
            <a:off x="1155368" y="5487208"/>
            <a:ext cx="566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</a:rPr>
              <a:t>Đọc là: </a:t>
            </a:r>
            <a:r>
              <a:rPr lang="vi-VN" sz="3200" dirty="0">
                <a:solidFill>
                  <a:srgbClr val="0070C0"/>
                </a:solidFill>
              </a:rPr>
              <a:t>Hai nhân ba bằng sáu.</a:t>
            </a:r>
            <a:endParaRPr lang="vi-VN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5551C57-9CB7-4ADA-B7F1-33804657216E}"/>
                  </a:ext>
                </a:extLst>
              </p:cNvPr>
              <p:cNvSpPr txBox="1"/>
              <p:nvPr/>
            </p:nvSpPr>
            <p:spPr>
              <a:xfrm>
                <a:off x="1093124" y="5977780"/>
                <a:ext cx="47183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</a:rPr>
                  <a:t> </a:t>
                </a:r>
                <a:r>
                  <a:rPr lang="vi-VN" sz="3200" dirty="0">
                    <a:solidFill>
                      <a:prstClr val="black"/>
                    </a:solidFill>
                  </a:rPr>
                  <a:t>Dấu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3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là dấu nhân.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5551C57-9CB7-4ADA-B7F1-338046572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124" y="5977780"/>
                <a:ext cx="4718340" cy="584775"/>
              </a:xfrm>
              <a:prstGeom prst="rect">
                <a:avLst/>
              </a:prstGeom>
              <a:blipFill>
                <a:blip r:embed="rId6"/>
                <a:stretch>
                  <a:fillRect l="-1292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9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/>
      <p:bldP spid="11" grpId="0"/>
      <p:bldP spid="12" grpId="0"/>
      <p:bldP spid="13" grpId="0"/>
      <p:bldP spid="14" grpId="0"/>
      <p:bldP spid="15" grpId="0"/>
      <p:bldP spid="3" grpId="0" animBg="1"/>
      <p:bldP spid="20" grpId="0"/>
      <p:bldP spid="21" grpId="0"/>
      <p:bldP spid="23" grpId="0" animBg="1"/>
      <p:bldP spid="25" grpId="0"/>
      <p:bldP spid="27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FA93A1C-AFC0-4E89-B83D-10A04243BE60}"/>
              </a:ext>
            </a:extLst>
          </p:cNvPr>
          <p:cNvSpPr/>
          <p:nvPr/>
        </p:nvSpPr>
        <p:spPr>
          <a:xfrm>
            <a:off x="2566084" y="3775228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FDCD-0002-41B2-B7CD-ED58D6FF9398}"/>
              </a:ext>
            </a:extLst>
          </p:cNvPr>
          <p:cNvSpPr txBox="1"/>
          <p:nvPr/>
        </p:nvSpPr>
        <p:spPr>
          <a:xfrm>
            <a:off x="306625" y="158754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/>
              <a:t>b)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DAF6CF5-1CEE-4F2E-A5D4-F877EF3EAC75}"/>
              </a:ext>
            </a:extLst>
          </p:cNvPr>
          <p:cNvSpPr/>
          <p:nvPr/>
        </p:nvSpPr>
        <p:spPr>
          <a:xfrm flipH="1">
            <a:off x="6725571" y="1"/>
            <a:ext cx="4311061" cy="1913552"/>
          </a:xfrm>
          <a:prstGeom prst="wedgeEllipseCallout">
            <a:avLst>
              <a:gd name="adj1" fmla="val -46994"/>
              <a:gd name="adj2" fmla="val 6609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610ACC-1CA0-42EA-8FE1-7C7F07830157}"/>
              </a:ext>
            </a:extLst>
          </p:cNvPr>
          <p:cNvGrpSpPr/>
          <p:nvPr/>
        </p:nvGrpSpPr>
        <p:grpSpPr>
          <a:xfrm>
            <a:off x="6725571" y="429502"/>
            <a:ext cx="5603393" cy="3166212"/>
            <a:chOff x="6644048" y="-256130"/>
            <a:chExt cx="5031271" cy="3480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8565C0-7055-4B8B-A5EB-269BFCF24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7471" t="4198" r="2105"/>
            <a:stretch/>
          </p:blipFill>
          <p:spPr>
            <a:xfrm>
              <a:off x="9798662" y="313913"/>
              <a:ext cx="1876657" cy="29109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FEF983-5835-4E3D-A8D7-25D2E1A99052}"/>
                </a:ext>
              </a:extLst>
            </p:cNvPr>
            <p:cNvSpPr txBox="1"/>
            <p:nvPr/>
          </p:nvSpPr>
          <p:spPr>
            <a:xfrm>
              <a:off x="6644048" y="-256130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2FF563F-670E-4DFF-BD2C-B6BEF3603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76" r="51333"/>
          <a:stretch/>
        </p:blipFill>
        <p:spPr>
          <a:xfrm>
            <a:off x="860365" y="219042"/>
            <a:ext cx="2090058" cy="1200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99D7A7-2CED-482C-86A6-9D8756846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76" r="51333"/>
          <a:stretch/>
        </p:blipFill>
        <p:spPr>
          <a:xfrm>
            <a:off x="2926092" y="243817"/>
            <a:ext cx="2090058" cy="1200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06D56F-C1C4-4CB6-9D91-226C2F10567E}"/>
              </a:ext>
            </a:extLst>
          </p:cNvPr>
          <p:cNvSpPr txBox="1"/>
          <p:nvPr/>
        </p:nvSpPr>
        <p:spPr>
          <a:xfrm>
            <a:off x="1421449" y="129503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E1A52-3174-4027-9174-FA7A843F63EA}"/>
              </a:ext>
            </a:extLst>
          </p:cNvPr>
          <p:cNvSpPr txBox="1"/>
          <p:nvPr/>
        </p:nvSpPr>
        <p:spPr>
          <a:xfrm>
            <a:off x="3654017" y="129503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4171C5-4694-4EC0-8B28-E221970F8F7A}"/>
              </a:ext>
            </a:extLst>
          </p:cNvPr>
          <p:cNvSpPr txBox="1"/>
          <p:nvPr/>
        </p:nvSpPr>
        <p:spPr>
          <a:xfrm>
            <a:off x="2608988" y="129502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78934-3C7A-4EAC-9E86-00D7303A0B8B}"/>
              </a:ext>
            </a:extLst>
          </p:cNvPr>
          <p:cNvSpPr txBox="1"/>
          <p:nvPr/>
        </p:nvSpPr>
        <p:spPr>
          <a:xfrm>
            <a:off x="4500645" y="1295028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C3A7B-69AF-445A-AADE-B32A4CC9276E}"/>
              </a:ext>
            </a:extLst>
          </p:cNvPr>
          <p:cNvSpPr txBox="1"/>
          <p:nvPr/>
        </p:nvSpPr>
        <p:spPr>
          <a:xfrm>
            <a:off x="5344067" y="129502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39982C-1EA3-4C1B-8300-41F7C03D6189}"/>
              </a:ext>
            </a:extLst>
          </p:cNvPr>
          <p:cNvSpPr txBox="1"/>
          <p:nvPr/>
        </p:nvSpPr>
        <p:spPr>
          <a:xfrm>
            <a:off x="306625" y="2011772"/>
            <a:ext cx="10649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</a:t>
            </a:r>
            <a:r>
              <a:rPr lang="vi-VN" sz="4000" dirty="0"/>
              <a:t>Mỗi đĩa có 3 quả cam. 2 đĩa như vậy có tất cả 6 quả cam.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D4EBFF-5BA4-4A64-B8D6-42A8A08735E4}"/>
              </a:ext>
            </a:extLst>
          </p:cNvPr>
          <p:cNvCxnSpPr/>
          <p:nvPr/>
        </p:nvCxnSpPr>
        <p:spPr>
          <a:xfrm>
            <a:off x="3313802" y="2578973"/>
            <a:ext cx="226337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84462B1-372A-4AFE-BC3E-C33D703D628E}"/>
              </a:ext>
            </a:extLst>
          </p:cNvPr>
          <p:cNvSpPr/>
          <p:nvPr/>
        </p:nvSpPr>
        <p:spPr>
          <a:xfrm>
            <a:off x="5693533" y="2043553"/>
            <a:ext cx="1465441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01C433-76F5-4D6F-B411-377AE35C0B58}"/>
              </a:ext>
            </a:extLst>
          </p:cNvPr>
          <p:cNvCxnSpPr/>
          <p:nvPr/>
        </p:nvCxnSpPr>
        <p:spPr>
          <a:xfrm>
            <a:off x="806075" y="3152909"/>
            <a:ext cx="235619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8072780-28CD-4761-8223-18792F4DF30D}"/>
              </a:ext>
            </a:extLst>
          </p:cNvPr>
          <p:cNvSpPr txBox="1"/>
          <p:nvPr/>
        </p:nvSpPr>
        <p:spPr>
          <a:xfrm>
            <a:off x="437203" y="3116690"/>
            <a:ext cx="8817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Ta chuyển 3 + 3 = 6 thành phép nhân: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0911A6-B22C-4E18-9C55-AE66D3DF86CF}"/>
              </a:ext>
            </a:extLst>
          </p:cNvPr>
          <p:cNvSpPr/>
          <p:nvPr/>
        </p:nvSpPr>
        <p:spPr>
          <a:xfrm>
            <a:off x="2716839" y="378744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9370C09-F3D7-40AC-8624-26E26C7C5583}"/>
                  </a:ext>
                </a:extLst>
              </p:cNvPr>
              <p:cNvSpPr txBox="1"/>
              <p:nvPr/>
            </p:nvSpPr>
            <p:spPr>
              <a:xfrm>
                <a:off x="3228432" y="3798756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9370C09-F3D7-40AC-8624-26E26C7C5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432" y="3798756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F532E98-EBD1-4BDD-9169-DEC09BC19D28}"/>
              </a:ext>
            </a:extLst>
          </p:cNvPr>
          <p:cNvSpPr/>
          <p:nvPr/>
        </p:nvSpPr>
        <p:spPr>
          <a:xfrm>
            <a:off x="3712012" y="3804644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921E8D-09C5-4D61-8782-4B0EA86D3682}"/>
              </a:ext>
            </a:extLst>
          </p:cNvPr>
          <p:cNvSpPr/>
          <p:nvPr/>
        </p:nvSpPr>
        <p:spPr>
          <a:xfrm>
            <a:off x="4220300" y="3787448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1E3EB6-B2AE-4828-B582-9C0793829533}"/>
              </a:ext>
            </a:extLst>
          </p:cNvPr>
          <p:cNvSpPr/>
          <p:nvPr/>
        </p:nvSpPr>
        <p:spPr>
          <a:xfrm>
            <a:off x="4689428" y="379128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7F2732-D6A4-4305-9561-7F1A5AF5F278}"/>
              </a:ext>
            </a:extLst>
          </p:cNvPr>
          <p:cNvSpPr txBox="1"/>
          <p:nvPr/>
        </p:nvSpPr>
        <p:spPr>
          <a:xfrm>
            <a:off x="531418" y="4343450"/>
            <a:ext cx="706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Đọc là: </a:t>
            </a:r>
            <a:r>
              <a:rPr lang="vi-VN" sz="4000" dirty="0">
                <a:solidFill>
                  <a:srgbClr val="0070C0"/>
                </a:solidFill>
              </a:rPr>
              <a:t>Ba nhân hai bằng sáu.</a:t>
            </a:r>
            <a:endParaRPr lang="vi-VN" sz="4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5C5A28-B261-4383-A43B-2264366E1ADD}"/>
              </a:ext>
            </a:extLst>
          </p:cNvPr>
          <p:cNvSpPr txBox="1"/>
          <p:nvPr/>
        </p:nvSpPr>
        <p:spPr>
          <a:xfrm>
            <a:off x="530691" y="5185932"/>
            <a:ext cx="237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754A8CB-F1B6-4335-B263-4AD2B8C63D6C}"/>
                  </a:ext>
                </a:extLst>
              </p:cNvPr>
              <p:cNvSpPr txBox="1"/>
              <p:nvPr/>
            </p:nvSpPr>
            <p:spPr>
              <a:xfrm>
                <a:off x="3112046" y="5149556"/>
                <a:ext cx="3763233" cy="120032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36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754A8CB-F1B6-4335-B263-4AD2B8C63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046" y="5149556"/>
                <a:ext cx="3763233" cy="1200329"/>
              </a:xfrm>
              <a:prstGeom prst="rect">
                <a:avLst/>
              </a:prstGeom>
              <a:blipFill>
                <a:blip r:embed="rId6"/>
                <a:stretch>
                  <a:fillRect l="-5016" t="-8081" r="-485" b="-17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77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/>
      <p:bldP spid="2" grpId="0" animBg="1"/>
      <p:bldP spid="3" grpId="0"/>
      <p:bldP spid="13" grpId="0"/>
      <p:bldP spid="14" grpId="0"/>
      <p:bldP spid="15" grpId="0"/>
      <p:bldP spid="16" grpId="0"/>
      <p:bldP spid="17" grpId="0"/>
      <p:bldP spid="19" grpId="0" animBg="1"/>
      <p:bldP spid="21" grpId="0"/>
      <p:bldP spid="22" grpId="0"/>
      <p:bldP spid="23" grpId="0"/>
      <p:bldP spid="24" grpId="0"/>
      <p:bldP spid="25" grpId="0"/>
      <p:bldP spid="27" grpId="0"/>
      <p:bldP spid="30" grpId="0"/>
      <p:bldP spid="31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4228300" y="742494"/>
            <a:ext cx="354524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C987C436-73B0-E40E-BCCD-06C788D4FB61}"/>
              </a:ext>
            </a:extLst>
          </p:cNvPr>
          <p:cNvSpPr/>
          <p:nvPr/>
        </p:nvSpPr>
        <p:spPr>
          <a:xfrm>
            <a:off x="3128298" y="1314944"/>
            <a:ext cx="4462491" cy="56229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15DEBB-BA0E-4A67-98E3-024B825162DE}"/>
              </a:ext>
            </a:extLst>
          </p:cNvPr>
          <p:cNvSpPr/>
          <p:nvPr/>
        </p:nvSpPr>
        <p:spPr>
          <a:xfrm>
            <a:off x="440456" y="197731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A71053-D0F8-40C8-9F9B-FB717002932C}"/>
              </a:ext>
            </a:extLst>
          </p:cNvPr>
          <p:cNvGrpSpPr/>
          <p:nvPr/>
        </p:nvGrpSpPr>
        <p:grpSpPr>
          <a:xfrm>
            <a:off x="1092235" y="1977315"/>
            <a:ext cx="1116312" cy="523221"/>
            <a:chOff x="1870518" y="1440653"/>
            <a:chExt cx="1116312" cy="5232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C03B98-04CC-4C9A-83D7-FC662435088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5BC206B-E471-49A0-B28A-82C4ABB301E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FCEFBD-79CC-4C6D-A479-A97D3950999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9AA49D-E8F9-4D0F-BBB7-7256ABB6964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96879DC-575F-450A-9190-01F34C9B2D1D}"/>
              </a:ext>
            </a:extLst>
          </p:cNvPr>
          <p:cNvSpPr txBox="1"/>
          <p:nvPr/>
        </p:nvSpPr>
        <p:spPr>
          <a:xfrm>
            <a:off x="625145" y="244502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E4C41D-F7C9-49D5-AE07-2DB568263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2382"/>
          <a:stretch/>
        </p:blipFill>
        <p:spPr>
          <a:xfrm>
            <a:off x="2681258" y="1977315"/>
            <a:ext cx="5529523" cy="1939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4DB2E8-28FF-4E6F-A8F7-60250EA0ECD6}"/>
              </a:ext>
            </a:extLst>
          </p:cNvPr>
          <p:cNvSpPr txBox="1"/>
          <p:nvPr/>
        </p:nvSpPr>
        <p:spPr>
          <a:xfrm>
            <a:off x="3112709" y="401652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0B8975-C9C1-4B20-9772-0395B17A91B6}"/>
              </a:ext>
            </a:extLst>
          </p:cNvPr>
          <p:cNvSpPr txBox="1"/>
          <p:nvPr/>
        </p:nvSpPr>
        <p:spPr>
          <a:xfrm>
            <a:off x="3474450" y="401652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E75D7-8570-412E-BDFA-352B245629C6}"/>
              </a:ext>
            </a:extLst>
          </p:cNvPr>
          <p:cNvSpPr txBox="1"/>
          <p:nvPr/>
        </p:nvSpPr>
        <p:spPr>
          <a:xfrm>
            <a:off x="3861473" y="401652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555060-6E23-45FB-867A-59C186B7E2D3}"/>
              </a:ext>
            </a:extLst>
          </p:cNvPr>
          <p:cNvSpPr txBox="1"/>
          <p:nvPr/>
        </p:nvSpPr>
        <p:spPr>
          <a:xfrm>
            <a:off x="4567763" y="401652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2F90FC-4B6E-4A51-B29A-2B142225F1DB}"/>
              </a:ext>
            </a:extLst>
          </p:cNvPr>
          <p:cNvSpPr txBox="1"/>
          <p:nvPr/>
        </p:nvSpPr>
        <p:spPr>
          <a:xfrm>
            <a:off x="5272821" y="4018200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39E9D4-C518-4D68-AED4-A526F56257B6}"/>
              </a:ext>
            </a:extLst>
          </p:cNvPr>
          <p:cNvSpPr txBox="1"/>
          <p:nvPr/>
        </p:nvSpPr>
        <p:spPr>
          <a:xfrm>
            <a:off x="6055522" y="4016526"/>
            <a:ext cx="36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5A61CA-0A93-4C59-B43D-1C7E28DCBC09}"/>
              </a:ext>
            </a:extLst>
          </p:cNvPr>
          <p:cNvSpPr txBox="1"/>
          <p:nvPr/>
        </p:nvSpPr>
        <p:spPr>
          <a:xfrm>
            <a:off x="4197487" y="401652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84EDB8-D314-4BE8-9678-9C7F66521E03}"/>
              </a:ext>
            </a:extLst>
          </p:cNvPr>
          <p:cNvSpPr txBox="1"/>
          <p:nvPr/>
        </p:nvSpPr>
        <p:spPr>
          <a:xfrm>
            <a:off x="4874248" y="401652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75B065-7B50-4593-9FFF-7AC8B5BEEAC0}"/>
              </a:ext>
            </a:extLst>
          </p:cNvPr>
          <p:cNvSpPr txBox="1"/>
          <p:nvPr/>
        </p:nvSpPr>
        <p:spPr>
          <a:xfrm>
            <a:off x="5656456" y="397801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4C64C1-4022-4875-9545-841DFE7E5F70}"/>
              </a:ext>
            </a:extLst>
          </p:cNvPr>
          <p:cNvSpPr txBox="1"/>
          <p:nvPr/>
        </p:nvSpPr>
        <p:spPr>
          <a:xfrm>
            <a:off x="6464397" y="3978019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5429209-3B01-495D-9873-EA9711019089}"/>
              </a:ext>
            </a:extLst>
          </p:cNvPr>
          <p:cNvSpPr/>
          <p:nvPr/>
        </p:nvSpPr>
        <p:spPr>
          <a:xfrm>
            <a:off x="6993389" y="4040606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2AD1450-6B3C-4D63-B91E-0E136D097B08}"/>
              </a:ext>
            </a:extLst>
          </p:cNvPr>
          <p:cNvSpPr/>
          <p:nvPr/>
        </p:nvSpPr>
        <p:spPr>
          <a:xfrm>
            <a:off x="6993389" y="4047264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782CCA-F31A-4966-A485-00A84669F6B0}"/>
              </a:ext>
            </a:extLst>
          </p:cNvPr>
          <p:cNvGrpSpPr/>
          <p:nvPr/>
        </p:nvGrpSpPr>
        <p:grpSpPr>
          <a:xfrm>
            <a:off x="3048911" y="4686372"/>
            <a:ext cx="3095974" cy="646331"/>
            <a:chOff x="1695244" y="3751875"/>
            <a:chExt cx="3095974" cy="6463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76E7075-92DE-4898-831B-15A2D8B40301}"/>
                </a:ext>
              </a:extLst>
            </p:cNvPr>
            <p:cNvGrpSpPr/>
            <p:nvPr/>
          </p:nvGrpSpPr>
          <p:grpSpPr>
            <a:xfrm>
              <a:off x="1695244" y="3751875"/>
              <a:ext cx="3095974" cy="646331"/>
              <a:chOff x="1672519" y="3217510"/>
              <a:chExt cx="3095974" cy="6463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0479214-37FE-4608-8A2E-62DF0025672D}"/>
                      </a:ext>
                    </a:extLst>
                  </p:cNvPr>
                  <p:cNvSpPr txBox="1"/>
                  <p:nvPr/>
                </p:nvSpPr>
                <p:spPr>
                  <a:xfrm>
                    <a:off x="1672519" y="3217510"/>
                    <a:ext cx="309597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36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3600" dirty="0"/>
                      <a:t>       = </a:t>
                    </a: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0479214-37FE-4608-8A2E-62DF002567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72519" y="3217510"/>
                    <a:ext cx="3095974" cy="6463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5906" t="-15094" b="-349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E965E6A3-55F1-40E4-B26A-5C851FEA73CB}"/>
                  </a:ext>
                </a:extLst>
              </p:cNvPr>
              <p:cNvSpPr/>
              <p:nvPr/>
            </p:nvSpPr>
            <p:spPr>
              <a:xfrm>
                <a:off x="2684616" y="3275604"/>
                <a:ext cx="644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A34CC64-0114-4240-AAC4-E0252CE166C6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FE5F4A-97AE-46EA-9301-B02CB41815B5}"/>
              </a:ext>
            </a:extLst>
          </p:cNvPr>
          <p:cNvSpPr/>
          <p:nvPr/>
        </p:nvSpPr>
        <p:spPr>
          <a:xfrm>
            <a:off x="4057541" y="4694056"/>
            <a:ext cx="644095" cy="6463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95D5B57-ADFB-4DD2-92DE-4A44659B6941}"/>
              </a:ext>
            </a:extLst>
          </p:cNvPr>
          <p:cNvSpPr/>
          <p:nvPr/>
        </p:nvSpPr>
        <p:spPr>
          <a:xfrm>
            <a:off x="5283457" y="474399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3997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2" grpId="0"/>
      <p:bldP spid="3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27" grpId="0"/>
      <p:bldP spid="32" grpId="0" animBg="1"/>
      <p:bldP spid="31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</TotalTime>
  <Words>573</Words>
  <Application>Microsoft Office PowerPoint</Application>
  <PresentationFormat>Widescreen</PresentationFormat>
  <Paragraphs>210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Open Sans</vt:lpstr>
      <vt:lpstr>Tahoma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STD_NHUNG</cp:lastModifiedBy>
  <cp:revision>193</cp:revision>
  <dcterms:created xsi:type="dcterms:W3CDTF">2021-06-02T01:34:28Z</dcterms:created>
  <dcterms:modified xsi:type="dcterms:W3CDTF">2025-01-20T07:45:17Z</dcterms:modified>
</cp:coreProperties>
</file>