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9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1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41" r:id="rId8"/>
    <p:sldMasterId id="2147484070" r:id="rId9"/>
    <p:sldMasterId id="2147484184" r:id="rId10"/>
    <p:sldMasterId id="2147484289" r:id="rId11"/>
    <p:sldMasterId id="2147484300" r:id="rId12"/>
    <p:sldMasterId id="2147484312" r:id="rId13"/>
  </p:sldMasterIdLst>
  <p:notesMasterIdLst>
    <p:notesMasterId r:id="rId34"/>
  </p:notesMasterIdLst>
  <p:handoutMasterIdLst>
    <p:handoutMasterId r:id="rId35"/>
  </p:handoutMasterIdLst>
  <p:sldIdLst>
    <p:sldId id="2007577181" r:id="rId14"/>
    <p:sldId id="2007577183" r:id="rId15"/>
    <p:sldId id="2007577184" r:id="rId16"/>
    <p:sldId id="2007577187" r:id="rId17"/>
    <p:sldId id="2007577186" r:id="rId18"/>
    <p:sldId id="2007577195" r:id="rId19"/>
    <p:sldId id="276" r:id="rId20"/>
    <p:sldId id="2007577192" r:id="rId21"/>
    <p:sldId id="2007577193" r:id="rId22"/>
    <p:sldId id="286" r:id="rId23"/>
    <p:sldId id="2007577188" r:id="rId24"/>
    <p:sldId id="2007577189" r:id="rId25"/>
    <p:sldId id="256" r:id="rId26"/>
    <p:sldId id="258" r:id="rId27"/>
    <p:sldId id="259" r:id="rId28"/>
    <p:sldId id="2007577190" r:id="rId29"/>
    <p:sldId id="260" r:id="rId30"/>
    <p:sldId id="2007577191" r:id="rId31"/>
    <p:sldId id="265" r:id="rId32"/>
    <p:sldId id="290" r:id="rId33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EFCF"/>
    <a:srgbClr val="EA1ECD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1130" autoAdjust="0"/>
  </p:normalViewPr>
  <p:slideViewPr>
    <p:cSldViewPr snapToGrid="0" showGuides="1">
      <p:cViewPr varScale="1">
        <p:scale>
          <a:sx n="98" d="100"/>
          <a:sy n="98" d="100"/>
        </p:scale>
        <p:origin x="33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theme" Target="theme/theme1.xml"/><Relationship Id="rId21" Type="http://schemas.openxmlformats.org/officeDocument/2006/relationships/slide" Target="slides/slide8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752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71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87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87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59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53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2FD0C-B6D3-45AF-856F-A405129FD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6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08899-20A8-46AD-AA03-3D1308691B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1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xmlns="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xmlns="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xmlns="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xmlns="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xmlns="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xmlns="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xmlns="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xmlns="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xmlns="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xmlns="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70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30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4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8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9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9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6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4" y="1111569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4" y="1776416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54139" y="3329281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8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03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6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31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4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3562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72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82F288E0-7875-42C4-84C8-98DBBD3BF4D2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7D9BB5D0-35E4-459D-AEF3-FE4D7C45CC1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6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FB475AF3-A322-416E-99D7-29F5A7799ECC}" type="datetimeFigureOut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2025/1/14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6"/>
            <a:ext cx="3086100" cy="273844"/>
          </a:xfrm>
        </p:spPr>
        <p:txBody>
          <a:bodyPr/>
          <a:lstStyle/>
          <a:p>
            <a:pPr defTabSz="685800">
              <a:buClrTx/>
            </a:pPr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6"/>
            <a:ext cx="2057400" cy="273844"/>
          </a:xfrm>
        </p:spPr>
        <p:txBody>
          <a:bodyPr/>
          <a:lstStyle/>
          <a:p>
            <a:pPr defTabSz="685800">
              <a:buClrTx/>
            </a:pPr>
            <a:fld id="{10B49C96-558A-49EC-AD52-79C3D5970B39}" type="slidenum">
              <a:rPr lang="zh-CN" altLang="en-US" sz="1350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</a:pPr>
              <a:t>‹#›</a:t>
            </a:fld>
            <a:endParaRPr lang="zh-CN" altLang="en-US" sz="1350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9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3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74782"/>
      </p:ext>
    </p:extLst>
  </p:cSld>
  <p:clrMapOvr>
    <a:masterClrMapping/>
  </p:clrMapOvr>
  <p:transition spd="slow" advClick="0" advTm="5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96" y="-223"/>
            <a:ext cx="9144793" cy="51439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9675" y="-3274175"/>
            <a:ext cx="6886575" cy="119109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72" y="73708"/>
            <a:ext cx="787004" cy="7413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7" y="0"/>
            <a:ext cx="885825" cy="123586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148"/>
            <a:ext cx="1857375" cy="9965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5" y="4061016"/>
            <a:ext cx="1895475" cy="1096973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xmlns="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783771"/>
            <a:ext cx="914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4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43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6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7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5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00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A388EB4-7D75-44C3-BF30-659125E2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FAD0266-92C5-45C2-83A6-488A7C2C3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DC3318-8973-44EC-AD35-167DC8AE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A85E6E-4779-4D28-B7C4-E7A7DDF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3C64F2-C24D-4F87-982B-31BADC4A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793427"/>
      </p:ext>
    </p:extLst>
  </p:cSld>
  <p:clrMapOvr>
    <a:masterClrMapping/>
  </p:clrMapOvr>
  <p:transition spd="slow" advClick="0" advTm="4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DD99C82-B409-4C4F-B04C-D8922736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7E98B40-4EB3-4547-A082-BFA54A9D0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AA97E4D-82B6-449D-B1E4-8E2217A6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F0727-23A9-469B-A916-53740C3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C8DDD8-9F84-4BBC-942A-1BCBD3E89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115014"/>
      </p:ext>
    </p:extLst>
  </p:cSld>
  <p:clrMapOvr>
    <a:masterClrMapping/>
  </p:clrMapOvr>
  <p:transition spd="slow" advClick="0" advTm="4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458607"/>
      </p:ext>
    </p:extLst>
  </p:cSld>
  <p:clrMapOvr>
    <a:masterClrMapping/>
  </p:clrMapOvr>
  <p:transition spd="slow" advClick="0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35963"/>
      </p:ext>
    </p:extLst>
  </p:cSld>
  <p:clrMapOvr>
    <a:masterClrMapping/>
  </p:clrMapOvr>
  <p:transition spd="slow" advClick="0" advTm="4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206A5CD-5D03-4AF2-A862-6374BABC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7884909-DFC1-4385-83A5-610F8BB3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C8BB721-2A41-4394-9697-9D0E0D998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D745DA-DBC4-4B58-B40B-9B89EFCE2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42B00AB-42A8-4FA3-864E-2C270D406F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789DEC5-DB7D-4B7A-A739-80F146131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DBFB16F-4C71-4C6E-9F0B-A1689B50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B45560D-2BBB-46D5-9D32-8571051D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668206"/>
      </p:ext>
    </p:extLst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32AD7E-EF58-48DD-ABF3-A58E3FA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33C195A-A4EC-461B-9BC5-C85ED43C0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F815663-A9ED-49D3-B841-D6E704C6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414CDA0-E9F6-4F74-A641-31EC3990A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681138"/>
      </p:ext>
    </p:extLst>
  </p:cSld>
  <p:clrMapOvr>
    <a:masterClrMapping/>
  </p:clrMapOvr>
  <p:transition spd="slow" advClick="0" advTm="4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8CE1EE-1C71-477D-A315-A7E8E7B4B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FF734CE-6E42-4202-8D7A-E62352B23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233A891-55B3-4419-BAAA-E5176E39D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053494"/>
      </p:ext>
    </p:extLst>
  </p:cSld>
  <p:clrMapOvr>
    <a:masterClrMapping/>
  </p:clrMapOvr>
  <p:transition spd="slow" advClick="0" advTm="4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46278C-7378-4C16-AEBD-97D0C7B55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DC71AC-0695-48D0-A5C1-A2DFE8C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994A254-CB33-4221-A6DD-4FF609E86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391B497-8491-41A9-82AF-30CE8B9A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4F5015-A16E-4533-99E7-B85E4809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18662E-9695-4FCC-83D0-D7B9E5B2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89384"/>
      </p:ext>
    </p:extLst>
  </p:cSld>
  <p:clrMapOvr>
    <a:masterClrMapping/>
  </p:clrMapOvr>
  <p:transition spd="slow" advClick="0" advTm="4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BAFB50-33D3-41F8-8B0D-C95D1F3D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270E7E3E-6331-4432-B6A1-EDCE1D0AB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52437C9-A6B4-4B1D-B141-2A7952D07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DC2534-C80D-43F6-B18D-30D6AA35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193401-AA28-41EF-A97D-F4FBB31CE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2196DFE-B28E-4476-ADE9-459885B14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74972"/>
      </p:ext>
    </p:extLst>
  </p:cSld>
  <p:clrMapOvr>
    <a:masterClrMapping/>
  </p:clrMapOvr>
  <p:transition spd="slow" advClick="0" advTm="4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6EE738-C2D6-43FC-B20C-D2DDB4A4F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F027530-3133-4C3E-8F2D-090BB29F6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05AE87-AA2B-45C2-95E8-E9CD348E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29EEE9-9B1F-4C46-B497-92FC3630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A111E-0F79-46EE-8487-4376EF9B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336137"/>
      </p:ext>
    </p:extLst>
  </p:cSld>
  <p:clrMapOvr>
    <a:masterClrMapping/>
  </p:clrMapOvr>
  <p:transition spd="slow" advClick="0" advTm="4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A25EC82-AA27-4DC5-987C-F9927CBAB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F444811-7A43-4F7A-A72F-6DAE24BE3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E2159E8-1629-459E-8955-D70204D03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710FE1-5D36-4DF0-A165-6BD0966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0223D90-62AE-4492-AA8E-21AF0634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569632"/>
      </p:ext>
    </p:extLst>
  </p:cSld>
  <p:clrMapOvr>
    <a:masterClrMapping/>
  </p:clrMapOvr>
  <p:transition spd="slow" advClick="0" advTm="4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99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80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42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9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934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57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37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472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875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88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1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45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3195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75580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‒"/>
        <a:defRPr sz="15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133951" indent="-171450" algn="l" defTabSz="685800" rtl="0" eaLnBrk="1" fontAlgn="auto" latinLnBrk="0" hangingPunct="1">
        <a:lnSpc>
          <a:spcPct val="10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457801" indent="-171450" algn="l" defTabSz="685800" rtl="0" eaLnBrk="1" fontAlgn="auto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11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C3FA1F20-6250-4C09-8CE6-1BEE439F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1FE79E8-6BE5-4684-985D-B987C0878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3FE056-1C43-4A98-9A62-8DE3C9926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496B880E-3BE9-4A10-966A-C1D42C70BCF6}" type="datetimeFigureOut">
              <a:rPr lang="zh-CN" altLang="en-US" smtClean="0"/>
              <a:pPr/>
              <a:t>2025/1/14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92D5BC-DF88-454C-A566-965428B69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4CBBA3D-058B-4788-B8F8-4C7734EE5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D05F30F0-2D64-4950-B991-DBE38FB597C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5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ransition spd="slow" advClick="0" advTm="4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2025/1/14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4.png"/><Relationship Id="rId5" Type="http://schemas.openxmlformats.org/officeDocument/2006/relationships/image" Target="../media/image28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slide" Target="slide14.xml"/><Relationship Id="rId7" Type="http://schemas.openxmlformats.org/officeDocument/2006/relationships/slide" Target="slide17.xml"/><Relationship Id="rId12" Type="http://schemas.openxmlformats.org/officeDocument/2006/relationships/slide" Target="slide19.xml"/><Relationship Id="rId17" Type="http://schemas.openxmlformats.org/officeDocument/2006/relationships/slide" Target="slide13.xml"/><Relationship Id="rId2" Type="http://schemas.openxmlformats.org/officeDocument/2006/relationships/image" Target="../media/image50.png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slide" Target="slide15.xml"/><Relationship Id="rId15" Type="http://schemas.openxmlformats.org/officeDocument/2006/relationships/image" Target="../media/image57.png"/><Relationship Id="rId10" Type="http://schemas.openxmlformats.org/officeDocument/2006/relationships/slide" Target="slide18.xml"/><Relationship Id="rId19" Type="http://schemas.openxmlformats.org/officeDocument/2006/relationships/image" Target="../media/image60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64.png"/><Relationship Id="rId12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3.png"/><Relationship Id="rId11" Type="http://schemas.openxmlformats.org/officeDocument/2006/relationships/slide" Target="slide13.xml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audio" Target="../media/audio3.wav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73.png"/><Relationship Id="rId5" Type="http://schemas.openxmlformats.org/officeDocument/2006/relationships/image" Target="../media/image63.png"/><Relationship Id="rId10" Type="http://schemas.openxmlformats.org/officeDocument/2006/relationships/slide" Target="slide13.xml"/><Relationship Id="rId4" Type="http://schemas.openxmlformats.org/officeDocument/2006/relationships/audio" Target="../media/audio3.wav"/><Relationship Id="rId9" Type="http://schemas.openxmlformats.org/officeDocument/2006/relationships/image" Target="../media/image72.png"/><Relationship Id="rId1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4.tmp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8.tmp"/><Relationship Id="rId10" Type="http://schemas.openxmlformats.org/officeDocument/2006/relationships/image" Target="../media/image76.png"/><Relationship Id="rId4" Type="http://schemas.openxmlformats.org/officeDocument/2006/relationships/audio" Target="../media/audio3.wav"/><Relationship Id="rId9" Type="http://schemas.openxmlformats.org/officeDocument/2006/relationships/image" Target="../media/image75.png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4.wav"/><Relationship Id="rId7" Type="http://schemas.openxmlformats.org/officeDocument/2006/relationships/image" Target="../media/image64.png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2.png"/><Relationship Id="rId11" Type="http://schemas.openxmlformats.org/officeDocument/2006/relationships/image" Target="../media/image58.pn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png"/><Relationship Id="rId5" Type="http://schemas.openxmlformats.org/officeDocument/2006/relationships/image" Target="../media/image34.tm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mp"/><Relationship Id="rId3" Type="http://schemas.openxmlformats.org/officeDocument/2006/relationships/image" Target="../media/image32.png"/><Relationship Id="rId7" Type="http://schemas.openxmlformats.org/officeDocument/2006/relationships/image" Target="../media/image3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7.tmp"/><Relationship Id="rId5" Type="http://schemas.openxmlformats.org/officeDocument/2006/relationships/image" Target="../media/image36.tm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1.png"/><Relationship Id="rId5" Type="http://schemas.openxmlformats.org/officeDocument/2006/relationships/image" Target="../media/image40.tm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8001290" y="181962"/>
            <a:ext cx="888335" cy="89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C6CE1F-476E-6920-71E6-7AD5C6B740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264" y="1871308"/>
            <a:ext cx="4459361" cy="3272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016B213-1207-903D-E68B-DFC86EF258A2}"/>
              </a:ext>
            </a:extLst>
          </p:cNvPr>
          <p:cNvSpPr txBox="1"/>
          <p:nvPr/>
        </p:nvSpPr>
        <p:spPr>
          <a:xfrm>
            <a:off x="44579" y="105864"/>
            <a:ext cx="8771369" cy="1731241"/>
          </a:xfrm>
          <a:prstGeom prst="rect">
            <a:avLst/>
          </a:prstGeom>
          <a:noFill/>
        </p:spPr>
        <p:txBody>
          <a:bodyPr wrap="square" lIns="68322" tIns="34289" rIns="68322" bIns="34289">
            <a:spAutoFit/>
          </a:bodyPr>
          <a:lstStyle/>
          <a:p>
            <a:pPr algn="ctr" defTabSz="682876">
              <a:defRPr/>
            </a:pP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Chào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mừng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quý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thầy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cô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dự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giờ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lớp</a:t>
            </a:r>
            <a:r>
              <a:rPr lang="en-US" sz="54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2A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8F40E18-402E-6214-908E-BD47C531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693" y="4100918"/>
            <a:ext cx="3041374" cy="122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14387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61111E-6 2.46914E-7 L -3.61111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46DD1F5D-303A-49D1-B494-FB68DC45D9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5903979" y="3421425"/>
            <a:ext cx="3084877" cy="20069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9E600F-6FF1-4443-A222-FC1AEA9B40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7872344" y="-56994"/>
            <a:ext cx="1434567" cy="14465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DFD07210-0143-4741-B378-E991B32D2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13" name="图片 10" descr="d1ca708a87c9b39e9bdf39142e09b55e">
            <a:extLst>
              <a:ext uri="{FF2B5EF4-FFF2-40B4-BE49-F238E27FC236}">
                <a16:creationId xmlns:a16="http://schemas.microsoft.com/office/drawing/2014/main" xmlns="" id="{07679DAC-46CB-4C07-94F5-52B05CEB047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-198263" y="-542495"/>
            <a:ext cx="1821656" cy="1821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434AE4-AD4E-0B12-5C98-EB4C85F6FB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358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CC019A-649E-863E-E7FA-FE8A16CF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241"/>
            <a:ext cx="9144000" cy="42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90643"/>
      </p:ext>
    </p:extLst>
  </p:cSld>
  <p:clrMapOvr>
    <a:masterClrMapping/>
  </p:clrMapOvr>
  <p:transition spd="slow" advClick="0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599DDA-ADFE-F825-3238-AB2EA3F7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9241"/>
            <a:ext cx="9144000" cy="4225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F4FD23-523B-3175-2606-6E691A890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8" flipH="1">
            <a:off x="3484048" y="2815716"/>
            <a:ext cx="830945" cy="3847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154AEC-3EE8-7619-9AA2-93C88439C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770" y="2785143"/>
            <a:ext cx="1002469" cy="5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84611"/>
      </p:ext>
    </p:extLst>
  </p:cSld>
  <p:clrMapOvr>
    <a:masterClrMapping/>
  </p:clrMapOvr>
  <p:transition spd="slow" advClick="0" advTm="4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143000" y="0"/>
            <a:ext cx="1028700" cy="74295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-171450"/>
            <a:ext cx="857250" cy="905804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828800" y="742950"/>
            <a:ext cx="800100" cy="685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 descr="5a151c87f1f159262a412ad550c34737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800" y="228600"/>
            <a:ext cx="742950" cy="139660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628900" y="0"/>
            <a:ext cx="971550" cy="6858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2679d57cccfcefe3eb811ab9b30397c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00350" y="-400050"/>
            <a:ext cx="731643" cy="11625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3714750" y="57150"/>
            <a:ext cx="914400" cy="7429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29050" y="0"/>
            <a:ext cx="742950" cy="74295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686050" y="742950"/>
            <a:ext cx="857250" cy="7429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43200" y="628651"/>
            <a:ext cx="742950" cy="899279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3714750" y="857250"/>
            <a:ext cx="914400" cy="74295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b7e0bb69201493537d2baf178dbccae9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57600" y="800100"/>
            <a:ext cx="1143000" cy="9144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743450" y="0"/>
            <a:ext cx="971550" cy="8001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5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857751" y="-171450"/>
            <a:ext cx="800153" cy="971550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4800600" y="914400"/>
            <a:ext cx="971550" cy="8001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72050" y="800100"/>
            <a:ext cx="571500" cy="9652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772150" y="0"/>
            <a:ext cx="857250" cy="8001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 descr="7.pn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886450" y="0"/>
            <a:ext cx="628650" cy="72887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115050" y="857250"/>
            <a:ext cx="914400" cy="85725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5631c7a98ca2287e2d680a324b15e383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29350" y="800100"/>
            <a:ext cx="628650" cy="940155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6915150" y="0"/>
            <a:ext cx="1085850" cy="10287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 descr="9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029450" y="-171450"/>
            <a:ext cx="800100" cy="1150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3.7037E-7 L -0.00417 0.6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3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0125 0.5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28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-0.0033 0.55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77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0.02083 0.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" y="27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417 0.579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90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1667 0.5888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294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0833 0.5722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86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-0.00833 0.5729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860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0125 0.6180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3090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00417 0.56412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282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1667 0.688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3440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3829050"/>
            <a:ext cx="257776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hạng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-228600"/>
            <a:ext cx="6858000" cy="268605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571750" y="626806"/>
            <a:ext cx="41148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10 = 2 x 5</a:t>
            </a:r>
          </a:p>
          <a:p>
            <a:r>
              <a:rPr lang="vi-VN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5 gọi là</a:t>
            </a:r>
          </a:p>
        </p:txBody>
      </p:sp>
      <p:pic>
        <p:nvPicPr>
          <p:cNvPr id="30" name="Picture 29" descr="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2298527"/>
            <a:ext cx="457200" cy="557418"/>
          </a:xfrm>
          <a:prstGeom prst="rect">
            <a:avLst/>
          </a:prstGeom>
        </p:spPr>
      </p:pic>
      <p:pic>
        <p:nvPicPr>
          <p:cNvPr id="31" name="Picture 30" descr="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2914651"/>
            <a:ext cx="514350" cy="627095"/>
          </a:xfrm>
          <a:prstGeom prst="rect">
            <a:avLst/>
          </a:prstGeom>
        </p:spPr>
      </p:pic>
      <p:pic>
        <p:nvPicPr>
          <p:cNvPr id="32" name="Picture 31" descr="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657601"/>
            <a:ext cx="514350" cy="627095"/>
          </a:xfrm>
          <a:prstGeom prst="rect">
            <a:avLst/>
          </a:prstGeom>
        </p:spPr>
      </p:pic>
      <p:pic>
        <p:nvPicPr>
          <p:cNvPr id="33" name="Picture 32" descr="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4343401"/>
            <a:ext cx="514350" cy="627095"/>
          </a:xfrm>
          <a:prstGeom prst="rect">
            <a:avLst/>
          </a:prstGeom>
        </p:spPr>
      </p:pic>
      <p:pic>
        <p:nvPicPr>
          <p:cNvPr id="34" name="Picture 33" descr="3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2300" y="3889309"/>
            <a:ext cx="1028700" cy="1254191"/>
          </a:xfrm>
          <a:prstGeom prst="rect">
            <a:avLst/>
          </a:prstGeom>
        </p:spPr>
      </p:pic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2343150"/>
            <a:ext cx="542925" cy="542925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72050" y="4514850"/>
            <a:ext cx="40005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x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9" name="Picture 28" descr="5a151c87f1f159262a412ad550c347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1885950"/>
            <a:ext cx="685800" cy="1168003"/>
          </a:xfrm>
          <a:prstGeom prst="rect">
            <a:avLst/>
          </a:prstGeom>
        </p:spPr>
      </p:pic>
      <p:pic>
        <p:nvPicPr>
          <p:cNvPr id="30" name="Picture 29" descr="5a151c87f1f159262a412ad550c347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8700" y="2628900"/>
            <a:ext cx="571500" cy="973336"/>
          </a:xfrm>
          <a:prstGeom prst="rect">
            <a:avLst/>
          </a:prstGeom>
        </p:spPr>
      </p:pic>
      <p:pic>
        <p:nvPicPr>
          <p:cNvPr id="31" name="Picture 30" descr="5a151c87f1f159262a412ad550c347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3257550"/>
            <a:ext cx="685800" cy="1168003"/>
          </a:xfrm>
          <a:prstGeom prst="rect">
            <a:avLst/>
          </a:prstGeom>
        </p:spPr>
      </p:pic>
      <p:pic>
        <p:nvPicPr>
          <p:cNvPr id="32" name="Picture 31" descr="5a151c87f1f159262a412ad550c3473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0" y="4114800"/>
            <a:ext cx="685800" cy="1168003"/>
          </a:xfrm>
          <a:prstGeom prst="rect">
            <a:avLst/>
          </a:prstGeom>
        </p:spPr>
      </p:pic>
      <p:pic>
        <p:nvPicPr>
          <p:cNvPr id="33" name="Picture 32" descr="5a151c87f1f159262a412ad550c34737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58000" y="3371850"/>
            <a:ext cx="1143000" cy="1946672"/>
          </a:xfrm>
          <a:prstGeom prst="rect">
            <a:avLst/>
          </a:prstGeom>
        </p:spPr>
      </p:pic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14900" y="4400550"/>
            <a:ext cx="542925" cy="542925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3086100"/>
            <a:ext cx="400050" cy="400050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71550" y="-228600"/>
            <a:ext cx="6858000" cy="25146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114550" y="622012"/>
            <a:ext cx="58274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+ 2 + 2 viết thành phép nhân là: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39" grpId="0" animBg="1"/>
      <p:bldP spid="3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1117189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+ 5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8874" y="3143250"/>
            <a:ext cx="1088615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1174339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x 5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1174339" cy="4154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+ 2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2" name="Picture 31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700" y="1885950"/>
            <a:ext cx="571500" cy="965200"/>
          </a:xfrm>
          <a:prstGeom prst="rect">
            <a:avLst/>
          </a:prstGeom>
        </p:spPr>
      </p:pic>
      <p:pic>
        <p:nvPicPr>
          <p:cNvPr id="38" name="Picture 37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743200"/>
            <a:ext cx="469984" cy="793750"/>
          </a:xfrm>
          <a:prstGeom prst="rect">
            <a:avLst/>
          </a:prstGeom>
        </p:spPr>
      </p:pic>
      <p:pic>
        <p:nvPicPr>
          <p:cNvPr id="39" name="Picture 38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543300"/>
            <a:ext cx="469984" cy="793750"/>
          </a:xfrm>
          <a:prstGeom prst="rect">
            <a:avLst/>
          </a:prstGeom>
        </p:spPr>
      </p:pic>
      <p:pic>
        <p:nvPicPr>
          <p:cNvPr id="40" name="Picture 39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349751"/>
            <a:ext cx="469984" cy="793750"/>
          </a:xfrm>
          <a:prstGeom prst="rect">
            <a:avLst/>
          </a:prstGeom>
        </p:spPr>
      </p:pic>
      <p:pic>
        <p:nvPicPr>
          <p:cNvPr id="41" name="Picture 4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50" y="3695701"/>
            <a:ext cx="857250" cy="1447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F10461-B8B4-B425-BA99-31FF94033E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598" y="394188"/>
            <a:ext cx="5441152" cy="16917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FF11479-DD44-2895-2FA7-AF52CF468448}"/>
              </a:ext>
            </a:extLst>
          </p:cNvPr>
          <p:cNvSpPr/>
          <p:nvPr/>
        </p:nvSpPr>
        <p:spPr>
          <a:xfrm>
            <a:off x="1702598" y="0"/>
            <a:ext cx="5376628" cy="3524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/>
              <a:t>Viết phép nhân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x 2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pic>
        <p:nvPicPr>
          <p:cNvPr id="28" name="Picture 27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2171701"/>
            <a:ext cx="514350" cy="726497"/>
          </a:xfrm>
          <a:prstGeom prst="rect">
            <a:avLst/>
          </a:prstGeom>
        </p:spPr>
      </p:pic>
      <p:pic>
        <p:nvPicPr>
          <p:cNvPr id="29" name="Picture 28" descr="2679d57cccfcefe3eb811ab9b30397c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2914650"/>
            <a:ext cx="514350" cy="635685"/>
          </a:xfrm>
          <a:prstGeom prst="rect">
            <a:avLst/>
          </a:prstGeom>
        </p:spPr>
      </p:pic>
      <p:pic>
        <p:nvPicPr>
          <p:cNvPr id="30" name="Picture 29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3486151"/>
            <a:ext cx="514350" cy="726497"/>
          </a:xfrm>
          <a:prstGeom prst="rect">
            <a:avLst/>
          </a:prstGeom>
        </p:spPr>
      </p:pic>
      <p:pic>
        <p:nvPicPr>
          <p:cNvPr id="31" name="Picture 30" descr="2679d57cccfcefe3eb811ab9b30397c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43000" y="4229101"/>
            <a:ext cx="514350" cy="726497"/>
          </a:xfrm>
          <a:prstGeom prst="rect">
            <a:avLst/>
          </a:prstGeom>
        </p:spPr>
      </p:pic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7" name="Picture 36" descr="2679d57cccfcefe3eb811ab9b30397c8.pn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15150" y="3367618"/>
            <a:ext cx="1257300" cy="17758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AFD8CAF-61CD-0200-BE3B-4FB952893D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91" y="565245"/>
            <a:ext cx="2253118" cy="15419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413D275-4560-3F68-DFAF-C233C43E60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09" y="571604"/>
            <a:ext cx="2253118" cy="154190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BC2ABDF-3CE3-247E-1CC1-7A5A637480A9}"/>
              </a:ext>
            </a:extLst>
          </p:cNvPr>
          <p:cNvSpPr/>
          <p:nvPr/>
        </p:nvSpPr>
        <p:spPr>
          <a:xfrm>
            <a:off x="1702598" y="-1"/>
            <a:ext cx="5376628" cy="56524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800" dirty="0"/>
          </a:p>
          <a:p>
            <a:pPr algn="ctr"/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3A3326B-46E4-82F2-A1B6-96CA8168C941}"/>
              </a:ext>
            </a:extLst>
          </p:cNvPr>
          <p:cNvSpPr txBox="1"/>
          <p:nvPr/>
        </p:nvSpPr>
        <p:spPr>
          <a:xfrm>
            <a:off x="1914525" y="4646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Viết phép 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903DDE1-0025-A6DE-EF17-CBBBEEA3B2DC}"/>
              </a:ext>
            </a:extLst>
          </p:cNvPr>
          <p:cNvSpPr txBox="1"/>
          <p:nvPr/>
        </p:nvSpPr>
        <p:spPr>
          <a:xfrm>
            <a:off x="2343150" y="3127168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x 2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Thừa số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 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Phép nhân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1924" y="618646"/>
            <a:ext cx="4448482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4 x 5 = 20</a:t>
            </a:r>
          </a:p>
          <a:p>
            <a:r>
              <a:rPr lang="vi-V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20 gọi là </a:t>
            </a: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2" name="Picture 31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700" y="1885950"/>
            <a:ext cx="571500" cy="965200"/>
          </a:xfrm>
          <a:prstGeom prst="rect">
            <a:avLst/>
          </a:prstGeom>
        </p:spPr>
      </p:pic>
      <p:pic>
        <p:nvPicPr>
          <p:cNvPr id="38" name="Picture 37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743200"/>
            <a:ext cx="469984" cy="793750"/>
          </a:xfrm>
          <a:prstGeom prst="rect">
            <a:avLst/>
          </a:prstGeom>
        </p:spPr>
      </p:pic>
      <p:pic>
        <p:nvPicPr>
          <p:cNvPr id="39" name="Picture 38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543300"/>
            <a:ext cx="469984" cy="793750"/>
          </a:xfrm>
          <a:prstGeom prst="rect">
            <a:avLst/>
          </a:prstGeom>
        </p:spPr>
      </p:pic>
      <p:pic>
        <p:nvPicPr>
          <p:cNvPr id="40" name="Picture 39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349751"/>
            <a:ext cx="469984" cy="793750"/>
          </a:xfrm>
          <a:prstGeom prst="rect">
            <a:avLst/>
          </a:prstGeom>
        </p:spPr>
      </p:pic>
      <p:pic>
        <p:nvPicPr>
          <p:cNvPr id="41" name="Picture 4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50" y="3695701"/>
            <a:ext cx="857250" cy="1447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7900" y="3143250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x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x 5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+ 3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5 - 3</a:t>
            </a:r>
            <a:endParaRPr lang="en-US" sz="21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0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6" name="Picture 25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950" y="-171450"/>
            <a:ext cx="6858000" cy="2457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4047" y="549443"/>
            <a:ext cx="4743450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vi-VN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được lấy 5 lần, viết thành phép nhân là: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32" descr="tic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72050" y="2971800"/>
            <a:ext cx="542925" cy="542925"/>
          </a:xfrm>
          <a:prstGeom prst="rect">
            <a:avLst/>
          </a:prstGeom>
        </p:spPr>
      </p:pic>
      <p:pic>
        <p:nvPicPr>
          <p:cNvPr id="34" name="Picture 33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2457450"/>
            <a:ext cx="400050" cy="400050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3829050"/>
            <a:ext cx="400050" cy="400050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972050" y="4457700"/>
            <a:ext cx="400050" cy="400050"/>
          </a:xfrm>
          <a:prstGeom prst="rect">
            <a:avLst/>
          </a:prstGeom>
        </p:spPr>
      </p:pic>
      <p:pic>
        <p:nvPicPr>
          <p:cNvPr id="32" name="Picture 31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8700" y="1885950"/>
            <a:ext cx="571500" cy="965200"/>
          </a:xfrm>
          <a:prstGeom prst="rect">
            <a:avLst/>
          </a:prstGeom>
        </p:spPr>
      </p:pic>
      <p:pic>
        <p:nvPicPr>
          <p:cNvPr id="38" name="Picture 37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2743200"/>
            <a:ext cx="469984" cy="793750"/>
          </a:xfrm>
          <a:prstGeom prst="rect">
            <a:avLst/>
          </a:prstGeom>
        </p:spPr>
      </p:pic>
      <p:pic>
        <p:nvPicPr>
          <p:cNvPr id="39" name="Picture 38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3543300"/>
            <a:ext cx="469984" cy="793750"/>
          </a:xfrm>
          <a:prstGeom prst="rect">
            <a:avLst/>
          </a:prstGeom>
        </p:spPr>
      </p:pic>
      <p:pic>
        <p:nvPicPr>
          <p:cNvPr id="40" name="Picture 39" descr="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43000" y="4349751"/>
            <a:ext cx="469984" cy="793750"/>
          </a:xfrm>
          <a:prstGeom prst="rect">
            <a:avLst/>
          </a:prstGeom>
        </p:spPr>
      </p:pic>
      <p:pic>
        <p:nvPicPr>
          <p:cNvPr id="41" name="Picture 40" descr="6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43750" y="3695701"/>
            <a:ext cx="857250" cy="1447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包含 物体&#10;&#10;已生成高可信度的说明">
            <a:extLst>
              <a:ext uri="{FF2B5EF4-FFF2-40B4-BE49-F238E27FC236}">
                <a16:creationId xmlns:a16="http://schemas.microsoft.com/office/drawing/2014/main" xmlns="" id="{1138BADF-4321-45EB-BA6D-37BA4E763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8" y="208737"/>
            <a:ext cx="691728" cy="69172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AE655AF2-DA6D-4881-9CC9-456516AB7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3341529"/>
            <a:ext cx="9144000" cy="18019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747D41-488B-4746-95E4-4A8292E8B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>
            <a:off x="8001290" y="181962"/>
            <a:ext cx="888335" cy="8957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93723" y="629839"/>
            <a:ext cx="6430296" cy="138499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27803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2442667" y="146583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 </a:t>
            </a:r>
            <a:endParaRPr lang="en-US" sz="5025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726356">
              <a:defRPr/>
            </a:pPr>
            <a:r>
              <a:rPr lang="en-US" sz="5025" b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em</a:t>
            </a:r>
            <a:endParaRPr lang="en-US" sz="5025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A5E13C-9E9E-856E-C0EB-C8C81208E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006" cy="27210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CCBBC87-923F-65B4-7093-4BEE4DAE3AFC}"/>
              </a:ext>
            </a:extLst>
          </p:cNvPr>
          <p:cNvSpPr/>
          <p:nvPr/>
        </p:nvSpPr>
        <p:spPr>
          <a:xfrm>
            <a:off x="1" y="2721077"/>
            <a:ext cx="9085006" cy="24224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+ 3 + 3 + 3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nhân:  </a:t>
            </a:r>
          </a:p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72834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1" y="-72447"/>
            <a:ext cx="1198535" cy="11985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656" y="457447"/>
            <a:ext cx="6785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Giới thiệu tên gọi các thành phần của phép nhân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CEFEA4-9F43-3CDF-35DB-3A2471064C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065"/>
            <a:ext cx="2739942" cy="2590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2DF374-2085-D97C-3C47-9E1188DE63E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733811" y="1333065"/>
            <a:ext cx="6291162" cy="261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95092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3AA6D9-D2E0-91D2-7393-5C9E75999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12" y="2365"/>
            <a:ext cx="6191804" cy="140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B29F0E-F51C-6095-8A44-070743403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810" y="1436745"/>
            <a:ext cx="2731696" cy="801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22964D-C077-E3A0-4EB2-A532158855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8" y="1362366"/>
            <a:ext cx="6240678" cy="30543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35BF62-8DBF-FA87-F2F9-4B8DE99E51D6}"/>
              </a:ext>
            </a:extLst>
          </p:cNvPr>
          <p:cNvSpPr/>
          <p:nvPr/>
        </p:nvSpPr>
        <p:spPr>
          <a:xfrm>
            <a:off x="3052916" y="3731265"/>
            <a:ext cx="2293374" cy="6858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5964BF-3296-3E3F-E631-CD577BCA3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26" y="3623046"/>
            <a:ext cx="2501080" cy="153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62696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35BF62-8DBF-FA87-F2F9-4B8DE99E51D6}"/>
              </a:ext>
            </a:extLst>
          </p:cNvPr>
          <p:cNvSpPr/>
          <p:nvPr/>
        </p:nvSpPr>
        <p:spPr>
          <a:xfrm>
            <a:off x="2960738" y="18581"/>
            <a:ext cx="3222523" cy="875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x 5 = 10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78EC178-1D9E-DF2A-5DBB-96A4B7137696}"/>
              </a:ext>
            </a:extLst>
          </p:cNvPr>
          <p:cNvSpPr/>
          <p:nvPr/>
        </p:nvSpPr>
        <p:spPr>
          <a:xfrm>
            <a:off x="2835978" y="4033582"/>
            <a:ext cx="3222523" cy="8754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x 3 = 15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CF388A-DF1A-CA88-607A-F2A0EEC7BEE6}"/>
              </a:ext>
            </a:extLst>
          </p:cNvPr>
          <p:cNvSpPr/>
          <p:nvPr/>
        </p:nvSpPr>
        <p:spPr>
          <a:xfrm>
            <a:off x="81219" y="2027698"/>
            <a:ext cx="2335604" cy="6472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THỪA SỐ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5DC2E1F-4F40-6E30-E721-086E6FFCC7C3}"/>
              </a:ext>
            </a:extLst>
          </p:cNvPr>
          <p:cNvSpPr/>
          <p:nvPr/>
        </p:nvSpPr>
        <p:spPr>
          <a:xfrm>
            <a:off x="6619568" y="1923947"/>
            <a:ext cx="2335604" cy="64727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TÍCH</a:t>
            </a:r>
            <a:endParaRPr lang="en-US" sz="28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D75F8C3F-A8F1-2261-C720-44A10CF5E4A5}"/>
              </a:ext>
            </a:extLst>
          </p:cNvPr>
          <p:cNvCxnSpPr>
            <a:stCxn id="4" idx="0"/>
          </p:cNvCxnSpPr>
          <p:nvPr/>
        </p:nvCxnSpPr>
        <p:spPr>
          <a:xfrm flipV="1">
            <a:off x="1249021" y="715297"/>
            <a:ext cx="1944005" cy="13124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1AC8BA5C-E369-3A3A-3C25-E48ADD831DE1}"/>
              </a:ext>
            </a:extLst>
          </p:cNvPr>
          <p:cNvCxnSpPr>
            <a:cxnSpLocks/>
          </p:cNvCxnSpPr>
          <p:nvPr/>
        </p:nvCxnSpPr>
        <p:spPr>
          <a:xfrm flipV="1">
            <a:off x="1249020" y="693374"/>
            <a:ext cx="3173917" cy="13456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CD668F65-DD52-3B5B-A1E3-27BF7D8BDFD4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657095" y="672210"/>
            <a:ext cx="2130275" cy="1251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F4F2C230-1A4A-385D-B071-4445D2E09D4F}"/>
              </a:ext>
            </a:extLst>
          </p:cNvPr>
          <p:cNvCxnSpPr>
            <a:cxnSpLocks/>
          </p:cNvCxnSpPr>
          <p:nvPr/>
        </p:nvCxnSpPr>
        <p:spPr>
          <a:xfrm>
            <a:off x="1273458" y="2571221"/>
            <a:ext cx="1854631" cy="1668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59B41A33-77F2-FDEF-0346-57822782CDBA}"/>
              </a:ext>
            </a:extLst>
          </p:cNvPr>
          <p:cNvCxnSpPr>
            <a:cxnSpLocks/>
          </p:cNvCxnSpPr>
          <p:nvPr/>
        </p:nvCxnSpPr>
        <p:spPr>
          <a:xfrm>
            <a:off x="1273458" y="2571221"/>
            <a:ext cx="2893291" cy="16689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DD28232F-2FA7-D307-5362-0552E5877928}"/>
              </a:ext>
            </a:extLst>
          </p:cNvPr>
          <p:cNvCxnSpPr>
            <a:cxnSpLocks/>
          </p:cNvCxnSpPr>
          <p:nvPr/>
        </p:nvCxnSpPr>
        <p:spPr>
          <a:xfrm flipH="1">
            <a:off x="5580908" y="2447848"/>
            <a:ext cx="1994987" cy="1762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039181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xmlns="" id="{DC1EC185-C349-41EF-81A0-29D24280BA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8" y="110425"/>
            <a:ext cx="691728" cy="69172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FF9516-136E-4F22-B17D-A3EB37796E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7413172" y="9142"/>
            <a:ext cx="1730828" cy="121841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E16FE7E-ADCD-47C1-B805-19FDB7F1AAEB}"/>
              </a:ext>
            </a:extLst>
          </p:cNvPr>
          <p:cNvSpPr/>
          <p:nvPr/>
        </p:nvSpPr>
        <p:spPr>
          <a:xfrm>
            <a:off x="6410191" y="1196111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成绩优异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0FFD821D-F11E-468F-ABC5-2E94CA1A0A5F}"/>
              </a:ext>
            </a:extLst>
          </p:cNvPr>
          <p:cNvSpPr/>
          <p:nvPr/>
        </p:nvSpPr>
        <p:spPr>
          <a:xfrm>
            <a:off x="6237067" y="198200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作业书写工整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7E909FC-9708-4B75-9F4E-AD77EE34C97C}"/>
              </a:ext>
            </a:extLst>
          </p:cNvPr>
          <p:cNvSpPr/>
          <p:nvPr/>
        </p:nvSpPr>
        <p:spPr>
          <a:xfrm>
            <a:off x="6439060" y="2704883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思想进步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0351C04F-75A6-4AE9-8042-F93119D7CC3E}"/>
              </a:ext>
            </a:extLst>
          </p:cNvPr>
          <p:cNvSpPr/>
          <p:nvPr/>
        </p:nvSpPr>
        <p:spPr>
          <a:xfrm>
            <a:off x="6246699" y="3438380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500" dirty="0">
                <a:solidFill>
                  <a:prstClr val="white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课堂开动脑筋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2E923A-A4A1-D5B6-94FE-CA9C7A2B7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" y="9142"/>
            <a:ext cx="5391340" cy="4988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0CD9CCF-C986-EB5D-5EAE-4D41C27B3322}"/>
              </a:ext>
            </a:extLst>
          </p:cNvPr>
          <p:cNvSpPr/>
          <p:nvPr/>
        </p:nvSpPr>
        <p:spPr>
          <a:xfrm>
            <a:off x="5737123" y="1489587"/>
            <a:ext cx="3156154" cy="13642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2 x 9 = 18</a:t>
            </a:r>
            <a:endParaRPr lang="en-US" sz="4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6FE0AB2-B4AA-5110-2BF5-E2418A99B24D}"/>
              </a:ext>
            </a:extLst>
          </p:cNvPr>
          <p:cNvSpPr/>
          <p:nvPr/>
        </p:nvSpPr>
        <p:spPr>
          <a:xfrm>
            <a:off x="5737123" y="2853813"/>
            <a:ext cx="3156154" cy="13642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/>
              <a:t>6 x 4 = 24</a:t>
            </a:r>
            <a:endParaRPr lang="en-US" sz="4800" dirty="0"/>
          </a:p>
        </p:txBody>
      </p:sp>
      <p:pic>
        <p:nvPicPr>
          <p:cNvPr id="14" name="图片 16">
            <a:extLst>
              <a:ext uri="{FF2B5EF4-FFF2-40B4-BE49-F238E27FC236}">
                <a16:creationId xmlns:a16="http://schemas.microsoft.com/office/drawing/2014/main" xmlns="" id="{340C309E-70E6-A522-BAEF-1919760772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526227">
            <a:off x="5519784" y="-56064"/>
            <a:ext cx="1434567" cy="144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04738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18B8DB-1DDE-2288-3C8C-C6DBA7849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0" y="144569"/>
            <a:ext cx="8306520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28409"/>
      </p:ext>
    </p:extLst>
  </p:cSld>
  <p:clrMapOvr>
    <a:masterClrMapping/>
  </p:clrMapOvr>
  <p:transition spd="slow" advClick="0" advTm="4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9E737F-33DE-B51D-72F1-25A95D293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0" y="144569"/>
            <a:ext cx="8306520" cy="48543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E41FCAA-AFFC-AB66-D64C-A7F71BC95D53}"/>
              </a:ext>
            </a:extLst>
          </p:cNvPr>
          <p:cNvSpPr/>
          <p:nvPr/>
        </p:nvSpPr>
        <p:spPr>
          <a:xfrm>
            <a:off x="3805084" y="2455606"/>
            <a:ext cx="1932039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5  x 2 = 10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04E7A4-7B19-94B6-CAA8-2B91CED8A979}"/>
              </a:ext>
            </a:extLst>
          </p:cNvPr>
          <p:cNvSpPr/>
          <p:nvPr/>
        </p:nvSpPr>
        <p:spPr>
          <a:xfrm>
            <a:off x="3817809" y="3458794"/>
            <a:ext cx="1890687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3 x 8 = 24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30A91BE-55D9-15F5-D8AF-A133B08FF8FA}"/>
              </a:ext>
            </a:extLst>
          </p:cNvPr>
          <p:cNvSpPr/>
          <p:nvPr/>
        </p:nvSpPr>
        <p:spPr>
          <a:xfrm>
            <a:off x="6317227" y="2468317"/>
            <a:ext cx="1838632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6  x 5 = 30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578A427-31D9-93B6-929F-1B20B04FB9CA}"/>
              </a:ext>
            </a:extLst>
          </p:cNvPr>
          <p:cNvSpPr/>
          <p:nvPr/>
        </p:nvSpPr>
        <p:spPr>
          <a:xfrm>
            <a:off x="6258808" y="3458794"/>
            <a:ext cx="1890687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4  x 9 = 36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F52230-E9F7-D7FB-B0E1-1E6DD758D668}"/>
              </a:ext>
            </a:extLst>
          </p:cNvPr>
          <p:cNvSpPr/>
          <p:nvPr/>
        </p:nvSpPr>
        <p:spPr>
          <a:xfrm>
            <a:off x="3815787" y="2834842"/>
            <a:ext cx="1932039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2 x 5 = 10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B00590E-6BD7-99A9-1F88-D49C5233AB09}"/>
              </a:ext>
            </a:extLst>
          </p:cNvPr>
          <p:cNvSpPr/>
          <p:nvPr/>
        </p:nvSpPr>
        <p:spPr>
          <a:xfrm>
            <a:off x="3817809" y="3849626"/>
            <a:ext cx="1877962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8 x 3 = 24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4BCADD-EC8C-CD22-E611-6F54E5358F6B}"/>
              </a:ext>
            </a:extLst>
          </p:cNvPr>
          <p:cNvSpPr/>
          <p:nvPr/>
        </p:nvSpPr>
        <p:spPr>
          <a:xfrm>
            <a:off x="6317228" y="2881466"/>
            <a:ext cx="1838632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5 x 6 = 30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9DC930-5623-B93E-01BA-8C0A2F442043}"/>
              </a:ext>
            </a:extLst>
          </p:cNvPr>
          <p:cNvSpPr/>
          <p:nvPr/>
        </p:nvSpPr>
        <p:spPr>
          <a:xfrm flipH="1">
            <a:off x="6265172" y="3849626"/>
            <a:ext cx="1877961" cy="3908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B050"/>
                </a:solidFill>
              </a:rPr>
              <a:t>9 x 4 = 36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05604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6250</TotalTime>
  <Words>351</Words>
  <Application>Microsoft Office PowerPoint</Application>
  <PresentationFormat>On-screen Show (16:9)</PresentationFormat>
  <Paragraphs>112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20</vt:i4>
      </vt:variant>
    </vt:vector>
  </HeadingPairs>
  <TitlesOfParts>
    <vt:vector size="52" baseType="lpstr">
      <vt:lpstr>微软雅黑</vt:lpstr>
      <vt:lpstr>宋体</vt:lpstr>
      <vt:lpstr>等线</vt:lpstr>
      <vt:lpstr>Arial</vt:lpstr>
      <vt:lpstr>Arial Rounded MT Bold</vt:lpstr>
      <vt:lpstr>Arial-Rounded</vt:lpstr>
      <vt:lpstr>Arial-SGK-TV</vt:lpstr>
      <vt:lpstr>Averta Std CY</vt:lpstr>
      <vt:lpstr>Averta Std CY Bold</vt:lpstr>
      <vt:lpstr>Calibri</vt:lpstr>
      <vt:lpstr>Calibri Light</vt:lpstr>
      <vt:lpstr>inpin heiti</vt:lpstr>
      <vt:lpstr>Quicksand Medium</vt:lpstr>
      <vt:lpstr>Times New Roman</vt:lpstr>
      <vt:lpstr>UTM Duepuntozero</vt:lpstr>
      <vt:lpstr>VNI-Avo</vt:lpstr>
      <vt:lpstr>华康少女文字W5</vt:lpstr>
      <vt:lpstr>汉仪全唐诗简</vt:lpstr>
      <vt:lpstr>汉仪跳跳体简</vt:lpstr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4_Office 主题</vt:lpstr>
      <vt:lpstr>包图主题2</vt:lpstr>
      <vt:lpstr>https://www.freeppt7.com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</cp:lastModifiedBy>
  <cp:revision>938</cp:revision>
  <dcterms:created xsi:type="dcterms:W3CDTF">2021-03-08T07:39:19Z</dcterms:created>
  <dcterms:modified xsi:type="dcterms:W3CDTF">2025-01-14T09:02:40Z</dcterms:modified>
</cp:coreProperties>
</file>