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693" r:id="rId3"/>
    <p:sldMasterId id="2147483695" r:id="rId4"/>
    <p:sldMasterId id="2147483697" r:id="rId5"/>
    <p:sldMasterId id="2147483699" r:id="rId6"/>
    <p:sldMasterId id="2147483701" r:id="rId7"/>
    <p:sldMasterId id="2147483705" r:id="rId8"/>
    <p:sldMasterId id="2147483707" r:id="rId9"/>
    <p:sldMasterId id="2147483709" r:id="rId10"/>
  </p:sldMasterIdLst>
  <p:notesMasterIdLst>
    <p:notesMasterId r:id="rId28"/>
  </p:notesMasterIdLst>
  <p:sldIdLst>
    <p:sldId id="305" r:id="rId11"/>
    <p:sldId id="304" r:id="rId12"/>
    <p:sldId id="256" r:id="rId13"/>
    <p:sldId id="283" r:id="rId14"/>
    <p:sldId id="284" r:id="rId15"/>
    <p:sldId id="285" r:id="rId16"/>
    <p:sldId id="306" r:id="rId17"/>
    <p:sldId id="286" r:id="rId18"/>
    <p:sldId id="288" r:id="rId19"/>
    <p:sldId id="294" r:id="rId20"/>
    <p:sldId id="296" r:id="rId21"/>
    <p:sldId id="297" r:id="rId22"/>
    <p:sldId id="298" r:id="rId23"/>
    <p:sldId id="299" r:id="rId24"/>
    <p:sldId id="300" r:id="rId25"/>
    <p:sldId id="301" r:id="rId26"/>
    <p:sldId id="303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85"/>
    <a:srgbClr val="C00000"/>
    <a:srgbClr val="FCD5B5"/>
    <a:srgbClr val="FFFAC2"/>
    <a:srgbClr val="D34CD6"/>
    <a:srgbClr val="FCDFDC"/>
    <a:srgbClr val="FFFBCD"/>
    <a:srgbClr val="FDDEEB"/>
    <a:srgbClr val="FFF789"/>
    <a:srgbClr val="E07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249" autoAdjust="0"/>
  </p:normalViewPr>
  <p:slideViewPr>
    <p:cSldViewPr snapToGrid="0">
      <p:cViewPr varScale="1">
        <p:scale>
          <a:sx n="88" d="100"/>
          <a:sy n="88" d="100"/>
        </p:scale>
        <p:origin x="2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4FC33-909B-4437-8DC1-81B795D67EB6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B3D2C-9877-4795-B510-4A4B4BE36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1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8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74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988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198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34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371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01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846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909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50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6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46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24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88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88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03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07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9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48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1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emf"/><Relationship Id="rId3" Type="http://schemas.microsoft.com/office/2007/relationships/media" Target="../media/media4.mp3"/><Relationship Id="rId21" Type="http://schemas.openxmlformats.org/officeDocument/2006/relationships/image" Target="../media/image29.png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3.wav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microsoft.com/office/2007/relationships/media" Target="../media/media3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8.png"/><Relationship Id="rId10" Type="http://schemas.openxmlformats.org/officeDocument/2006/relationships/image" Target="../media/image23.png"/><Relationship Id="rId19" Type="http://schemas.openxmlformats.org/officeDocument/2006/relationships/image" Target="../media/image42.png"/><Relationship Id="rId4" Type="http://schemas.openxmlformats.org/officeDocument/2006/relationships/audio" Target="../media/media4.mp3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5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44.png"/><Relationship Id="rId17" Type="http://schemas.openxmlformats.org/officeDocument/2006/relationships/image" Target="../media/image40.png"/><Relationship Id="rId2" Type="http://schemas.openxmlformats.org/officeDocument/2006/relationships/audio" Target="../media/media3.wav"/><Relationship Id="rId16" Type="http://schemas.openxmlformats.org/officeDocument/2006/relationships/image" Target="../media/image4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1.emf"/><Relationship Id="rId10" Type="http://schemas.openxmlformats.org/officeDocument/2006/relationships/image" Target="../media/image34.png"/><Relationship Id="rId19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audio" Target="../media/media3.wav"/><Relationship Id="rId16" Type="http://schemas.openxmlformats.org/officeDocument/2006/relationships/image" Target="../media/image4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1.emf"/><Relationship Id="rId10" Type="http://schemas.openxmlformats.org/officeDocument/2006/relationships/image" Target="../media/image34.png"/><Relationship Id="rId19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44.png"/><Relationship Id="rId17" Type="http://schemas.openxmlformats.org/officeDocument/2006/relationships/image" Target="../media/image42.png"/><Relationship Id="rId2" Type="http://schemas.openxmlformats.org/officeDocument/2006/relationships/audio" Target="../media/media3.wav"/><Relationship Id="rId16" Type="http://schemas.openxmlformats.org/officeDocument/2006/relationships/image" Target="../media/image41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9.png"/><Relationship Id="rId10" Type="http://schemas.openxmlformats.org/officeDocument/2006/relationships/image" Target="../media/image45.png"/><Relationship Id="rId19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12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6.wdp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2819" y="270912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66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4472" y="5687488"/>
            <a:ext cx="6428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</a:t>
            </a:r>
            <a:r>
              <a:rPr lang="en-US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thực</a:t>
            </a:r>
            <a:r>
              <a:rPr lang="en-US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hiện</a:t>
            </a:r>
            <a:r>
              <a:rPr lang="en-US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Hà</a:t>
            </a:r>
            <a:r>
              <a:rPr lang="en-US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Linh</a:t>
            </a:r>
            <a:endParaRPr lang="en-US" sz="32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400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2A688710-45FB-4202-8363-8F9FD8DF304E}"/>
              </a:ext>
            </a:extLst>
          </p:cNvPr>
          <p:cNvSpPr/>
          <p:nvPr/>
        </p:nvSpPr>
        <p:spPr>
          <a:xfrm>
            <a:off x="1424876" y="1611555"/>
            <a:ext cx="548610" cy="56358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vi-VN" sz="36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72B01D-89DC-4869-81AE-98C4E7575403}"/>
              </a:ext>
            </a:extLst>
          </p:cNvPr>
          <p:cNvGrpSpPr/>
          <p:nvPr/>
        </p:nvGrpSpPr>
        <p:grpSpPr>
          <a:xfrm>
            <a:off x="2020907" y="1654640"/>
            <a:ext cx="1340389" cy="712640"/>
            <a:chOff x="1870518" y="1440653"/>
            <a:chExt cx="1066484" cy="52322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20D0390-84F0-44DF-AF81-1A95414A499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23220"/>
              <a:chOff x="1870518" y="1440654"/>
              <a:chExt cx="758382" cy="523220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AD13202A-5009-4EF4-BA73-1BEE62CCBD7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A2AA0B-1F3E-4FBC-BC91-081ED7075AD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Số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37608AA-E1FF-46C4-8FB6-4ADCAEAA7D1C}"/>
                </a:ext>
              </a:extLst>
            </p:cNvPr>
            <p:cNvSpPr txBox="1"/>
            <p:nvPr/>
          </p:nvSpPr>
          <p:spPr>
            <a:xfrm>
              <a:off x="2630642" y="1440653"/>
              <a:ext cx="306360" cy="38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</p:grpSp>
      <p:graphicFrame>
        <p:nvGraphicFramePr>
          <p:cNvPr id="47" name="Table 17">
            <a:extLst>
              <a:ext uri="{FF2B5EF4-FFF2-40B4-BE49-F238E27FC236}">
                <a16:creationId xmlns:a16="http://schemas.microsoft.com/office/drawing/2014/main" id="{5AC053E0-4553-423C-9D79-948970D40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114117"/>
              </p:ext>
            </p:extLst>
          </p:nvPr>
        </p:nvGraphicFramePr>
        <p:xfrm>
          <a:off x="1494487" y="2540000"/>
          <a:ext cx="9182744" cy="27127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886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128349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141036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210192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244768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244768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1244768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</a:tblGrid>
              <a:tr h="886032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886032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940655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B9E185ED-9D6A-4CAB-86B0-4E10163273F0}"/>
              </a:ext>
            </a:extLst>
          </p:cNvPr>
          <p:cNvSpPr txBox="1"/>
          <p:nvPr/>
        </p:nvSpPr>
        <p:spPr>
          <a:xfrm>
            <a:off x="4776709" y="452588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4CCCC4-9A61-4EDC-AA27-EB15AA1D4767}"/>
              </a:ext>
            </a:extLst>
          </p:cNvPr>
          <p:cNvSpPr txBox="1"/>
          <p:nvPr/>
        </p:nvSpPr>
        <p:spPr>
          <a:xfrm>
            <a:off x="5890402" y="453190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7BF431F-B7EE-4107-BF4C-FE9C75165F63}"/>
              </a:ext>
            </a:extLst>
          </p:cNvPr>
          <p:cNvSpPr txBox="1"/>
          <p:nvPr/>
        </p:nvSpPr>
        <p:spPr>
          <a:xfrm>
            <a:off x="7170123" y="452588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64F281-E848-4439-B140-DDB43ADD08AE}"/>
              </a:ext>
            </a:extLst>
          </p:cNvPr>
          <p:cNvSpPr txBox="1"/>
          <p:nvPr/>
        </p:nvSpPr>
        <p:spPr>
          <a:xfrm>
            <a:off x="8449844" y="452588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F422486-1A9E-480D-9845-7D9B8BC54EB8}"/>
              </a:ext>
            </a:extLst>
          </p:cNvPr>
          <p:cNvSpPr txBox="1"/>
          <p:nvPr/>
        </p:nvSpPr>
        <p:spPr>
          <a:xfrm>
            <a:off x="9653121" y="452588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2460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  <a:b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004814"/>
            <a:ext cx="9702800" cy="3938567"/>
          </a:xfrm>
        </p:spPr>
        <p:txBody>
          <a:bodyPr>
            <a:prstTxWarp prst="textCanUp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 CHƠI THU HOẠCH             </a:t>
            </a:r>
          </a:p>
          <a:p>
            <a:pPr marL="0" indent="0" algn="ctr">
              <a:buNone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CÀ RỐT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9788" y="1842254"/>
            <a:ext cx="3531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079711" cy="2019004"/>
            <a:chOff x="150128" y="102542"/>
            <a:chExt cx="11079711" cy="2019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059303" y="257607"/>
              <a:ext cx="10170536" cy="1863939"/>
              <a:chOff x="1058203" y="257606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58203" y="257606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5400" dirty="0" smtClean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 x 5 </a:t>
                </a:r>
                <a:r>
                  <a: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7355117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 x 8 =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0629416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5400" dirty="0" smtClean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 x 3 </a:t>
                </a:r>
                <a:r>
                  <a: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180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x 9 =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420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1610360" y="1027906"/>
            <a:ext cx="994156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3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1 con vị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7622" y="-132767"/>
            <a:ext cx="14051559" cy="67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2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1390275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21157" y="399308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693343" y="2191642"/>
            <a:ext cx="6316153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39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BẢNG NHÂN 2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3920" y="1686560"/>
            <a:ext cx="3129280" cy="486664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02156" y="1686560"/>
            <a:ext cx="4445448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KHÁM</a:t>
            </a:r>
          </a:p>
          <a:p>
            <a:pPr algn="ctr"/>
            <a:r>
              <a:rPr lang="en-US" sz="115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PHÁ</a:t>
            </a:r>
            <a:endParaRPr lang="en-US" sz="115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90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7950490-902F-4289-A050-6C41DE07022E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9E40B3-AD0A-4990-8C9A-02471884937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644EC3-8707-472A-897D-B514B40580F8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3741A65-E2F9-4F0F-8C43-2AB7CB972B34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9DB059A-BFF0-49A2-B2B6-22F087912A99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1945864" y="1397481"/>
            <a:chExt cx="504889" cy="50488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70463A5-EB10-4D4D-B02C-789AE5DB639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27A68AB-27CA-4288-8F3D-2CBC6F9AE298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2FEAA9D-CDC3-480C-ACA5-A735CDB5E6C8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9AFA87-4E66-42C3-92E8-29E2A82CFAF6}"/>
              </a:ext>
            </a:extLst>
          </p:cNvPr>
          <p:cNvGrpSpPr/>
          <p:nvPr/>
        </p:nvGrpSpPr>
        <p:grpSpPr>
          <a:xfrm>
            <a:off x="2612908" y="2466159"/>
            <a:ext cx="504889" cy="504889"/>
            <a:chOff x="1945864" y="1397481"/>
            <a:chExt cx="504889" cy="50488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5A3AD2C-3848-4D15-8C8D-D9181D47DDB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E4C806F-D620-4278-BB59-8B53AFE8F8CA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0717F92-289D-40E7-ADD5-714ED1F22D7E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7E432F-8E83-4EC9-B600-89ECAF768D47}"/>
              </a:ext>
            </a:extLst>
          </p:cNvPr>
          <p:cNvGrpSpPr/>
          <p:nvPr/>
        </p:nvGrpSpPr>
        <p:grpSpPr>
          <a:xfrm>
            <a:off x="3258118" y="2470923"/>
            <a:ext cx="504889" cy="504889"/>
            <a:chOff x="1945864" y="1397481"/>
            <a:chExt cx="504889" cy="50488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C1E27BCB-D20F-43E4-A6C6-9E74B52F9B09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581D72A-908E-48B6-AA8D-1F7FAB8639F4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3C017DC-B344-4419-BB82-E3EBC0C7AF4A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0186ECF-7189-419E-AC64-749DDD7B615D}"/>
              </a:ext>
            </a:extLst>
          </p:cNvPr>
          <p:cNvGrpSpPr/>
          <p:nvPr/>
        </p:nvGrpSpPr>
        <p:grpSpPr>
          <a:xfrm>
            <a:off x="2612908" y="3934602"/>
            <a:ext cx="504889" cy="504889"/>
            <a:chOff x="1945864" y="1397481"/>
            <a:chExt cx="504889" cy="50488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88D559B1-050D-4F77-9536-17AD0E70C74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576B4FB-4692-43F6-B1AF-80B1C1E78C5D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93CCF04-528F-43E0-AD34-BF605847BECD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BEBA9D4-F63F-4A06-81BE-B302D9354A01}"/>
              </a:ext>
            </a:extLst>
          </p:cNvPr>
          <p:cNvGrpSpPr/>
          <p:nvPr/>
        </p:nvGrpSpPr>
        <p:grpSpPr>
          <a:xfrm>
            <a:off x="3258118" y="3939366"/>
            <a:ext cx="504889" cy="504889"/>
            <a:chOff x="1945864" y="1397481"/>
            <a:chExt cx="504889" cy="50488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9A03BDFA-5B1C-4C69-82AC-74D42A104F9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F15B831-8080-4AB3-B827-E3C505CDC36F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E63CCB3-13BC-4DDC-84A5-79049470D3DF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1E9381-3FD0-4A33-91B9-A8C1F86670B8}"/>
              </a:ext>
            </a:extLst>
          </p:cNvPr>
          <p:cNvGrpSpPr/>
          <p:nvPr/>
        </p:nvGrpSpPr>
        <p:grpSpPr>
          <a:xfrm>
            <a:off x="3903752" y="3934602"/>
            <a:ext cx="504889" cy="504889"/>
            <a:chOff x="1945864" y="1397481"/>
            <a:chExt cx="504889" cy="504889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118F169-9C85-45BB-8402-A2FC04AB7C6C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3E4F7FE-FC5D-4485-B05A-F9CE5DC76B6D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890F09B-3ECB-4572-946B-68301CF077C6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F364CD7-C11D-49A1-956B-E5498CB76649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   1    =   2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F364CD7-C11D-49A1-956B-E5498CB76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blipFill>
                <a:blip r:embed="rId4"/>
                <a:stretch>
                  <a:fillRect l="-4113" t="-9333" r="-3085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05BF1740-F0AB-4F0E-B0BA-BEAFC43BC652}"/>
              </a:ext>
            </a:extLst>
          </p:cNvPr>
          <p:cNvGrpSpPr/>
          <p:nvPr/>
        </p:nvGrpSpPr>
        <p:grpSpPr>
          <a:xfrm>
            <a:off x="6485668" y="289733"/>
            <a:ext cx="4220195" cy="2030256"/>
            <a:chOff x="6485668" y="416733"/>
            <a:chExt cx="4220195" cy="203025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D900916-9385-4EDC-907E-7EC62AF0270D}"/>
                </a:ext>
              </a:extLst>
            </p:cNvPr>
            <p:cNvGrpSpPr/>
            <p:nvPr/>
          </p:nvGrpSpPr>
          <p:grpSpPr>
            <a:xfrm>
              <a:off x="6485668" y="416733"/>
              <a:ext cx="4220195" cy="2030256"/>
              <a:chOff x="6414052" y="527396"/>
              <a:chExt cx="4220195" cy="203025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1E4E6F3-C398-49EC-A8DE-64DF1F95A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14052" y="527396"/>
                <a:ext cx="4220195" cy="2030256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62C01B9-12AC-4EA4-B70B-8047243DC129}"/>
                  </a:ext>
                </a:extLst>
              </p:cNvPr>
              <p:cNvSpPr/>
              <p:nvPr/>
            </p:nvSpPr>
            <p:spPr>
              <a:xfrm>
                <a:off x="6548438" y="600076"/>
                <a:ext cx="2476500" cy="179484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B5E7238-A462-4AF7-9646-7BBB2079208F}"/>
                </a:ext>
              </a:extLst>
            </p:cNvPr>
            <p:cNvSpPr txBox="1"/>
            <p:nvPr/>
          </p:nvSpPr>
          <p:spPr>
            <a:xfrm>
              <a:off x="6870742" y="659377"/>
              <a:ext cx="1975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được lấy một lần là hai, ta có hai nhân một bằng hai.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5D304C-F892-417F-B279-3CC76A96A386}"/>
                  </a:ext>
                </a:extLst>
              </p:cNvPr>
              <p:cNvSpPr txBox="1"/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 </a:t>
                </a:r>
                <a:r>
                  <a:rPr lang="vi-VN" sz="1400" dirty="0"/>
                  <a:t> </a:t>
                </a:r>
                <a:r>
                  <a:rPr lang="vi-VN" sz="2400" dirty="0"/>
                  <a:t> 2    =   4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5D304C-F892-417F-B279-3CC76A96A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blipFill>
                <a:blip r:embed="rId7"/>
                <a:stretch>
                  <a:fillRect l="-4178" t="-9211" r="-313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085F6A27-D11D-414E-9B64-2A26C98AF849}"/>
              </a:ext>
            </a:extLst>
          </p:cNvPr>
          <p:cNvSpPr txBox="1"/>
          <p:nvPr/>
        </p:nvSpPr>
        <p:spPr>
          <a:xfrm>
            <a:off x="2599090" y="2970691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2    +    2    =   4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D39E5B-22AF-4486-BBAB-521192AD2775}"/>
              </a:ext>
            </a:extLst>
          </p:cNvPr>
          <p:cNvGrpSpPr/>
          <p:nvPr/>
        </p:nvGrpSpPr>
        <p:grpSpPr>
          <a:xfrm>
            <a:off x="6324533" y="2178927"/>
            <a:ext cx="4428435" cy="1790402"/>
            <a:chOff x="6324533" y="2305927"/>
            <a:chExt cx="4428435" cy="179040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7940B8-9F7F-4D32-A377-70A3E6409A02}"/>
                </a:ext>
              </a:extLst>
            </p:cNvPr>
            <p:cNvGrpSpPr/>
            <p:nvPr/>
          </p:nvGrpSpPr>
          <p:grpSpPr>
            <a:xfrm>
              <a:off x="6324533" y="2305927"/>
              <a:ext cx="4428435" cy="1790402"/>
              <a:chOff x="6803505" y="2539683"/>
              <a:chExt cx="4428435" cy="179040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3446491-1C92-4C49-97DF-9DB9BE3D5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03505" y="2539683"/>
                <a:ext cx="4428435" cy="1790402"/>
              </a:xfrm>
              <a:prstGeom prst="rect">
                <a:avLst/>
              </a:prstGeom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E46FE05-526A-4CC2-89C6-6116EACB0FC1}"/>
                  </a:ext>
                </a:extLst>
              </p:cNvPr>
              <p:cNvSpPr/>
              <p:nvPr/>
            </p:nvSpPr>
            <p:spPr>
              <a:xfrm>
                <a:off x="6926676" y="2803399"/>
                <a:ext cx="2610886" cy="1076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205AD1F-ADB2-4035-99A0-99CDAA356ECE}"/>
                </a:ext>
              </a:extLst>
            </p:cNvPr>
            <p:cNvSpPr txBox="1"/>
            <p:nvPr/>
          </p:nvSpPr>
          <p:spPr>
            <a:xfrm>
              <a:off x="6792188" y="2739093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hai bằng bốn.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AB699F8-A97F-4C81-8BD2-3D8A85F666A7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 </a:t>
                </a:r>
                <a:r>
                  <a:rPr lang="vi-VN" sz="1400" dirty="0"/>
                  <a:t> </a:t>
                </a:r>
                <a:r>
                  <a:rPr lang="vi-VN" sz="2400" dirty="0"/>
                  <a:t> 3    =   6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AB699F8-A97F-4C81-8BD2-3D8A85F66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blipFill>
                <a:blip r:embed="rId10"/>
                <a:stretch>
                  <a:fillRect l="-4178" t="-9333" r="-313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5F3B0F91-1D8D-4418-8C44-0BCF0F6AFCDB}"/>
              </a:ext>
            </a:extLst>
          </p:cNvPr>
          <p:cNvSpPr txBox="1"/>
          <p:nvPr/>
        </p:nvSpPr>
        <p:spPr>
          <a:xfrm>
            <a:off x="2659191" y="4434006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2    +    2    +    2    =   6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882372A-DA46-429C-8012-9E563B9A34CD}"/>
              </a:ext>
            </a:extLst>
          </p:cNvPr>
          <p:cNvGrpSpPr/>
          <p:nvPr/>
        </p:nvGrpSpPr>
        <p:grpSpPr>
          <a:xfrm>
            <a:off x="6316853" y="3795538"/>
            <a:ext cx="4428435" cy="1964988"/>
            <a:chOff x="6316853" y="3922538"/>
            <a:chExt cx="4428435" cy="196498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E766BA6-FA97-45B3-A6C9-DE449282B8DA}"/>
                </a:ext>
              </a:extLst>
            </p:cNvPr>
            <p:cNvGrpSpPr/>
            <p:nvPr/>
          </p:nvGrpSpPr>
          <p:grpSpPr>
            <a:xfrm>
              <a:off x="6316853" y="3922538"/>
              <a:ext cx="4428435" cy="1964988"/>
              <a:chOff x="5976731" y="4305298"/>
              <a:chExt cx="4810125" cy="223837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F3E9054-AE2E-4308-B223-75D22F4EE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76731" y="4305298"/>
                <a:ext cx="4810125" cy="2238375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947F947-099C-4553-BBDB-1D341B949A55}"/>
                  </a:ext>
                </a:extLst>
              </p:cNvPr>
              <p:cNvSpPr/>
              <p:nvPr/>
            </p:nvSpPr>
            <p:spPr>
              <a:xfrm>
                <a:off x="6096000" y="4409115"/>
                <a:ext cx="2895600" cy="12169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474A25C-0A28-417C-B001-4BC09A9D3A61}"/>
                </a:ext>
              </a:extLst>
            </p:cNvPr>
            <p:cNvSpPr txBox="1"/>
            <p:nvPr/>
          </p:nvSpPr>
          <p:spPr>
            <a:xfrm>
              <a:off x="6793640" y="4173448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ba bằng sáu.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4E4F2A4-6389-41DD-8E96-3E52526DFF43}"/>
              </a:ext>
            </a:extLst>
          </p:cNvPr>
          <p:cNvSpPr txBox="1"/>
          <p:nvPr/>
        </p:nvSpPr>
        <p:spPr>
          <a:xfrm>
            <a:off x="1021812" y="5217240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Nhận xét: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54DB68E-0922-41A5-AE95-54E8B9EC85EE}"/>
              </a:ext>
            </a:extLst>
          </p:cNvPr>
          <p:cNvSpPr/>
          <p:nvPr/>
        </p:nvSpPr>
        <p:spPr>
          <a:xfrm>
            <a:off x="2700579" y="5320932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1552948-924B-4F9A-825B-9D04320D9E41}"/>
                  </a:ext>
                </a:extLst>
              </p:cNvPr>
              <p:cNvSpPr txBox="1"/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2 = 4;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3 = 6.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</a:rPr>
                  <a:t>Thêm 2 vào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2 ta được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3.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1552948-924B-4F9A-825B-9D04320D9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blipFill>
                <a:blip r:embed="rId13"/>
                <a:stretch>
                  <a:fillRect l="-783" b="-10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7" grpId="0" animBg="1"/>
      <p:bldP spid="35" grpId="0"/>
      <p:bldP spid="60" grpId="0"/>
      <p:bldP spid="63" grpId="0"/>
      <p:bldP spid="64" grpId="0"/>
      <p:bldP spid="67" grpId="0"/>
      <p:bldP spid="68" grpId="0"/>
      <p:bldP spid="72" grpId="0"/>
      <p:bldP spid="73" grpId="0" animBg="1"/>
      <p:bldP spid="7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873810" y="1350455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457211"/>
                  </p:ext>
                </p:extLst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457211"/>
                  </p:ext>
                </p:extLst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0217" r="-1031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192308" r="-1031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289130" r="-1031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389130" r="-1031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489130" r="-1031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589130" r="-1031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689130" r="-1031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797802" r="-1031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888043" r="-1031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88043" r="-1031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A7FB40C-6E4F-47B8-8CFF-60DC9D1D2269}"/>
              </a:ext>
            </a:extLst>
          </p:cNvPr>
          <p:cNvSpPr/>
          <p:nvPr/>
        </p:nvSpPr>
        <p:spPr>
          <a:xfrm>
            <a:off x="9237740" y="249075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C1B5DD6-783E-4095-AB0D-3F874174BB0C}"/>
              </a:ext>
            </a:extLst>
          </p:cNvPr>
          <p:cNvSpPr/>
          <p:nvPr/>
        </p:nvSpPr>
        <p:spPr>
          <a:xfrm>
            <a:off x="9237740" y="307651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2503BF2-AD0D-4B96-A7C4-09750EA4F486}"/>
              </a:ext>
            </a:extLst>
          </p:cNvPr>
          <p:cNvSpPr/>
          <p:nvPr/>
        </p:nvSpPr>
        <p:spPr>
          <a:xfrm>
            <a:off x="9237740" y="3618568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B0F18C-ADC8-4B2F-AD24-2D69AA8BAB12}"/>
              </a:ext>
            </a:extLst>
          </p:cNvPr>
          <p:cNvSpPr/>
          <p:nvPr/>
        </p:nvSpPr>
        <p:spPr>
          <a:xfrm>
            <a:off x="9237740" y="419708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AF3B604-DF0B-45CD-804F-B5C2E93F9601}"/>
              </a:ext>
            </a:extLst>
          </p:cNvPr>
          <p:cNvSpPr/>
          <p:nvPr/>
        </p:nvSpPr>
        <p:spPr>
          <a:xfrm>
            <a:off x="9237740" y="475354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988D995-09D6-4C6B-B164-1895BC683F0E}"/>
              </a:ext>
            </a:extLst>
          </p:cNvPr>
          <p:cNvSpPr/>
          <p:nvPr/>
        </p:nvSpPr>
        <p:spPr>
          <a:xfrm>
            <a:off x="9237740" y="531000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658AE3-8F5B-442D-A5E2-228E51375318}"/>
              </a:ext>
            </a:extLst>
          </p:cNvPr>
          <p:cNvGrpSpPr/>
          <p:nvPr/>
        </p:nvGrpSpPr>
        <p:grpSpPr>
          <a:xfrm>
            <a:off x="567997" y="1707541"/>
            <a:ext cx="5159375" cy="4280056"/>
            <a:chOff x="561975" y="1873675"/>
            <a:chExt cx="5159375" cy="42800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EA8190-CC1C-48AC-A056-AD180417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1F163B-68B0-4E7F-BF14-6118830B60AC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mười bằng hai mươi.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08B7EC9-73FB-48F2-965F-45E797580F5C}"/>
              </a:ext>
            </a:extLst>
          </p:cNvPr>
          <p:cNvSpPr/>
          <p:nvPr/>
        </p:nvSpPr>
        <p:spPr>
          <a:xfrm>
            <a:off x="7452653" y="807474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65EC19-A56A-4C6C-815B-1F926AF8C63F}"/>
              </a:ext>
            </a:extLst>
          </p:cNvPr>
          <p:cNvSpPr txBox="1"/>
          <p:nvPr/>
        </p:nvSpPr>
        <p:spPr>
          <a:xfrm>
            <a:off x="3810916" y="3217599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DC8A92-C2BA-4399-97F2-CEA3E981CB9A}"/>
              </a:ext>
            </a:extLst>
          </p:cNvPr>
          <p:cNvSpPr txBox="1"/>
          <p:nvPr/>
        </p:nvSpPr>
        <p:spPr>
          <a:xfrm>
            <a:off x="3810916" y="3724067"/>
            <a:ext cx="3048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</a:rPr>
              <a:t>Thừa số thứ nhất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</a:rPr>
              <a:t>Tích là các số tăng dần hơn kém nhau 2 đơn vị từ 2 đến 20.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33CC6E-BAAA-4FA5-93A3-6DB67DE763D2}"/>
              </a:ext>
            </a:extLst>
          </p:cNvPr>
          <p:cNvSpPr/>
          <p:nvPr/>
        </p:nvSpPr>
        <p:spPr>
          <a:xfrm>
            <a:off x="8190951" y="820149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98B20A-03EF-4DDA-A958-5009A9DCC9B5}"/>
              </a:ext>
            </a:extLst>
          </p:cNvPr>
          <p:cNvSpPr/>
          <p:nvPr/>
        </p:nvSpPr>
        <p:spPr>
          <a:xfrm>
            <a:off x="9119922" y="820149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62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25" grpId="0" animBg="1"/>
      <p:bldP spid="27" grpId="0" animBg="1"/>
      <p:bldP spid="39" grpId="0" uiExpand="1" build="p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873810" y="1350455"/>
            <a:ext cx="3345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</a:t>
            </a:r>
            <a:r>
              <a:rPr lang="en-US" sz="2800" dirty="0" err="1" smtClean="0"/>
              <a:t>Đọc</a:t>
            </a:r>
            <a:r>
              <a:rPr lang="vi-VN" sz="2800" dirty="0" smtClean="0"/>
              <a:t> </a:t>
            </a:r>
            <a:r>
              <a:rPr lang="vi-VN" sz="2800" dirty="0"/>
              <a:t>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457211"/>
                  </p:ext>
                </p:extLst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0217" r="-1031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192308" r="-1031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289130" r="-1031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389130" r="-1031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489130" r="-1031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589130" r="-1031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689130" r="-1031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797802" r="-1031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888043" r="-1031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88043" r="-1031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6F658AE3-8F5B-442D-A5E2-228E51375318}"/>
              </a:ext>
            </a:extLst>
          </p:cNvPr>
          <p:cNvGrpSpPr/>
          <p:nvPr/>
        </p:nvGrpSpPr>
        <p:grpSpPr>
          <a:xfrm>
            <a:off x="594590" y="1689068"/>
            <a:ext cx="5159375" cy="4280056"/>
            <a:chOff x="561975" y="1873675"/>
            <a:chExt cx="5159375" cy="42800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EA8190-CC1C-48AC-A056-AD180417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1F163B-68B0-4E7F-BF14-6118830B60AC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mười bằng hai mươi.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511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0320" y="3515360"/>
            <a:ext cx="3769360" cy="301752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42883" y="3515360"/>
            <a:ext cx="4608954" cy="186204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endParaRPr lang="en-US" sz="115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4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3194020" y="76567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B7AF0-7767-4F74-94CB-F9B5FA66F0B8}"/>
              </a:ext>
            </a:extLst>
          </p:cNvPr>
          <p:cNvSpPr txBox="1"/>
          <p:nvPr/>
        </p:nvSpPr>
        <p:spPr>
          <a:xfrm>
            <a:off x="3615820" y="765677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F9C8A1-271B-4690-8DEC-B3E154CE5E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4336" y="375576"/>
            <a:ext cx="5281184" cy="3661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A3F81FE-ABC7-4DA9-A1E6-E9F0155BFFFC}"/>
                  </a:ext>
                </a:extLst>
              </p:cNvPr>
              <p:cNvSpPr/>
              <p:nvPr/>
            </p:nvSpPr>
            <p:spPr>
              <a:xfrm>
                <a:off x="1252538" y="2294007"/>
                <a:ext cx="2363282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4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A3F81FE-ABC7-4DA9-A1E6-E9F0155BFF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538" y="2294007"/>
                <a:ext cx="2363282" cy="584775"/>
              </a:xfrm>
              <a:prstGeom prst="rect">
                <a:avLst/>
              </a:prstGeom>
              <a:blipFill>
                <a:blip r:embed="rId6"/>
                <a:stretch>
                  <a:fillRect l="-6443" t="-13542" r="-13144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80B3C1-37BF-40CE-85E2-65D5E9AC0385}"/>
                  </a:ext>
                </a:extLst>
              </p:cNvPr>
              <p:cNvSpPr/>
              <p:nvPr/>
            </p:nvSpPr>
            <p:spPr>
              <a:xfrm>
                <a:off x="1268414" y="2917753"/>
                <a:ext cx="2347406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7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80B3C1-37BF-40CE-85E2-65D5E9AC03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414" y="2917753"/>
                <a:ext cx="2347406" cy="584775"/>
              </a:xfrm>
              <a:prstGeom prst="rect">
                <a:avLst/>
              </a:prstGeom>
              <a:blipFill>
                <a:blip r:embed="rId7"/>
                <a:stretch>
                  <a:fillRect l="-6494" t="-13542" r="-14026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1AF7BC2-7D1A-4B7B-BE85-164283E47D87}"/>
                  </a:ext>
                </a:extLst>
              </p:cNvPr>
              <p:cNvSpPr/>
              <p:nvPr/>
            </p:nvSpPr>
            <p:spPr>
              <a:xfrm>
                <a:off x="1257852" y="3535191"/>
                <a:ext cx="2357968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1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1AF7BC2-7D1A-4B7B-BE85-164283E47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852" y="3535191"/>
                <a:ext cx="2357968" cy="584775"/>
              </a:xfrm>
              <a:prstGeom prst="rect">
                <a:avLst/>
              </a:prstGeom>
              <a:blipFill>
                <a:blip r:embed="rId8"/>
                <a:stretch>
                  <a:fillRect l="-6460" t="-13542" r="-13437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2895EDD-336F-40AD-A063-BB5C046F6EAA}"/>
                  </a:ext>
                </a:extLst>
              </p:cNvPr>
              <p:cNvSpPr/>
              <p:nvPr/>
            </p:nvSpPr>
            <p:spPr>
              <a:xfrm>
                <a:off x="1268412" y="4175133"/>
                <a:ext cx="2347408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5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2895EDD-336F-40AD-A063-BB5C046F6E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412" y="4175133"/>
                <a:ext cx="2347408" cy="584775"/>
              </a:xfrm>
              <a:prstGeom prst="rect">
                <a:avLst/>
              </a:prstGeom>
              <a:blipFill>
                <a:blip r:embed="rId9"/>
                <a:stretch>
                  <a:fillRect l="-6494" t="-13542" r="-14026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5D0043-11CF-4D00-918E-00449A9316F5}"/>
                  </a:ext>
                </a:extLst>
              </p:cNvPr>
              <p:cNvSpPr/>
              <p:nvPr/>
            </p:nvSpPr>
            <p:spPr>
              <a:xfrm>
                <a:off x="1268410" y="4784595"/>
                <a:ext cx="2362931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2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5D0043-11CF-4D00-918E-00449A931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410" y="4784595"/>
                <a:ext cx="2362931" cy="584775"/>
              </a:xfrm>
              <a:prstGeom prst="rect">
                <a:avLst/>
              </a:prstGeom>
              <a:blipFill>
                <a:blip r:embed="rId10"/>
                <a:stretch>
                  <a:fillRect l="-6443" t="-13542" r="-13144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AA5DCFA-50A1-424F-B2E8-70B9372A7DA2}"/>
                  </a:ext>
                </a:extLst>
              </p:cNvPr>
              <p:cNvSpPr/>
              <p:nvPr/>
            </p:nvSpPr>
            <p:spPr>
              <a:xfrm>
                <a:off x="4226708" y="2303818"/>
                <a:ext cx="2387451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10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AA5DCFA-50A1-424F-B2E8-70B9372A7D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708" y="2303818"/>
                <a:ext cx="2387451" cy="584775"/>
              </a:xfrm>
              <a:prstGeom prst="rect">
                <a:avLst/>
              </a:prstGeom>
              <a:blipFill>
                <a:blip r:embed="rId11"/>
                <a:stretch>
                  <a:fillRect l="-6378" t="-13542" r="-11990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D79CB19-A8B4-411B-A2BE-11ADA5151B92}"/>
                  </a:ext>
                </a:extLst>
              </p:cNvPr>
              <p:cNvSpPr/>
              <p:nvPr/>
            </p:nvSpPr>
            <p:spPr>
              <a:xfrm>
                <a:off x="4249802" y="2927215"/>
                <a:ext cx="2364357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8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D79CB19-A8B4-411B-A2BE-11ADA5151B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02" y="2927215"/>
                <a:ext cx="2364357" cy="584775"/>
              </a:xfrm>
              <a:prstGeom prst="rect">
                <a:avLst/>
              </a:prstGeom>
              <a:blipFill>
                <a:blip r:embed="rId12"/>
                <a:stretch>
                  <a:fillRect l="-6443" t="-13542" r="-13144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A413AA-B458-48E3-8704-C451E5705FA9}"/>
                  </a:ext>
                </a:extLst>
              </p:cNvPr>
              <p:cNvSpPr/>
              <p:nvPr/>
            </p:nvSpPr>
            <p:spPr>
              <a:xfrm>
                <a:off x="4249802" y="3548713"/>
                <a:ext cx="2387450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6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A413AA-B458-48E3-8704-C451E5705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02" y="3548713"/>
                <a:ext cx="2387450" cy="584775"/>
              </a:xfrm>
              <a:prstGeom prst="rect">
                <a:avLst/>
              </a:prstGeom>
              <a:blipFill>
                <a:blip r:embed="rId13"/>
                <a:stretch>
                  <a:fillRect l="-6378" t="-13542" r="-11990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F298A9C-A5D2-41FF-83C2-A0557E8EBD5D}"/>
                  </a:ext>
                </a:extLst>
              </p:cNvPr>
              <p:cNvSpPr/>
              <p:nvPr/>
            </p:nvSpPr>
            <p:spPr>
              <a:xfrm>
                <a:off x="4211511" y="4192037"/>
                <a:ext cx="2402648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9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F298A9C-A5D2-41FF-83C2-A0557E8EB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511" y="4192037"/>
                <a:ext cx="2402648" cy="584775"/>
              </a:xfrm>
              <a:prstGeom prst="rect">
                <a:avLst/>
              </a:prstGeom>
              <a:blipFill>
                <a:blip r:embed="rId14"/>
                <a:stretch>
                  <a:fillRect l="-6599" t="-13542" r="-11168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E5CDBBD-FD11-4E77-AB43-8753EADD20A5}"/>
                  </a:ext>
                </a:extLst>
              </p:cNvPr>
              <p:cNvSpPr/>
              <p:nvPr/>
            </p:nvSpPr>
            <p:spPr>
              <a:xfrm>
                <a:off x="4226708" y="4781730"/>
                <a:ext cx="2212325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3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E5CDBBD-FD11-4E77-AB43-8753EADD2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708" y="4781730"/>
                <a:ext cx="2212325" cy="584775"/>
              </a:xfrm>
              <a:prstGeom prst="rect">
                <a:avLst/>
              </a:prstGeom>
              <a:blipFill>
                <a:blip r:embed="rId15"/>
                <a:stretch>
                  <a:fillRect l="-6887" t="-13542" r="-20937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67293FA-FBE8-4B94-8B17-15292AE44B4A}"/>
              </a:ext>
            </a:extLst>
          </p:cNvPr>
          <p:cNvSpPr txBox="1"/>
          <p:nvPr/>
        </p:nvSpPr>
        <p:spPr>
          <a:xfrm>
            <a:off x="2917160" y="2308659"/>
            <a:ext cx="412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24DD1F-0CA0-4D44-82B2-29AC55C8A1E4}"/>
              </a:ext>
            </a:extLst>
          </p:cNvPr>
          <p:cNvSpPr txBox="1"/>
          <p:nvPr/>
        </p:nvSpPr>
        <p:spPr>
          <a:xfrm>
            <a:off x="2874060" y="2923845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2CC25D-831D-4A62-930A-BF9F286567BF}"/>
              </a:ext>
            </a:extLst>
          </p:cNvPr>
          <p:cNvSpPr txBox="1"/>
          <p:nvPr/>
        </p:nvSpPr>
        <p:spPr>
          <a:xfrm>
            <a:off x="2961680" y="3561547"/>
            <a:ext cx="38504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C83A28-85FD-4334-8FA4-372AA139BA30}"/>
              </a:ext>
            </a:extLst>
          </p:cNvPr>
          <p:cNvSpPr txBox="1"/>
          <p:nvPr/>
        </p:nvSpPr>
        <p:spPr>
          <a:xfrm>
            <a:off x="2877522" y="4182035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9DDE17-B9D3-4635-8E5D-4F8D310AED43}"/>
              </a:ext>
            </a:extLst>
          </p:cNvPr>
          <p:cNvSpPr txBox="1"/>
          <p:nvPr/>
        </p:nvSpPr>
        <p:spPr>
          <a:xfrm>
            <a:off x="2948055" y="48393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F4B8AD-A103-4FE0-A659-6AB035327064}"/>
              </a:ext>
            </a:extLst>
          </p:cNvPr>
          <p:cNvSpPr txBox="1"/>
          <p:nvPr/>
        </p:nvSpPr>
        <p:spPr>
          <a:xfrm>
            <a:off x="5899849" y="2298900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0AAF16-21B5-4BBC-AD23-0F8828F76B46}"/>
              </a:ext>
            </a:extLst>
          </p:cNvPr>
          <p:cNvSpPr txBox="1"/>
          <p:nvPr/>
        </p:nvSpPr>
        <p:spPr>
          <a:xfrm>
            <a:off x="5880650" y="2934066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24F351-DDF3-4C62-9EAA-89CDF9C9B979}"/>
              </a:ext>
            </a:extLst>
          </p:cNvPr>
          <p:cNvSpPr txBox="1"/>
          <p:nvPr/>
        </p:nvSpPr>
        <p:spPr>
          <a:xfrm>
            <a:off x="5899849" y="3541862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96A29D-710B-46C5-8D00-C8EA9E52B852}"/>
              </a:ext>
            </a:extLst>
          </p:cNvPr>
          <p:cNvSpPr txBox="1"/>
          <p:nvPr/>
        </p:nvSpPr>
        <p:spPr>
          <a:xfrm>
            <a:off x="5883663" y="4221909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7C17BE-8790-4DAC-81F0-FE3BCFE58740}"/>
              </a:ext>
            </a:extLst>
          </p:cNvPr>
          <p:cNvSpPr txBox="1"/>
          <p:nvPr/>
        </p:nvSpPr>
        <p:spPr>
          <a:xfrm>
            <a:off x="5928125" y="4772665"/>
            <a:ext cx="412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725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3962</TotalTime>
  <Words>639</Words>
  <Application>Microsoft Office PowerPoint</Application>
  <PresentationFormat>Widescreen</PresentationFormat>
  <Paragraphs>156</Paragraphs>
  <Slides>17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iCiel Cadena</vt:lpstr>
      <vt:lpstr>Tahoma</vt:lpstr>
      <vt:lpstr>Times New Roman</vt:lpstr>
      <vt:lpstr>UTM Cookies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8_Office Theme</vt:lpstr>
      <vt:lpstr>9_Office Theme</vt:lpstr>
      <vt:lpstr>7_Office Theme</vt:lpstr>
      <vt:lpstr>Chào mừng các quý thầy cô và các em đến với tiết học ngày hôm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Thứ ba, ngày 14 tháng 2 năm 2023 Toán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207</cp:revision>
  <dcterms:created xsi:type="dcterms:W3CDTF">2021-06-02T01:34:28Z</dcterms:created>
  <dcterms:modified xsi:type="dcterms:W3CDTF">2023-06-10T12:09:36Z</dcterms:modified>
</cp:coreProperties>
</file>