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529" r:id="rId2"/>
    <p:sldId id="263" r:id="rId3"/>
    <p:sldId id="534" r:id="rId4"/>
    <p:sldId id="517" r:id="rId5"/>
    <p:sldId id="536" r:id="rId6"/>
    <p:sldId id="516" r:id="rId7"/>
    <p:sldId id="531" r:id="rId8"/>
    <p:sldId id="527" r:id="rId9"/>
    <p:sldId id="551" r:id="rId10"/>
    <p:sldId id="550" r:id="rId11"/>
    <p:sldId id="526" r:id="rId12"/>
    <p:sldId id="537" r:id="rId13"/>
    <p:sldId id="552" r:id="rId14"/>
    <p:sldId id="520" r:id="rId15"/>
    <p:sldId id="521" r:id="rId16"/>
    <p:sldId id="539" r:id="rId17"/>
    <p:sldId id="540" r:id="rId18"/>
    <p:sldId id="541" r:id="rId19"/>
    <p:sldId id="542" r:id="rId20"/>
    <p:sldId id="532" r:id="rId21"/>
    <p:sldId id="547" r:id="rId22"/>
    <p:sldId id="544" r:id="rId23"/>
    <p:sldId id="525" r:id="rId24"/>
    <p:sldId id="524" r:id="rId25"/>
    <p:sldId id="549" r:id="rId26"/>
    <p:sldId id="294" r:id="rId27"/>
    <p:sldId id="295" r:id="rId28"/>
    <p:sldId id="292" r:id="rId29"/>
    <p:sldId id="296" r:id="rId30"/>
    <p:sldId id="297" r:id="rId31"/>
    <p:sldId id="313" r:id="rId32"/>
    <p:sldId id="293" r:id="rId33"/>
    <p:sldId id="267" r:id="rId34"/>
    <p:sldId id="298" r:id="rId35"/>
    <p:sldId id="269" r:id="rId36"/>
    <p:sldId id="301" r:id="rId37"/>
    <p:sldId id="306" r:id="rId38"/>
    <p:sldId id="302" r:id="rId39"/>
    <p:sldId id="305" r:id="rId40"/>
    <p:sldId id="303" r:id="rId41"/>
    <p:sldId id="51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7" d="100"/>
          <a:sy n="67" d="100"/>
        </p:scale>
        <p:origin x="7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1/15/2025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1/15/2025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1/15/2025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1/15/2025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1/15/2025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F7C50-C1E7-4AB6-BD31-F83D3409098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A3711-9D91-440C-92AA-CC298B1C9371}" type="slidenum">
              <a:rPr lang="en-US" smtClean="0"/>
              <a:t>‹#›</a:t>
            </a:fld>
            <a:endParaRPr lang="en-US"/>
          </a:p>
        </p:txBody>
      </p:sp>
    </p:spTree>
    <p:extLst>
      <p:ext uri="{BB962C8B-B14F-4D97-AF65-F5344CB8AC3E}">
        <p14:creationId xmlns:p14="http://schemas.microsoft.com/office/powerpoint/2010/main" val="193519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1/15/2025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1/15/2025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1/15/2025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1/15/2025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52.gif"/></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5.jpe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9.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microsoft.com/office/2007/relationships/hdphoto" Target="../media/hdphoto7.wdp"/><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60.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6.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emf"/><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9.png"/><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4.png"/><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8.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3.png"/><Relationship Id="rId5" Type="http://schemas.openxmlformats.org/officeDocument/2006/relationships/tags" Target="../tags/tag6.xml"/><Relationship Id="rId10" Type="http://schemas.openxmlformats.org/officeDocument/2006/relationships/slideLayout" Target="../slideLayouts/slideLayout9.xml"/><Relationship Id="rId4" Type="http://schemas.openxmlformats.org/officeDocument/2006/relationships/tags" Target="../tags/tag5.xml"/><Relationship Id="rId9" Type="http://schemas.openxmlformats.org/officeDocument/2006/relationships/tags" Target="../tags/tag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6" name="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7" name="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8" name="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9"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10"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6"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8"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9"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11"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2"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4"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20" name="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Rectangle 20">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800" b="1" i="1" u="none" strike="noStrike" kern="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việt</a:t>
            </a:r>
            <a:r>
              <a:rPr kumimoji="0" lang="en-US" altLang="zh-CN" sz="4800" b="1" i="1" u="none" strike="noStrike" kern="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22" name="Picture 21"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8108" y="2798616"/>
            <a:ext cx="6477000" cy="3943350"/>
          </a:xfrm>
          <a:prstGeom prst="rect">
            <a:avLst/>
          </a:prstGeom>
        </p:spPr>
      </p:pic>
    </p:spTree>
    <p:extLst>
      <p:ext uri="{BB962C8B-B14F-4D97-AF65-F5344CB8AC3E}">
        <p14:creationId xmlns:p14="http://schemas.microsoft.com/office/powerpoint/2010/main" val="158049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250"/>
                                        <p:tgtEl>
                                          <p:spTgt spid="8"/>
                                        </p:tgtEl>
                                      </p:cBhvr>
                                    </p:animEffect>
                                    <p:anim calcmode="lin" valueType="num">
                                      <p:cBhvr>
                                        <p:cTn id="24" dur="1250" fill="hold"/>
                                        <p:tgtEl>
                                          <p:spTgt spid="8"/>
                                        </p:tgtEl>
                                        <p:attrNameLst>
                                          <p:attrName>ppt_x</p:attrName>
                                        </p:attrNameLst>
                                      </p:cBhvr>
                                      <p:tavLst>
                                        <p:tav tm="0">
                                          <p:val>
                                            <p:strVal val="#ppt_x"/>
                                          </p:val>
                                        </p:tav>
                                        <p:tav tm="100000">
                                          <p:val>
                                            <p:strVal val="#ppt_x"/>
                                          </p:val>
                                        </p:tav>
                                      </p:tavLst>
                                    </p:anim>
                                    <p:anim calcmode="lin" valueType="num">
                                      <p:cBhvr>
                                        <p:cTn id="25" dur="12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9FAD1-8F57-4D25-A940-5F5B7DE6401A}"/>
              </a:ext>
            </a:extLst>
          </p:cNvPr>
          <p:cNvSpPr txBox="1"/>
          <p:nvPr/>
        </p:nvSpPr>
        <p:spPr>
          <a:xfrm>
            <a:off x="1044793" y="235023"/>
            <a:ext cx="1084780"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2A892FFA-69B3-433D-95CE-FAA7107A1F5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9603" y="109182"/>
            <a:ext cx="776411" cy="700229"/>
          </a:xfrm>
          <a:prstGeom prst="rect">
            <a:avLst/>
          </a:prstGeom>
        </p:spPr>
      </p:pic>
      <p:sp>
        <p:nvSpPr>
          <p:cNvPr id="4" name="TextBox 3">
            <a:extLst>
              <a:ext uri="{FF2B5EF4-FFF2-40B4-BE49-F238E27FC236}">
                <a16:creationId xmlns:a16="http://schemas.microsoft.com/office/drawing/2014/main" id="{BCB73FF2-7CCD-4D1C-97F1-E88C5B46E8F7}"/>
              </a:ext>
            </a:extLst>
          </p:cNvPr>
          <p:cNvSpPr txBox="1"/>
          <p:nvPr/>
        </p:nvSpPr>
        <p:spPr>
          <a:xfrm>
            <a:off x="2382301" y="54313"/>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78" y="1200150"/>
            <a:ext cx="10945505" cy="5657850"/>
          </a:xfrm>
          <a:prstGeom prst="rect">
            <a:avLst/>
          </a:prstGeom>
        </p:spPr>
      </p:pic>
    </p:spTree>
    <p:extLst>
      <p:ext uri="{BB962C8B-B14F-4D97-AF65-F5344CB8AC3E}">
        <p14:creationId xmlns:p14="http://schemas.microsoft.com/office/powerpoint/2010/main" val="29381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349922"/>
          </a:xfrm>
          <a:prstGeom prst="rect">
            <a:avLst/>
          </a:prstGeom>
        </p:spPr>
      </p:pic>
    </p:spTree>
    <p:extLst>
      <p:ext uri="{BB962C8B-B14F-4D97-AF65-F5344CB8AC3E}">
        <p14:creationId xmlns:p14="http://schemas.microsoft.com/office/powerpoint/2010/main" val="395530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18865"/>
            <a:ext cx="12192001" cy="5657850"/>
          </a:xfrm>
          <a:prstGeom prst="rect">
            <a:avLst/>
          </a:prstGeom>
        </p:spPr>
      </p:pic>
    </p:spTree>
    <p:extLst>
      <p:ext uri="{BB962C8B-B14F-4D97-AF65-F5344CB8AC3E}">
        <p14:creationId xmlns:p14="http://schemas.microsoft.com/office/powerpoint/2010/main" val="135094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00316" y="0"/>
            <a:ext cx="3309938" cy="65619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86913" y="656198"/>
            <a:ext cx="11943811" cy="3093115"/>
          </a:xfrm>
          <a:prstGeom prst="rect">
            <a:avLst/>
          </a:prstGeom>
        </p:spPr>
      </p:pic>
      <p:pic>
        <p:nvPicPr>
          <p:cNvPr id="11" name="Picture 10"/>
          <p:cNvPicPr>
            <a:picLocks noChangeAspect="1"/>
          </p:cNvPicPr>
          <p:nvPr/>
        </p:nvPicPr>
        <p:blipFill>
          <a:blip r:embed="rId6"/>
          <a:stretch>
            <a:fillRect/>
          </a:stretch>
        </p:blipFill>
        <p:spPr>
          <a:xfrm>
            <a:off x="160787" y="3720330"/>
            <a:ext cx="11910275" cy="3017247"/>
          </a:xfrm>
          <a:prstGeom prst="rect">
            <a:avLst/>
          </a:prstGeom>
        </p:spPr>
      </p:pic>
      <p:sp>
        <p:nvSpPr>
          <p:cNvPr id="12" name="TextBox 11">
            <a:hlinkClick r:id="" action="ppaction://noaction"/>
          </p:cNvPr>
          <p:cNvSpPr txBox="1">
            <a:spLocks noChangeArrowheads="1"/>
          </p:cNvSpPr>
          <p:nvPr/>
        </p:nvSpPr>
        <p:spPr bwMode="auto">
          <a:xfrm>
            <a:off x="213039" y="522366"/>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1</a:t>
            </a:r>
          </a:p>
        </p:txBody>
      </p:sp>
      <p:sp>
        <p:nvSpPr>
          <p:cNvPr id="13" name="TextBox 12">
            <a:hlinkClick r:id="" action="ppaction://noaction"/>
          </p:cNvPr>
          <p:cNvSpPr txBox="1">
            <a:spLocks noChangeArrowheads="1"/>
          </p:cNvSpPr>
          <p:nvPr/>
        </p:nvSpPr>
        <p:spPr bwMode="auto">
          <a:xfrm>
            <a:off x="160787" y="2135839"/>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2</a:t>
            </a:r>
          </a:p>
        </p:txBody>
      </p:sp>
      <p:sp>
        <p:nvSpPr>
          <p:cNvPr id="14" name="TextBox 13">
            <a:hlinkClick r:id="" action="ppaction://noaction"/>
          </p:cNvPr>
          <p:cNvSpPr txBox="1">
            <a:spLocks noChangeArrowheads="1"/>
          </p:cNvSpPr>
          <p:nvPr/>
        </p:nvSpPr>
        <p:spPr bwMode="auto">
          <a:xfrm>
            <a:off x="101123" y="3586881"/>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3</a:t>
            </a:r>
          </a:p>
        </p:txBody>
      </p:sp>
      <p:sp>
        <p:nvSpPr>
          <p:cNvPr id="18" name="TextBox 17">
            <a:hlinkClick r:id="" action="ppaction://noaction"/>
          </p:cNvPr>
          <p:cNvSpPr txBox="1">
            <a:spLocks noChangeArrowheads="1"/>
          </p:cNvSpPr>
          <p:nvPr/>
        </p:nvSpPr>
        <p:spPr bwMode="auto">
          <a:xfrm>
            <a:off x="199976" y="5176720"/>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4</a:t>
            </a:r>
          </a:p>
        </p:txBody>
      </p:sp>
      <p:sp>
        <p:nvSpPr>
          <p:cNvPr id="20" name="Cloud 19">
            <a:extLst>
              <a:ext uri="{FF2B5EF4-FFF2-40B4-BE49-F238E27FC236}">
                <a16:creationId xmlns:a16="http://schemas.microsoft.com/office/drawing/2014/main" id="{2873E136-3F6A-476D-ACB1-355B8F61C242}"/>
              </a:ext>
            </a:extLst>
          </p:cNvPr>
          <p:cNvSpPr/>
          <p:nvPr/>
        </p:nvSpPr>
        <p:spPr>
          <a:xfrm>
            <a:off x="5097152" y="6201802"/>
            <a:ext cx="5989947" cy="70989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tổ</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0490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12" name="Picture 11"/>
          <p:cNvPicPr>
            <a:picLocks noChangeAspect="1"/>
          </p:cNvPicPr>
          <p:nvPr/>
        </p:nvPicPr>
        <p:blipFill>
          <a:blip r:embed="rId6"/>
          <a:stretch>
            <a:fillRect/>
          </a:stretch>
        </p:blipFill>
        <p:spPr>
          <a:xfrm>
            <a:off x="140862" y="3733800"/>
            <a:ext cx="11910275" cy="3017247"/>
          </a:xfrm>
          <a:prstGeom prst="rect">
            <a:avLst/>
          </a:prstGeom>
        </p:spPr>
      </p:pic>
      <p:sp>
        <p:nvSpPr>
          <p:cNvPr id="6" name="Cloud 5">
            <a:extLst>
              <a:ext uri="{FF2B5EF4-FFF2-40B4-BE49-F238E27FC236}">
                <a16:creationId xmlns:a16="http://schemas.microsoft.com/office/drawing/2014/main" id="{C25BA23A-47C2-4D9B-BB25-E2DC6FF53916}"/>
              </a:ext>
            </a:extLst>
          </p:cNvPr>
          <p:cNvSpPr/>
          <p:nvPr/>
        </p:nvSpPr>
        <p:spPr>
          <a:xfrm>
            <a:off x="5568369" y="6201802"/>
            <a:ext cx="5109156" cy="78781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405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55C99-6724-42EE-BB86-7ACDCD5EE1C8}"/>
              </a:ext>
            </a:extLst>
          </p:cNvPr>
          <p:cNvSpPr txBox="1"/>
          <p:nvPr/>
        </p:nvSpPr>
        <p:spPr>
          <a:xfrm>
            <a:off x="3065632" y="318977"/>
            <a:ext cx="6675005" cy="769441"/>
          </a:xfrm>
          <a:prstGeom prst="rect">
            <a:avLst/>
          </a:prstGeom>
          <a:noFill/>
        </p:spPr>
        <p:txBody>
          <a:bodyPr wrap="square" rtlCol="0">
            <a:spAutoFit/>
          </a:bodyPr>
          <a:lstStyle/>
          <a:p>
            <a:pPr algn="ctr"/>
            <a:r>
              <a:rPr lang="vi-VN" sz="4400" dirty="0">
                <a:solidFill>
                  <a:srgbClr val="FF0000"/>
                </a:solidFill>
                <a:latin typeface="+mj-lt"/>
              </a:rPr>
              <a:t>TRẢ LỜI CÂU HỎI</a:t>
            </a:r>
            <a:endParaRPr lang="en-US" sz="4400" dirty="0">
              <a:solidFill>
                <a:srgbClr val="FF0000"/>
              </a:solidFill>
              <a:latin typeface="+mj-lt"/>
            </a:endParaRPr>
          </a:p>
        </p:txBody>
      </p:sp>
      <p:sp>
        <p:nvSpPr>
          <p:cNvPr id="16" name="Rectangle 15"/>
          <p:cNvSpPr/>
          <p:nvPr/>
        </p:nvSpPr>
        <p:spPr>
          <a:xfrm>
            <a:off x="3222171" y="1073563"/>
            <a:ext cx="9179065" cy="1077218"/>
          </a:xfrm>
          <a:prstGeom prst="rect">
            <a:avLst/>
          </a:prstGeom>
        </p:spPr>
        <p:txBody>
          <a:bodyPr wrap="square">
            <a:spAutoFit/>
          </a:bodyPr>
          <a:lstStyle/>
          <a:p>
            <a:r>
              <a:rPr lang="en-US" sz="3200" dirty="0" err="1">
                <a:solidFill>
                  <a:srgbClr val="FF0000"/>
                </a:solidFill>
                <a:latin typeface="Times New Roman" panose="02020603050405020304" pitchFamily="18" charset="0"/>
              </a:rPr>
              <a:t>Câu</a:t>
            </a:r>
            <a:r>
              <a:rPr lang="en-US" sz="3200" dirty="0">
                <a:solidFill>
                  <a:srgbClr val="FF0000"/>
                </a:solidFill>
                <a:latin typeface="Times New Roman" panose="02020603050405020304" pitchFamily="18" charset="0"/>
              </a:rPr>
              <a:t> 1</a:t>
            </a:r>
            <a:r>
              <a:rPr lang="en-US" sz="3200" dirty="0">
                <a:latin typeface="Times New Roman" panose="02020603050405020304" pitchFamily="18" charset="0"/>
              </a:rPr>
              <a:t>: </a:t>
            </a:r>
            <a:r>
              <a:rPr lang="vi-VN" sz="3200" dirty="0">
                <a:latin typeface="Times New Roman" panose="02020603050405020304" pitchFamily="18" charset="0"/>
                <a:ea typeface="Calibri" panose="020F0502020204030204" pitchFamily="34" charset="0"/>
              </a:rPr>
              <a:t>Vì sao người ta gọi là mùa nước nổi mà không gọi là mùa nước lũ?</a:t>
            </a:r>
          </a:p>
        </p:txBody>
      </p:sp>
      <p:sp>
        <p:nvSpPr>
          <p:cNvPr id="17" name="Rectangle 16"/>
          <p:cNvSpPr/>
          <p:nvPr/>
        </p:nvSpPr>
        <p:spPr>
          <a:xfrm>
            <a:off x="704699" y="2489868"/>
            <a:ext cx="11396869" cy="2554545"/>
          </a:xfrm>
          <a:prstGeom prst="rect">
            <a:avLst/>
          </a:prstGeom>
        </p:spPr>
        <p:txBody>
          <a:bodyPr wrap="square">
            <a:spAutoFit/>
          </a:bodyPr>
          <a:lstStyle/>
          <a:p>
            <a:r>
              <a:rPr lang="en-US" sz="3200" dirty="0" err="1">
                <a:solidFill>
                  <a:srgbClr val="FF0000"/>
                </a:solidFill>
                <a:latin typeface="Times New Roman" panose="02020603050405020304" pitchFamily="18" charset="0"/>
              </a:rPr>
              <a:t>Câu</a:t>
            </a:r>
            <a:r>
              <a:rPr lang="en-US" sz="3200" dirty="0">
                <a:solidFill>
                  <a:srgbClr val="FF0000"/>
                </a:solidFill>
                <a:latin typeface="Times New Roman" panose="02020603050405020304" pitchFamily="18" charset="0"/>
              </a:rPr>
              <a:t> 2</a:t>
            </a:r>
            <a:r>
              <a:rPr lang="en-US" sz="3200" dirty="0">
                <a:latin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Cảnh</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vật</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trong</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mùa</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nước</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nổi</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thế</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nào</a:t>
            </a:r>
            <a:r>
              <a:rPr lang="en-US" sz="3200" dirty="0">
                <a:solidFill>
                  <a:srgbClr val="181717"/>
                </a:solidFill>
                <a:latin typeface="Times New Roman" panose="02020603050405020304" pitchFamily="18" charset="0"/>
                <a:ea typeface="Times New Roman" panose="02020603050405020304" pitchFamily="18" charset="0"/>
              </a:rPr>
              <a:t>?</a:t>
            </a:r>
          </a:p>
          <a:p>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Sông</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nước</a:t>
            </a:r>
            <a:endParaRPr lang="en-US" sz="3200" dirty="0">
              <a:solidFill>
                <a:srgbClr val="181717"/>
              </a:solidFill>
              <a:latin typeface="Times New Roman" panose="02020603050405020304" pitchFamily="18" charset="0"/>
            </a:endParaRPr>
          </a:p>
          <a:p>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Đồng</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ruộng</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vườn</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tược</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cây</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cỏ</a:t>
            </a:r>
            <a:endParaRPr lang="en-US" sz="3200" dirty="0">
              <a:solidFill>
                <a:srgbClr val="181717"/>
              </a:solidFill>
              <a:latin typeface="Times New Roman" panose="02020603050405020304" pitchFamily="18" charset="0"/>
            </a:endParaRPr>
          </a:p>
          <a:p>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Cá</a:t>
            </a:r>
            <a:endParaRPr lang="en-US" sz="3200" dirty="0"/>
          </a:p>
          <a:p>
            <a:endParaRPr lang="en-US" sz="3200" dirty="0"/>
          </a:p>
        </p:txBody>
      </p:sp>
      <p:sp>
        <p:nvSpPr>
          <p:cNvPr id="20" name="Rectangle 19"/>
          <p:cNvSpPr/>
          <p:nvPr/>
        </p:nvSpPr>
        <p:spPr>
          <a:xfrm>
            <a:off x="377371" y="4505804"/>
            <a:ext cx="11396869" cy="1077218"/>
          </a:xfrm>
          <a:prstGeom prst="rect">
            <a:avLst/>
          </a:prstGeom>
        </p:spPr>
        <p:txBody>
          <a:bodyPr wrap="square">
            <a:spAutoFit/>
          </a:bodyPr>
          <a:lstStyle/>
          <a:p>
            <a:r>
              <a:rPr lang="en-US" sz="3200" dirty="0" err="1">
                <a:solidFill>
                  <a:srgbClr val="FF0000"/>
                </a:solidFill>
                <a:latin typeface="Times New Roman" panose="02020603050405020304" pitchFamily="18" charset="0"/>
              </a:rPr>
              <a:t>Câu</a:t>
            </a:r>
            <a:r>
              <a:rPr lang="en-US" sz="3200" dirty="0">
                <a:solidFill>
                  <a:srgbClr val="FF0000"/>
                </a:solidFill>
                <a:latin typeface="Times New Roman" panose="02020603050405020304" pitchFamily="18" charset="0"/>
              </a:rPr>
              <a:t> 3: </a:t>
            </a:r>
            <a:r>
              <a:rPr lang="vi-VN" sz="3200" dirty="0">
                <a:latin typeface="Times New Roman" panose="02020603050405020304" pitchFamily="18" charset="0"/>
              </a:rPr>
              <a:t>Vì sao vào mùa nước nổi, người ta phải làm cầu từ cửa trước vào đến tận bếp?</a:t>
            </a:r>
            <a:endParaRPr lang="en-US" sz="3200" dirty="0"/>
          </a:p>
        </p:txBody>
      </p:sp>
      <p:sp>
        <p:nvSpPr>
          <p:cNvPr id="11" name="Rectangle 10"/>
          <p:cNvSpPr/>
          <p:nvPr/>
        </p:nvSpPr>
        <p:spPr>
          <a:xfrm>
            <a:off x="377371" y="5737977"/>
            <a:ext cx="10946928" cy="584775"/>
          </a:xfrm>
          <a:prstGeom prst="rect">
            <a:avLst/>
          </a:prstGeom>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Câu</a:t>
            </a:r>
            <a:r>
              <a:rPr lang="en-US" sz="3200" b="1" dirty="0">
                <a:solidFill>
                  <a:srgbClr val="FF0000"/>
                </a:solidFill>
                <a:latin typeface="Times New Roman" panose="02020603050405020304" pitchFamily="18" charset="0"/>
                <a:ea typeface="Times New Roman" panose="02020603050405020304" pitchFamily="18" charset="0"/>
              </a:rPr>
              <a:t> 4.</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Em</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thích</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nhất</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hình</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ảnh</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nào</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trong</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bài</a:t>
            </a:r>
            <a:r>
              <a:rPr lang="en-US" sz="3200" dirty="0">
                <a:solidFill>
                  <a:srgbClr val="181717"/>
                </a:solidFill>
                <a:latin typeface="Times New Roman" panose="02020603050405020304" pitchFamily="18" charset="0"/>
                <a:ea typeface="Times New Roman" panose="02020603050405020304" pitchFamily="18" charset="0"/>
              </a:rPr>
              <a:t>?</a:t>
            </a:r>
            <a:endParaRPr lang="en-US" sz="3200" dirty="0">
              <a:solidFill>
                <a:prstClr val="black"/>
              </a:solidFill>
              <a:latin typeface="Calibri" panose="020F0502020204030204"/>
            </a:endParaRPr>
          </a:p>
        </p:txBody>
      </p:sp>
      <p:pic>
        <p:nvPicPr>
          <p:cNvPr id="13" name="Picture 12"/>
          <p:cNvPicPr>
            <a:picLocks noChangeAspect="1"/>
          </p:cNvPicPr>
          <p:nvPr/>
        </p:nvPicPr>
        <p:blipFill>
          <a:blip r:embed="rId2"/>
          <a:stretch>
            <a:fillRect/>
          </a:stretch>
        </p:blipFill>
        <p:spPr>
          <a:xfrm>
            <a:off x="292489" y="294011"/>
            <a:ext cx="2694873" cy="1961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67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08439"/>
            <a:ext cx="12192000" cy="28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Rectangle 147"/>
          <p:cNvSpPr/>
          <p:nvPr/>
        </p:nvSpPr>
        <p:spPr>
          <a:xfrm>
            <a:off x="487679" y="667731"/>
            <a:ext cx="11216641" cy="1323439"/>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1</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không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lũ</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
        <p:nvSpPr>
          <p:cNvPr id="149" name="Rectangle 148"/>
          <p:cNvSpPr/>
          <p:nvPr/>
        </p:nvSpPr>
        <p:spPr>
          <a:xfrm>
            <a:off x="487679" y="2338085"/>
            <a:ext cx="11464835" cy="132343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Người ta gọi là mùa nước nổi mà không gọi là mùa nước lũ vì nước lên hiền hoà</a:t>
            </a:r>
            <a:endParaRPr lang="en-US" sz="4000">
              <a:solidFill>
                <a:srgbClr val="FF0000"/>
              </a:solidFill>
            </a:endParaRPr>
          </a:p>
        </p:txBody>
      </p:sp>
    </p:spTree>
    <p:extLst>
      <p:ext uri="{BB962C8B-B14F-4D97-AF65-F5344CB8AC3E}">
        <p14:creationId xmlns:p14="http://schemas.microsoft.com/office/powerpoint/2010/main" val="20265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anim calcmode="lin" valueType="num">
                                      <p:cBhvr>
                                        <p:cTn id="8" dur="1000" fill="hold"/>
                                        <p:tgtEl>
                                          <p:spTgt spid="147"/>
                                        </p:tgtEl>
                                        <p:attrNameLst>
                                          <p:attrName>ppt_x</p:attrName>
                                        </p:attrNameLst>
                                      </p:cBhvr>
                                      <p:tavLst>
                                        <p:tav tm="0">
                                          <p:val>
                                            <p:strVal val="#ppt_x"/>
                                          </p:val>
                                        </p:tav>
                                        <p:tav tm="100000">
                                          <p:val>
                                            <p:strVal val="#ppt_x"/>
                                          </p:val>
                                        </p:tav>
                                      </p:tavLst>
                                    </p:anim>
                                    <p:anim calcmode="lin" valueType="num">
                                      <p:cBhvr>
                                        <p:cTn id="9"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7" name="Rectangle 146"/>
          <p:cNvSpPr/>
          <p:nvPr/>
        </p:nvSpPr>
        <p:spPr>
          <a:xfrm>
            <a:off x="766661" y="161499"/>
            <a:ext cx="9668224" cy="2554545"/>
          </a:xfrm>
          <a:prstGeom prst="rect">
            <a:avLst/>
          </a:prstGeom>
        </p:spPr>
        <p:txBody>
          <a:bodyPr wrap="non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2</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vật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thế</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dirty="0">
                <a:solidFill>
                  <a:srgbClr val="181717"/>
                </a:solidFill>
                <a:latin typeface="Times New Roman" panose="02020603050405020304" pitchFamily="18" charset="0"/>
                <a:ea typeface="Times New Roman" panose="02020603050405020304" pitchFamily="18" charset="0"/>
              </a:rPr>
              <a:t>?</a:t>
            </a:r>
          </a:p>
          <a:p>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Sông</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nước</a:t>
            </a:r>
            <a:endParaRPr lang="en-US" sz="4000" dirty="0">
              <a:solidFill>
                <a:srgbClr val="181717"/>
              </a:solidFill>
              <a:latin typeface="Times New Roman" panose="02020603050405020304" pitchFamily="18" charset="0"/>
            </a:endParaRPr>
          </a:p>
          <a:p>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Đồng</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ruộng</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vườn</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tược</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cây</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cỏ</a:t>
            </a:r>
            <a:endParaRPr lang="en-US" sz="4000" dirty="0">
              <a:solidFill>
                <a:srgbClr val="181717"/>
              </a:solidFill>
              <a:latin typeface="Times New Roman" panose="02020603050405020304" pitchFamily="18" charset="0"/>
            </a:endParaRPr>
          </a:p>
          <a:p>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Cá</a:t>
            </a:r>
            <a:endParaRPr lang="en-US" sz="4000" dirty="0"/>
          </a:p>
        </p:txBody>
      </p:sp>
      <p:sp>
        <p:nvSpPr>
          <p:cNvPr id="148" name="Rectangle 147"/>
          <p:cNvSpPr/>
          <p:nvPr/>
        </p:nvSpPr>
        <p:spPr>
          <a:xfrm>
            <a:off x="766661" y="2702981"/>
            <a:ext cx="10885408" cy="317009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Trong mùa nước nổi, nước dâng cao, nước trong ao hồ, trong đồng ruộng hoà lẫn với nước sông Cửu Long, vườn tược, cây cỏ được bồi đắp phù sa, cá ròng ròng bơi thành từng đàn, theo cá mẹ xuôi theo dòng nước, vào tận đồng sâu</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pic>
        <p:nvPicPr>
          <p:cNvPr id="149" name="Picture 4" descr="6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1" y="6464918"/>
            <a:ext cx="6091239" cy="447675"/>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5" descr="6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899" y="6469961"/>
            <a:ext cx="6091239" cy="447675"/>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6" y="5707468"/>
            <a:ext cx="966788"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11" descr="cartoons-desi-glitters-10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7840" y="5609768"/>
            <a:ext cx="1112103" cy="111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19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08439"/>
            <a:ext cx="12192000" cy="28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Rectangle 151"/>
          <p:cNvSpPr/>
          <p:nvPr/>
        </p:nvSpPr>
        <p:spPr>
          <a:xfrm>
            <a:off x="200297" y="185729"/>
            <a:ext cx="11399520" cy="1419043"/>
          </a:xfrm>
          <a:prstGeom prst="rect">
            <a:avLst/>
          </a:prstGeom>
        </p:spPr>
        <p:txBody>
          <a:bodyPr wrap="square">
            <a:spAutoFit/>
          </a:bodyPr>
          <a:lstStyle/>
          <a:p>
            <a:pPr marL="259080" indent="-6350" algn="just">
              <a:lnSpc>
                <a:spcPct val="112000"/>
              </a:lnSpc>
              <a:spcAft>
                <a:spcPts val="300"/>
              </a:spcAft>
            </a:pPr>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3</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phải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cầu</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từ</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cửa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đến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tận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bếp</a:t>
            </a:r>
            <a:r>
              <a:rPr lang="en-US" sz="4000" i="1" dirty="0">
                <a:solidFill>
                  <a:srgbClr val="181717"/>
                </a:solidFill>
                <a:latin typeface="Times New Roman" panose="02020603050405020304" pitchFamily="18" charset="0"/>
                <a:ea typeface="Times New Roman" panose="02020603050405020304" pitchFamily="18" charset="0"/>
              </a:rPr>
              <a:t>?</a:t>
            </a:r>
            <a:endParaRPr lang="en-US" sz="4000" dirty="0">
              <a:solidFill>
                <a:srgbClr val="181717"/>
              </a:solidFill>
              <a:latin typeface="Times New Roman" panose="02020603050405020304" pitchFamily="18" charset="0"/>
              <a:ea typeface="Times New Roman" panose="02020603050405020304" pitchFamily="18" charset="0"/>
            </a:endParaRPr>
          </a:p>
        </p:txBody>
      </p:sp>
      <p:sp>
        <p:nvSpPr>
          <p:cNvPr id="153" name="Rectangle 152"/>
          <p:cNvSpPr/>
          <p:nvPr/>
        </p:nvSpPr>
        <p:spPr>
          <a:xfrm>
            <a:off x="481148" y="1954675"/>
            <a:ext cx="11229703" cy="1938992"/>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Vào mùa nước nổi, người ta phải làm cầu từ cửa trước vào đến tận bếp vì nước ngập lên những viên gạch, không đi lại được</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spTree>
    <p:extLst>
      <p:ext uri="{BB962C8B-B14F-4D97-AF65-F5344CB8AC3E}">
        <p14:creationId xmlns:p14="http://schemas.microsoft.com/office/powerpoint/2010/main" val="15131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2"/>
                                        </p:tgtEl>
                                        <p:attrNameLst>
                                          <p:attrName>style.visibility</p:attrName>
                                        </p:attrNameLst>
                                      </p:cBhvr>
                                      <p:to>
                                        <p:strVal val="visible"/>
                                      </p:to>
                                    </p:set>
                                    <p:animEffect transition="in" filter="fade">
                                      <p:cBhvr>
                                        <p:cTn id="14" dur="500"/>
                                        <p:tgtEl>
                                          <p:spTgt spid="1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67250"/>
            <a:ext cx="12192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Rectangle 292"/>
          <p:cNvSpPr/>
          <p:nvPr/>
        </p:nvSpPr>
        <p:spPr>
          <a:xfrm>
            <a:off x="835769" y="1193466"/>
            <a:ext cx="10946928" cy="707886"/>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4.</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Em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thích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nhất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hình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bài</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
        <p:nvSpPr>
          <p:cNvPr id="2" name="Rectangle 1">
            <a:extLst>
              <a:ext uri="{FF2B5EF4-FFF2-40B4-BE49-F238E27FC236}">
                <a16:creationId xmlns:a16="http://schemas.microsoft.com/office/drawing/2014/main" id="{CEF1982A-DDA5-4768-9AF4-2951997ED9FD}"/>
              </a:ext>
            </a:extLst>
          </p:cNvPr>
          <p:cNvSpPr/>
          <p:nvPr/>
        </p:nvSpPr>
        <p:spPr>
          <a:xfrm>
            <a:off x="721912" y="2396609"/>
            <a:ext cx="10280705" cy="1323439"/>
          </a:xfrm>
          <a:prstGeom prst="rect">
            <a:avLst/>
          </a:prstGeom>
        </p:spPr>
        <p:txBody>
          <a:bodyPr wrap="square">
            <a:spAutoFit/>
          </a:bodyPr>
          <a:lstStyle/>
          <a:p>
            <a:r>
              <a:rPr lang="en-US" sz="4000" dirty="0" err="1">
                <a:solidFill>
                  <a:srgbClr val="FF0000"/>
                </a:solidFill>
                <a:latin typeface="Times New Roman" panose="02020603050405020304" pitchFamily="18" charset="0"/>
                <a:cs typeface="Times New Roman" panose="02020603050405020304" pitchFamily="18" charset="0"/>
              </a:rPr>
              <a:t>Em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thích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ảnh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từng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đàn,từng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mẹ</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xuôi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theo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dòng</a:t>
            </a:r>
            <a:r>
              <a:rPr lang="en-US" sz="4000" dirty="0">
                <a:solidFill>
                  <a:srgbClr val="FF0000"/>
                </a:solidFill>
                <a:latin typeface="Times New Roman" panose="02020603050405020304" pitchFamily="18" charset="0"/>
                <a:cs typeface="Times New Roman" panose="02020603050405020304" pitchFamily="18" charset="0"/>
              </a:rPr>
              <a:t> n</a:t>
            </a:r>
            <a:r>
              <a:rPr lang="vi-VN" sz="4000" dirty="0">
                <a:solidFill>
                  <a:srgbClr val="FF0000"/>
                </a:solidFill>
                <a:latin typeface="Times New Roman" panose="02020603050405020304" pitchFamily="18" charset="0"/>
                <a:cs typeface="Times New Roman" panose="02020603050405020304" pitchFamily="18" charset="0"/>
              </a:rPr>
              <a:t>ư</a:t>
            </a:r>
            <a:r>
              <a:rPr lang="en-US" sz="4000" dirty="0" err="1">
                <a:solidFill>
                  <a:srgbClr val="FF0000"/>
                </a:solidFill>
                <a:latin typeface="Times New Roman" panose="02020603050405020304" pitchFamily="18" charset="0"/>
                <a:cs typeface="Times New Roman" panose="02020603050405020304" pitchFamily="18" charset="0"/>
              </a:rPr>
              <a:t>ớc</a:t>
            </a:r>
            <a:r>
              <a:rPr lang="en-US" sz="4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26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anim calcmode="lin" valueType="num">
                                      <p:cBhvr>
                                        <p:cTn id="8" dur="1000" fill="hold"/>
                                        <p:tgtEl>
                                          <p:spTgt spid="292"/>
                                        </p:tgtEl>
                                        <p:attrNameLst>
                                          <p:attrName>ppt_x</p:attrName>
                                        </p:attrNameLst>
                                      </p:cBhvr>
                                      <p:tavLst>
                                        <p:tav tm="0">
                                          <p:val>
                                            <p:strVal val="#ppt_x"/>
                                          </p:val>
                                        </p:tav>
                                        <p:tav tm="100000">
                                          <p:val>
                                            <p:strVal val="#ppt_x"/>
                                          </p:val>
                                        </p:tav>
                                      </p:tavLst>
                                    </p:anim>
                                    <p:anim calcmode="lin" valueType="num">
                                      <p:cBhvr>
                                        <p:cTn id="9" dur="1000" fill="hold"/>
                                        <p:tgtEl>
                                          <p:spTgt spid="2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93"/>
                                        </p:tgtEl>
                                        <p:attrNameLst>
                                          <p:attrName>style.visibility</p:attrName>
                                        </p:attrNameLst>
                                      </p:cBhvr>
                                      <p:to>
                                        <p:strVal val="visible"/>
                                      </p:to>
                                    </p:set>
                                    <p:animEffect transition="in" filter="wipe(down)">
                                      <p:cBhvr>
                                        <p:cTn id="14"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9051"/>
            <a:ext cx="12144655" cy="2233749"/>
          </a:xfrm>
          <a:prstGeom prst="rect">
            <a:avLst/>
          </a:prstGeom>
        </p:spPr>
      </p:pic>
      <p:pic>
        <p:nvPicPr>
          <p:cNvPr id="7" name="Picture 2" descr="http://i868.photobucket.com/albums/ab249/vivian563663/Frame/HA_91710Frame009.png"/>
          <p:cNvPicPr>
            <a:picLocks noChangeAspect="1" noChangeArrowheads="1"/>
          </p:cNvPicPr>
          <p:nvPr/>
        </p:nvPicPr>
        <p:blipFill>
          <a:blip r:embed="rId3"/>
          <a:srcRect/>
          <a:stretch>
            <a:fillRect/>
          </a:stretch>
        </p:blipFill>
        <p:spPr bwMode="auto">
          <a:xfrm>
            <a:off x="2704011" y="1726478"/>
            <a:ext cx="6604928" cy="5131521"/>
          </a:xfrm>
          <a:prstGeom prst="rect">
            <a:avLst/>
          </a:prstGeom>
          <a:noFill/>
          <a:ln w="9525">
            <a:noFill/>
            <a:miter lim="800000"/>
            <a:headEnd/>
            <a:tailEnd/>
          </a:ln>
        </p:spPr>
      </p:pic>
      <p:sp>
        <p:nvSpPr>
          <p:cNvPr id="8" name="Rectangle 7"/>
          <p:cNvSpPr/>
          <p:nvPr/>
        </p:nvSpPr>
        <p:spPr>
          <a:xfrm>
            <a:off x="4622463" y="3910540"/>
            <a:ext cx="4351714" cy="1323439"/>
          </a:xfrm>
          <a:prstGeom prst="rect">
            <a:avLst/>
          </a:prstGeom>
        </p:spPr>
        <p:txBody>
          <a:bodyPr wrap="square">
            <a:spAutoFit/>
          </a:bodyPr>
          <a:lstStyle/>
          <a:p>
            <a:pPr algn="ctr"/>
            <a:r>
              <a:rPr lang="en-US" sz="8000" b="1" dirty="0" err="1">
                <a:solidFill>
                  <a:srgbClr val="FF0000"/>
                </a:solidFill>
                <a:latin typeface="Times New Roman" pitchFamily="18" charset="0"/>
                <a:cs typeface="Times New Roman" pitchFamily="18" charset="0"/>
              </a:rPr>
              <a:t>Tiết</a:t>
            </a:r>
            <a:r>
              <a:rPr lang="en-US" sz="8000" b="1" dirty="0">
                <a:solidFill>
                  <a:srgbClr val="FF0000"/>
                </a:solidFill>
                <a:latin typeface="Times New Roman" pitchFamily="18" charset="0"/>
                <a:cs typeface="Times New Roman" pitchFamily="18" charset="0"/>
              </a:rPr>
              <a:t> 1,2</a:t>
            </a:r>
          </a:p>
        </p:txBody>
      </p:sp>
      <p:pic>
        <p:nvPicPr>
          <p:cNvPr id="9" name="Picture 204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4683" y="4797497"/>
            <a:ext cx="2112645" cy="202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4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21092"/>
            <a:ext cx="2047305" cy="197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C2AF625-49AB-4A7A-833D-9BCD6366D623}"/>
              </a:ext>
            </a:extLst>
          </p:cNvPr>
          <p:cNvSpPr/>
          <p:nvPr/>
        </p:nvSpPr>
        <p:spPr>
          <a:xfrm>
            <a:off x="5772041" y="5030325"/>
            <a:ext cx="1467068" cy="1015663"/>
          </a:xfrm>
          <a:prstGeom prst="rect">
            <a:avLst/>
          </a:prstGeom>
        </p:spPr>
        <p:txBody>
          <a:bodyPr wrap="none">
            <a:spAutoFit/>
          </a:bodyPr>
          <a:lstStyle/>
          <a:p>
            <a:pPr algn="ctr"/>
            <a:r>
              <a:rPr lang="en-US" sz="6000" dirty="0" err="1">
                <a:latin typeface="Times New Roman" panose="02020603050405020304" pitchFamily="18" charset="0"/>
                <a:cs typeface="Times New Roman" panose="02020603050405020304" pitchFamily="18" charset="0"/>
              </a:rPr>
              <a:t>Đọc</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8324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0608" y="5379773"/>
            <a:ext cx="3690783" cy="1478227"/>
          </a:xfrm>
          <a:prstGeom prst="rect">
            <a:avLst/>
          </a:prstGeom>
        </p:spPr>
      </p:pic>
      <p:sp>
        <p:nvSpPr>
          <p:cNvPr id="3" name="TextBox 2"/>
          <p:cNvSpPr txBox="1"/>
          <p:nvPr/>
        </p:nvSpPr>
        <p:spPr>
          <a:xfrm>
            <a:off x="1468563" y="576714"/>
            <a:ext cx="9254874" cy="769441"/>
          </a:xfrm>
          <a:prstGeom prst="rect">
            <a:avLst/>
          </a:prstGeom>
          <a:noFill/>
        </p:spPr>
        <p:txBody>
          <a:bodyPr wrap="square" rtlCol="0">
            <a:spAutoFit/>
          </a:bodyPr>
          <a:lstStyle/>
          <a:p>
            <a:pPr algn="ctr"/>
            <a:r>
              <a:rPr lang="en-US" sz="4400" dirty="0">
                <a:solidFill>
                  <a:srgbClr val="002060"/>
                </a:solidFill>
                <a:latin typeface="Times New Roman" panose="02020603050405020304" pitchFamily="18" charset="0"/>
                <a:ea typeface="Arial-Rounded" pitchFamily="34" charset="0"/>
                <a:cs typeface="Times New Roman" panose="02020603050405020304" pitchFamily="18" charset="0"/>
              </a:rPr>
              <a:t>NỘI DUNG</a:t>
            </a:r>
          </a:p>
        </p:txBody>
      </p:sp>
      <p:sp>
        <p:nvSpPr>
          <p:cNvPr id="4" name="Rectangle 3">
            <a:extLst>
              <a:ext uri="{FF2B5EF4-FFF2-40B4-BE49-F238E27FC236}">
                <a16:creationId xmlns:a16="http://schemas.microsoft.com/office/drawing/2014/main" id="{9575382B-8660-4185-A406-0B39604B4AD5}"/>
              </a:ext>
            </a:extLst>
          </p:cNvPr>
          <p:cNvSpPr/>
          <p:nvPr/>
        </p:nvSpPr>
        <p:spPr>
          <a:xfrm>
            <a:off x="1252537" y="1479024"/>
            <a:ext cx="9686925" cy="3170099"/>
          </a:xfrm>
          <a:prstGeom prst="rect">
            <a:avLst/>
          </a:prstGeom>
          <a:solidFill>
            <a:srgbClr val="92D050"/>
          </a:solidFill>
        </p:spPr>
        <p:txBody>
          <a:bodyPr wrap="square">
            <a:spAutoFit/>
          </a:bodyPr>
          <a:lstStyle/>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NỘI DUNG</a:t>
            </a: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ra ở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Cửu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Long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769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1" y="318978"/>
            <a:ext cx="2525486" cy="1988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305" y="268941"/>
            <a:ext cx="3690783" cy="2630752"/>
          </a:xfrm>
          <a:prstGeom prst="rect">
            <a:avLst/>
          </a:prstGeom>
        </p:spPr>
      </p:pic>
      <p:sp>
        <p:nvSpPr>
          <p:cNvPr id="4" name="TextBox 3"/>
          <p:cNvSpPr txBox="1"/>
          <p:nvPr/>
        </p:nvSpPr>
        <p:spPr>
          <a:xfrm>
            <a:off x="1966120" y="3719964"/>
            <a:ext cx="9254874" cy="1107996"/>
          </a:xfrm>
          <a:prstGeom prst="rect">
            <a:avLst/>
          </a:prstGeom>
          <a:noFill/>
        </p:spPr>
        <p:txBody>
          <a:bodyPr wrap="square" rtlCol="0">
            <a:spAutoFit/>
          </a:bodyPr>
          <a:lstStyle/>
          <a:p>
            <a:pPr algn="ctr"/>
            <a:r>
              <a:rPr lang="en-US" sz="6600" dirty="0" err="1">
                <a:solidFill>
                  <a:srgbClr val="002060"/>
                </a:solidFill>
                <a:latin typeface="Arial-Rounded" pitchFamily="34" charset="0"/>
                <a:ea typeface="Arial-Rounded" pitchFamily="34" charset="0"/>
                <a:cs typeface="Arial-Rounded" pitchFamily="34" charset="0"/>
              </a:rPr>
              <a:t>Luyện</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đọc</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lại</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59032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12" name="Picture 11"/>
          <p:cNvPicPr>
            <a:picLocks noChangeAspect="1"/>
          </p:cNvPicPr>
          <p:nvPr/>
        </p:nvPicPr>
        <p:blipFill>
          <a:blip r:embed="rId6"/>
          <a:stretch>
            <a:fillRect/>
          </a:stretch>
        </p:blipFill>
        <p:spPr>
          <a:xfrm>
            <a:off x="140862" y="3733800"/>
            <a:ext cx="11910275" cy="3017247"/>
          </a:xfrm>
          <a:prstGeom prst="rect">
            <a:avLst/>
          </a:prstGeom>
        </p:spPr>
      </p:pic>
    </p:spTree>
    <p:extLst>
      <p:ext uri="{BB962C8B-B14F-4D97-AF65-F5344CB8AC3E}">
        <p14:creationId xmlns:p14="http://schemas.microsoft.com/office/powerpoint/2010/main" val="379324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B0087-0CF3-482D-A242-4DCF2786D526}"/>
              </a:ext>
            </a:extLst>
          </p:cNvPr>
          <p:cNvSpPr txBox="1"/>
          <p:nvPr/>
        </p:nvSpPr>
        <p:spPr>
          <a:xfrm>
            <a:off x="4253023" y="2923953"/>
            <a:ext cx="4114800" cy="1107996"/>
          </a:xfrm>
          <a:prstGeom prst="rect">
            <a:avLst/>
          </a:prstGeom>
          <a:noFill/>
        </p:spPr>
        <p:txBody>
          <a:bodyPr wrap="square" rtlCol="0">
            <a:spAutoFit/>
          </a:bodyPr>
          <a:lstStyle/>
          <a:p>
            <a:r>
              <a:rPr lang="en-US" sz="6600" dirty="0" err="1">
                <a:solidFill>
                  <a:srgbClr val="00B050"/>
                </a:solidFill>
              </a:rPr>
              <a:t>Luyện</a:t>
            </a:r>
            <a:r>
              <a:rPr lang="en-US" sz="6600" dirty="0">
                <a:solidFill>
                  <a:srgbClr val="00B050"/>
                </a:solidFill>
              </a:rPr>
              <a:t> </a:t>
            </a:r>
            <a:r>
              <a:rPr lang="en-US" sz="6600" dirty="0" err="1">
                <a:solidFill>
                  <a:srgbClr val="00B050"/>
                </a:solidFill>
              </a:rPr>
              <a:t>tập</a:t>
            </a:r>
            <a:endParaRPr lang="en-US" sz="6600" dirty="0">
              <a:solidFill>
                <a:srgbClr val="00B050"/>
              </a:solidFill>
            </a:endParaRPr>
          </a:p>
        </p:txBody>
      </p:sp>
    </p:spTree>
    <p:extLst>
      <p:ext uri="{BB962C8B-B14F-4D97-AF65-F5344CB8AC3E}">
        <p14:creationId xmlns:p14="http://schemas.microsoft.com/office/powerpoint/2010/main" val="782756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7DBD9-8EB5-4E1B-87B5-273B35CF930E}"/>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1087991" y="402282"/>
            <a:ext cx="1123564" cy="753555"/>
          </a:xfrm>
          <a:prstGeom prst="rect">
            <a:avLst/>
          </a:prstGeom>
        </p:spPr>
      </p:pic>
      <p:sp>
        <p:nvSpPr>
          <p:cNvPr id="4" name="TextBox 3">
            <a:extLst>
              <a:ext uri="{FF2B5EF4-FFF2-40B4-BE49-F238E27FC236}">
                <a16:creationId xmlns:a16="http://schemas.microsoft.com/office/drawing/2014/main" id="{986EBFFC-1F8C-4E61-BB1D-479E100F11E7}"/>
              </a:ext>
            </a:extLst>
          </p:cNvPr>
          <p:cNvSpPr txBox="1"/>
          <p:nvPr/>
        </p:nvSpPr>
        <p:spPr>
          <a:xfrm>
            <a:off x="1781711" y="323219"/>
            <a:ext cx="2704241"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 LUYỆN TẬP</a:t>
            </a:r>
            <a:endParaRPr lang="en-US" sz="3200" b="1" dirty="0">
              <a:solidFill>
                <a:srgbClr val="17479D"/>
              </a:solidFill>
              <a:latin typeface="+mj-lt"/>
            </a:endParaRPr>
          </a:p>
        </p:txBody>
      </p:sp>
      <p:pic>
        <p:nvPicPr>
          <p:cNvPr id="157" name="Picture 156"/>
          <p:cNvPicPr>
            <a:picLocks noChangeAspect="1"/>
          </p:cNvPicPr>
          <p:nvPr/>
        </p:nvPicPr>
        <p:blipFill>
          <a:blip r:embed="rId4"/>
          <a:stretch>
            <a:fillRect/>
          </a:stretch>
        </p:blipFill>
        <p:spPr>
          <a:xfrm>
            <a:off x="271819" y="2270476"/>
            <a:ext cx="11674682" cy="1371976"/>
          </a:xfrm>
          <a:prstGeom prst="rect">
            <a:avLst/>
          </a:prstGeom>
        </p:spPr>
      </p:pic>
      <p:sp>
        <p:nvSpPr>
          <p:cNvPr id="158" name="Rectangle 157"/>
          <p:cNvSpPr/>
          <p:nvPr/>
        </p:nvSpPr>
        <p:spPr>
          <a:xfrm>
            <a:off x="271819" y="1337040"/>
            <a:ext cx="11693174" cy="781752"/>
          </a:xfrm>
          <a:prstGeom prst="rect">
            <a:avLst/>
          </a:prstGeom>
        </p:spPr>
        <p:txBody>
          <a:bodyPr wrap="square">
            <a:spAutoFit/>
          </a:bodyPr>
          <a:lstStyle/>
          <a:p>
            <a:pPr marL="194945" indent="-6350" algn="just">
              <a:lnSpc>
                <a:spcPct val="112000"/>
              </a:lnSpc>
              <a:spcAft>
                <a:spcPts val="200"/>
              </a:spcAft>
            </a:pPr>
            <a:r>
              <a:rPr lang="en-US" sz="4000" b="1">
                <a:solidFill>
                  <a:srgbClr val="181717"/>
                </a:solidFill>
                <a:latin typeface="Times New Roman" panose="02020603050405020304" pitchFamily="18" charset="0"/>
                <a:ea typeface="Times New Roman" panose="02020603050405020304" pitchFamily="18" charset="0"/>
              </a:rPr>
              <a:t>Câu 1</a:t>
            </a:r>
            <a:r>
              <a:rPr lang="en-US" sz="4000" i="1">
                <a:solidFill>
                  <a:srgbClr val="181717"/>
                </a:solidFill>
                <a:latin typeface="Times New Roman" panose="02020603050405020304" pitchFamily="18" charset="0"/>
                <a:ea typeface="Times New Roman" panose="02020603050405020304" pitchFamily="18" charset="0"/>
              </a:rPr>
              <a:t>. Tìm từ chỉ đặc điểm của mưa có trong bài đọc.</a:t>
            </a:r>
            <a:endParaRPr lang="en-US" sz="4000">
              <a:solidFill>
                <a:srgbClr val="181717"/>
              </a:solidFill>
              <a:latin typeface="Times New Roman" panose="02020603050405020304" pitchFamily="18" charset="0"/>
              <a:ea typeface="Times New Roman" panose="02020603050405020304" pitchFamily="18" charset="0"/>
            </a:endParaRPr>
          </a:p>
        </p:txBody>
      </p:sp>
      <p:pic>
        <p:nvPicPr>
          <p:cNvPr id="159"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159"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2442171" y="2016427"/>
            <a:ext cx="862148" cy="845726"/>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60"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8355290" y="1972114"/>
            <a:ext cx="905691" cy="88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956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5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160"/>
                                            </p:tgtEl>
                                            <p:attrNameLst>
                                              <p:attrName>style.visibility</p:attrName>
                                            </p:attrNameLst>
                                          </p:cBhvr>
                                          <p:to>
                                            <p:strVal val="visible"/>
                                          </p:to>
                                        </p:set>
                                        <p:anim calcmode="lin" valueType="num" p14:bounceEnd="40000">
                                          <p:cBhvr additive="base">
                                            <p:cTn id="22" dur="500" fill="hold"/>
                                            <p:tgtEl>
                                              <p:spTgt spid="160"/>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14:presetBounceEnd="40000">
                                      <p:stCondLst>
                                        <p:cond delay="0"/>
                                      </p:stCondLst>
                                      <p:childTnLst>
                                        <p:set>
                                          <p:cBhvr>
                                            <p:cTn id="27" dur="1" fill="hold">
                                              <p:stCondLst>
                                                <p:cond delay="0"/>
                                              </p:stCondLst>
                                            </p:cTn>
                                            <p:tgtEl>
                                              <p:spTgt spid="161"/>
                                            </p:tgtEl>
                                            <p:attrNameLst>
                                              <p:attrName>style.visibility</p:attrName>
                                            </p:attrNameLst>
                                          </p:cBhvr>
                                          <p:to>
                                            <p:strVal val="visible"/>
                                          </p:to>
                                        </p:set>
                                        <p:anim calcmode="lin" valueType="num" p14:bounceEnd="40000">
                                          <p:cBhvr additive="base">
                                            <p:cTn id="28" dur="500" fill="hold"/>
                                            <p:tgtEl>
                                              <p:spTgt spid="161"/>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5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60"/>
                                            </p:tgtEl>
                                            <p:attrNameLst>
                                              <p:attrName>style.visibility</p:attrName>
                                            </p:attrNameLst>
                                          </p:cBhvr>
                                          <p:to>
                                            <p:strVal val="visible"/>
                                          </p:to>
                                        </p:set>
                                        <p:anim calcmode="lin" valueType="num">
                                          <p:cBhvr additive="base">
                                            <p:cTn id="22" dur="500" fill="hold"/>
                                            <p:tgtEl>
                                              <p:spTgt spid="160"/>
                                            </p:tgtEl>
                                            <p:attrNameLst>
                                              <p:attrName>ppt_x</p:attrName>
                                            </p:attrNameLst>
                                          </p:cBhvr>
                                          <p:tavLst>
                                            <p:tav tm="0">
                                              <p:val>
                                                <p:strVal val="1+#ppt_w/2"/>
                                              </p:val>
                                            </p:tav>
                                            <p:tav tm="100000">
                                              <p:val>
                                                <p:strVal val="#ppt_x"/>
                                              </p:val>
                                            </p:tav>
                                          </p:tavLst>
                                        </p:anim>
                                        <p:anim calcmode="lin" valueType="num">
                                          <p:cBhvr additive="base">
                                            <p:cTn id="23"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61"/>
                                            </p:tgtEl>
                                            <p:attrNameLst>
                                              <p:attrName>style.visibility</p:attrName>
                                            </p:attrNameLst>
                                          </p:cBhvr>
                                          <p:to>
                                            <p:strVal val="visible"/>
                                          </p:to>
                                        </p:set>
                                        <p:anim calcmode="lin" valueType="num">
                                          <p:cBhvr additive="base">
                                            <p:cTn id="28" dur="500" fill="hold"/>
                                            <p:tgtEl>
                                              <p:spTgt spid="161"/>
                                            </p:tgtEl>
                                            <p:attrNameLst>
                                              <p:attrName>ppt_x</p:attrName>
                                            </p:attrNameLst>
                                          </p:cBhvr>
                                          <p:tavLst>
                                            <p:tav tm="0">
                                              <p:val>
                                                <p:strVal val="1+#ppt_w/2"/>
                                              </p:val>
                                            </p:tav>
                                            <p:tav tm="100000">
                                              <p:val>
                                                <p:strVal val="#ppt_x"/>
                                              </p:val>
                                            </p:tav>
                                          </p:tavLst>
                                        </p:anim>
                                        <p:anim calcmode="lin" valueType="num">
                                          <p:cBhvr additive="base">
                                            <p:cTn id="29"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148"/>
          <p:cNvSpPr/>
          <p:nvPr/>
        </p:nvSpPr>
        <p:spPr>
          <a:xfrm>
            <a:off x="851266" y="837361"/>
            <a:ext cx="10199911"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Câu 2</a:t>
            </a:r>
            <a:r>
              <a:rPr lang="en-US" sz="4000" i="1">
                <a:solidFill>
                  <a:srgbClr val="181717"/>
                </a:solidFill>
                <a:latin typeface="Times New Roman" panose="02020603050405020304" pitchFamily="18" charset="0"/>
                <a:ea typeface="Times New Roman" panose="02020603050405020304" pitchFamily="18" charset="0"/>
              </a:rPr>
              <a:t>. Tìm thêm từ ngữ tả mưa.</a:t>
            </a:r>
            <a:endParaRPr lang="en-US" sz="4000"/>
          </a:p>
        </p:txBody>
      </p:sp>
      <p:sp>
        <p:nvSpPr>
          <p:cNvPr id="150" name="Rectangle 149"/>
          <p:cNvSpPr/>
          <p:nvPr/>
        </p:nvSpPr>
        <p:spPr>
          <a:xfrm>
            <a:off x="851266" y="1985600"/>
            <a:ext cx="9826734" cy="707886"/>
          </a:xfrm>
          <a:prstGeom prst="rect">
            <a:avLst/>
          </a:prstGeom>
        </p:spPr>
        <p:txBody>
          <a:bodyPr wrap="square">
            <a:spAutoFit/>
          </a:bodyPr>
          <a:lstStyle/>
          <a:p>
            <a:r>
              <a:rPr lang="en-US" sz="4000" b="1">
                <a:solidFill>
                  <a:srgbClr val="FF0000"/>
                </a:solidFill>
                <a:latin typeface="Times New Roman" panose="02020603050405020304" pitchFamily="18" charset="0"/>
                <a:ea typeface="Times New Roman" panose="02020603050405020304" pitchFamily="18" charset="0"/>
              </a:rPr>
              <a:t>ào ào, tí tách, lộp bộp,…</a:t>
            </a:r>
            <a:endParaRPr lang="en-US" sz="4000" b="1">
              <a:solidFill>
                <a:srgbClr val="FF0000"/>
              </a:solidFill>
            </a:endParaRPr>
          </a:p>
        </p:txBody>
      </p:sp>
    </p:spTree>
    <p:extLst>
      <p:ext uri="{BB962C8B-B14F-4D97-AF65-F5344CB8AC3E}">
        <p14:creationId xmlns:p14="http://schemas.microsoft.com/office/powerpoint/2010/main" val="339043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fade">
                                      <p:cBhvr>
                                        <p:cTn id="14" dur="500"/>
                                        <p:tgtEl>
                                          <p:spTgt spid="14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
            <a:ext cx="12144655" cy="2233749"/>
          </a:xfrm>
          <a:prstGeom prst="rect">
            <a:avLst/>
          </a:prstGeom>
        </p:spPr>
      </p:pic>
      <p:sp>
        <p:nvSpPr>
          <p:cNvPr id="4" name="Cloud 3"/>
          <p:cNvSpPr/>
          <p:nvPr/>
        </p:nvSpPr>
        <p:spPr>
          <a:xfrm>
            <a:off x="2804835" y="2278081"/>
            <a:ext cx="6874742" cy="2450671"/>
          </a:xfrm>
          <a:prstGeom prst="cloud">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err="1">
                <a:solidFill>
                  <a:srgbClr val="FF0000"/>
                </a:solidFill>
                <a:latin typeface="Times New Roman" pitchFamily="18" charset="0"/>
                <a:cs typeface="Times New Roman" pitchFamily="18" charset="0"/>
              </a:rPr>
              <a:t>Tiết</a:t>
            </a:r>
            <a:r>
              <a:rPr lang="en-US" sz="9600" b="1">
                <a:solidFill>
                  <a:srgbClr val="FF0000"/>
                </a:solidFill>
                <a:latin typeface="Times New Roman" pitchFamily="18" charset="0"/>
                <a:cs typeface="Times New Roman" pitchFamily="18" charset="0"/>
              </a:rPr>
              <a:t> 3</a:t>
            </a:r>
            <a:endParaRPr lang="en-US" sz="9600" b="1" dirty="0">
              <a:solidFill>
                <a:srgbClr val="FF0000"/>
              </a:solidFill>
              <a:latin typeface="Times New Roman" pitchFamily="18" charset="0"/>
              <a:cs typeface="Times New Roman" pitchFamily="18" charset="0"/>
            </a:endParaRPr>
          </a:p>
        </p:txBody>
      </p:sp>
      <p:grpSp>
        <p:nvGrpSpPr>
          <p:cNvPr id="7" name="Group 37"/>
          <p:cNvGrpSpPr>
            <a:grpSpLocks/>
          </p:cNvGrpSpPr>
          <p:nvPr/>
        </p:nvGrpSpPr>
        <p:grpSpPr bwMode="auto">
          <a:xfrm>
            <a:off x="0" y="4820193"/>
            <a:ext cx="12144654" cy="1915276"/>
            <a:chOff x="0" y="3800475"/>
            <a:chExt cx="9132570" cy="1440180"/>
          </a:xfrm>
        </p:grpSpPr>
        <p:pic>
          <p:nvPicPr>
            <p:cNvPr id="8"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0475"/>
              <a:ext cx="22479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570" y="3800475"/>
              <a:ext cx="22479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3800475"/>
              <a:ext cx="23241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670" y="3802380"/>
              <a:ext cx="22479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91141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501422" y="5629683"/>
            <a:ext cx="10922987" cy="1019311"/>
          </a:xfrm>
          <a:prstGeom prst="rect">
            <a:avLst/>
          </a:prstGeom>
        </p:spPr>
      </p:pic>
      <p:pic>
        <p:nvPicPr>
          <p:cNvPr id="1026" name="Picture 2" descr="ngày kha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211" y="1071154"/>
            <a:ext cx="8133125" cy="4508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0" y="54293"/>
            <a:ext cx="2723523" cy="1016861"/>
          </a:xfrm>
          <a:prstGeom prst="rect">
            <a:avLst/>
          </a:prstGeom>
        </p:spPr>
      </p:pic>
      <p:grpSp>
        <p:nvGrpSpPr>
          <p:cNvPr id="7" name="1"/>
          <p:cNvGrpSpPr/>
          <p:nvPr/>
        </p:nvGrpSpPr>
        <p:grpSpPr>
          <a:xfrm>
            <a:off x="331899" y="-124665"/>
            <a:ext cx="11903710" cy="6773659"/>
            <a:chOff x="341926" y="208486"/>
            <a:chExt cx="11441759" cy="5883467"/>
          </a:xfrm>
        </p:grpSpPr>
        <p:pic>
          <p:nvPicPr>
            <p:cNvPr id="8" name="134"/>
            <p:cNvPicPr>
              <a:picLocks noChangeAspect="1"/>
            </p:cNvPicPr>
            <p:nvPr/>
          </p:nvPicPr>
          <p:blipFill>
            <a:blip r:embed="rId6"/>
            <a:stretch>
              <a:fillRect/>
            </a:stretch>
          </p:blipFill>
          <p:spPr>
            <a:xfrm>
              <a:off x="907478" y="208803"/>
              <a:ext cx="10876207" cy="5883150"/>
            </a:xfrm>
            <a:prstGeom prst="rect">
              <a:avLst/>
            </a:prstGeom>
          </p:spPr>
        </p:pic>
        <p:pic>
          <p:nvPicPr>
            <p:cNvPr id="9" name="135"/>
            <p:cNvPicPr>
              <a:picLocks noChangeAspect="1"/>
            </p:cNvPicPr>
            <p:nvPr/>
          </p:nvPicPr>
          <p:blipFill>
            <a:blip r:embed="rId7"/>
            <a:stretch>
              <a:fillRect/>
            </a:stretch>
          </p:blipFill>
          <p:spPr>
            <a:xfrm>
              <a:off x="864231" y="208725"/>
              <a:ext cx="10876207" cy="5846571"/>
            </a:xfrm>
            <a:prstGeom prst="rect">
              <a:avLst/>
            </a:prstGeom>
          </p:spPr>
        </p:pic>
        <p:pic>
          <p:nvPicPr>
            <p:cNvPr id="10" name="136"/>
            <p:cNvPicPr>
              <a:picLocks noChangeAspect="1"/>
            </p:cNvPicPr>
            <p:nvPr/>
          </p:nvPicPr>
          <p:blipFill>
            <a:blip r:embed="rId8"/>
            <a:stretch>
              <a:fillRect/>
            </a:stretch>
          </p:blipFill>
          <p:spPr>
            <a:xfrm>
              <a:off x="803773" y="208486"/>
              <a:ext cx="10876207" cy="5785605"/>
            </a:xfrm>
            <a:prstGeom prst="rect">
              <a:avLst/>
            </a:prstGeom>
          </p:spPr>
        </p:pic>
        <p:pic>
          <p:nvPicPr>
            <p:cNvPr id="11" name="142"/>
            <p:cNvPicPr>
              <a:picLocks noChangeAspect="1"/>
            </p:cNvPicPr>
            <p:nvPr/>
          </p:nvPicPr>
          <p:blipFill>
            <a:blip r:embed="rId9"/>
            <a:stretch>
              <a:fillRect/>
            </a:stretch>
          </p:blipFill>
          <p:spPr>
            <a:xfrm>
              <a:off x="341926" y="784490"/>
              <a:ext cx="1054699" cy="4986960"/>
            </a:xfrm>
            <a:prstGeom prst="rect">
              <a:avLst/>
            </a:prstGeom>
          </p:spPr>
        </p:pic>
      </p:grpSp>
      <p:pic>
        <p:nvPicPr>
          <p:cNvPr id="12" name="137"/>
          <p:cNvPicPr>
            <a:picLocks noChangeAspect="1"/>
          </p:cNvPicPr>
          <p:nvPr/>
        </p:nvPicPr>
        <p:blipFill rotWithShape="1">
          <a:blip r:embed="rId10" cstate="screen"/>
          <a:srcRect/>
          <a:stretch>
            <a:fillRect/>
          </a:stretch>
        </p:blipFill>
        <p:spPr>
          <a:xfrm>
            <a:off x="7880020" y="1131546"/>
            <a:ext cx="2208207" cy="792549"/>
          </a:xfrm>
          <a:prstGeom prst="rect">
            <a:avLst/>
          </a:prstGeom>
        </p:spPr>
      </p:pic>
      <p:pic>
        <p:nvPicPr>
          <p:cNvPr id="13" name="138"/>
          <p:cNvPicPr>
            <a:picLocks noChangeAspect="1"/>
          </p:cNvPicPr>
          <p:nvPr/>
        </p:nvPicPr>
        <p:blipFill>
          <a:blip r:embed="rId11"/>
          <a:stretch>
            <a:fillRect/>
          </a:stretch>
        </p:blipFill>
        <p:spPr>
          <a:xfrm>
            <a:off x="9156640" y="5110192"/>
            <a:ext cx="2316681" cy="1268078"/>
          </a:xfrm>
          <a:prstGeom prst="rect">
            <a:avLst/>
          </a:prstGeom>
        </p:spPr>
      </p:pic>
      <p:pic>
        <p:nvPicPr>
          <p:cNvPr id="14" name="139"/>
          <p:cNvPicPr>
            <a:picLocks noChangeAspect="1"/>
          </p:cNvPicPr>
          <p:nvPr/>
        </p:nvPicPr>
        <p:blipFill>
          <a:blip r:embed="rId12"/>
          <a:stretch>
            <a:fillRect/>
          </a:stretch>
        </p:blipFill>
        <p:spPr>
          <a:xfrm>
            <a:off x="9887222" y="2132089"/>
            <a:ext cx="2523963" cy="2797451"/>
          </a:xfrm>
          <a:prstGeom prst="rect">
            <a:avLst/>
          </a:prstGeom>
        </p:spPr>
      </p:pic>
      <p:pic>
        <p:nvPicPr>
          <p:cNvPr id="15" name="140"/>
          <p:cNvPicPr>
            <a:picLocks noChangeAspect="1"/>
          </p:cNvPicPr>
          <p:nvPr/>
        </p:nvPicPr>
        <p:blipFill>
          <a:blip r:embed="rId13"/>
          <a:stretch>
            <a:fillRect/>
          </a:stretch>
        </p:blipFill>
        <p:spPr>
          <a:xfrm>
            <a:off x="1453333" y="4267986"/>
            <a:ext cx="3145809" cy="2505673"/>
          </a:xfrm>
          <a:prstGeom prst="rect">
            <a:avLst/>
          </a:prstGeom>
        </p:spPr>
      </p:pic>
      <p:pic>
        <p:nvPicPr>
          <p:cNvPr id="16" name="141"/>
          <p:cNvPicPr>
            <a:picLocks noChangeAspect="1"/>
          </p:cNvPicPr>
          <p:nvPr/>
        </p:nvPicPr>
        <p:blipFill>
          <a:blip r:embed="rId14"/>
          <a:stretch>
            <a:fillRect/>
          </a:stretch>
        </p:blipFill>
        <p:spPr>
          <a:xfrm>
            <a:off x="9957493" y="1924966"/>
            <a:ext cx="871804" cy="865707"/>
          </a:xfrm>
          <a:prstGeom prst="rect">
            <a:avLst/>
          </a:prstGeom>
        </p:spPr>
      </p:pic>
      <p:pic>
        <p:nvPicPr>
          <p:cNvPr id="17" name="147"/>
          <p:cNvPicPr>
            <a:picLocks noChangeAspect="1"/>
          </p:cNvPicPr>
          <p:nvPr/>
        </p:nvPicPr>
        <p:blipFill>
          <a:blip r:embed="rId15"/>
          <a:stretch>
            <a:fillRect/>
          </a:stretch>
        </p:blipFill>
        <p:spPr>
          <a:xfrm>
            <a:off x="1905999" y="2336104"/>
            <a:ext cx="457240" cy="481626"/>
          </a:xfrm>
          <a:prstGeom prst="rect">
            <a:avLst/>
          </a:prstGeom>
        </p:spPr>
      </p:pic>
      <p:pic>
        <p:nvPicPr>
          <p:cNvPr id="18" name="148"/>
          <p:cNvPicPr>
            <a:picLocks noChangeAspect="1"/>
          </p:cNvPicPr>
          <p:nvPr/>
        </p:nvPicPr>
        <p:blipFill>
          <a:blip r:embed="rId16"/>
          <a:stretch>
            <a:fillRect/>
          </a:stretch>
        </p:blipFill>
        <p:spPr>
          <a:xfrm>
            <a:off x="1625246" y="2873101"/>
            <a:ext cx="1030313" cy="1394885"/>
          </a:xfrm>
          <a:prstGeom prst="rect">
            <a:avLst/>
          </a:prstGeom>
        </p:spPr>
      </p:pic>
      <p:pic>
        <p:nvPicPr>
          <p:cNvPr id="19" name="143"/>
          <p:cNvPicPr>
            <a:picLocks noChangeAspect="1"/>
          </p:cNvPicPr>
          <p:nvPr/>
        </p:nvPicPr>
        <p:blipFill>
          <a:blip r:embed="rId17"/>
          <a:stretch>
            <a:fillRect/>
          </a:stretch>
        </p:blipFill>
        <p:spPr>
          <a:xfrm>
            <a:off x="4160684" y="554436"/>
            <a:ext cx="896190" cy="1012024"/>
          </a:xfrm>
          <a:prstGeom prst="rect">
            <a:avLst/>
          </a:prstGeom>
        </p:spPr>
      </p:pic>
      <p:pic>
        <p:nvPicPr>
          <p:cNvPr id="20" name="146"/>
          <p:cNvPicPr>
            <a:picLocks noChangeAspect="1"/>
          </p:cNvPicPr>
          <p:nvPr/>
        </p:nvPicPr>
        <p:blipFill>
          <a:blip r:embed="rId18"/>
          <a:stretch>
            <a:fillRect/>
          </a:stretch>
        </p:blipFill>
        <p:spPr>
          <a:xfrm>
            <a:off x="5188076" y="505654"/>
            <a:ext cx="969348" cy="1091279"/>
          </a:xfrm>
          <a:prstGeom prst="rect">
            <a:avLst/>
          </a:prstGeom>
        </p:spPr>
      </p:pic>
      <p:pic>
        <p:nvPicPr>
          <p:cNvPr id="21" name="145"/>
          <p:cNvPicPr>
            <a:picLocks noChangeAspect="1"/>
          </p:cNvPicPr>
          <p:nvPr/>
        </p:nvPicPr>
        <p:blipFill>
          <a:blip r:embed="rId19"/>
          <a:stretch>
            <a:fillRect/>
          </a:stretch>
        </p:blipFill>
        <p:spPr>
          <a:xfrm>
            <a:off x="6328553" y="632953"/>
            <a:ext cx="768163" cy="883997"/>
          </a:xfrm>
          <a:prstGeom prst="rect">
            <a:avLst/>
          </a:prstGeom>
        </p:spPr>
      </p:pic>
      <p:pic>
        <p:nvPicPr>
          <p:cNvPr id="22" name="144"/>
          <p:cNvPicPr>
            <a:picLocks noChangeAspect="1"/>
          </p:cNvPicPr>
          <p:nvPr/>
        </p:nvPicPr>
        <p:blipFill>
          <a:blip r:embed="rId20"/>
          <a:stretch>
            <a:fillRect/>
          </a:stretch>
        </p:blipFill>
        <p:spPr>
          <a:xfrm>
            <a:off x="7390792" y="608178"/>
            <a:ext cx="768163" cy="890093"/>
          </a:xfrm>
          <a:prstGeom prst="rect">
            <a:avLst/>
          </a:prstGeom>
        </p:spPr>
      </p:pic>
      <p:pic>
        <p:nvPicPr>
          <p:cNvPr id="23" name="149"/>
          <p:cNvPicPr>
            <a:picLocks noChangeAspect="1"/>
          </p:cNvPicPr>
          <p:nvPr/>
        </p:nvPicPr>
        <p:blipFill rotWithShape="1">
          <a:blip r:embed="rId21" cstate="screen"/>
          <a:srcRect t="-10904" r="-11007"/>
          <a:stretch>
            <a:fillRect/>
          </a:stretch>
        </p:blipFill>
        <p:spPr>
          <a:xfrm>
            <a:off x="1798063" y="817084"/>
            <a:ext cx="1219200" cy="578451"/>
          </a:xfrm>
          <a:prstGeom prst="rect">
            <a:avLst/>
          </a:prstGeom>
        </p:spPr>
      </p:pic>
      <p:pic>
        <p:nvPicPr>
          <p:cNvPr id="24" name="3"/>
          <p:cNvPicPr>
            <a:picLocks noChangeAspect="1"/>
          </p:cNvPicPr>
          <p:nvPr/>
        </p:nvPicPr>
        <p:blipFill rotWithShape="1">
          <a:blip r:embed="rId22" cstate="email"/>
          <a:srcRect/>
          <a:stretch>
            <a:fillRect/>
          </a:stretch>
        </p:blipFill>
        <p:spPr>
          <a:xfrm rot="16200000">
            <a:off x="6321613" y="-943474"/>
            <a:ext cx="352299" cy="5802530"/>
          </a:xfrm>
          <a:prstGeom prst="rect">
            <a:avLst/>
          </a:prstGeom>
        </p:spPr>
      </p:pic>
      <p:pic>
        <p:nvPicPr>
          <p:cNvPr id="25" name="1"/>
          <p:cNvPicPr>
            <a:picLocks noChangeAspect="1"/>
          </p:cNvPicPr>
          <p:nvPr/>
        </p:nvPicPr>
        <p:blipFill>
          <a:blip r:embed="rId23" cstate="email"/>
          <a:stretch>
            <a:fillRect/>
          </a:stretch>
        </p:blipFill>
        <p:spPr>
          <a:xfrm flipH="1">
            <a:off x="-1" y="-1"/>
            <a:ext cx="2889009" cy="1758721"/>
          </a:xfrm>
          <a:prstGeom prst="rect">
            <a:avLst/>
          </a:prstGeom>
        </p:spPr>
      </p:pic>
      <p:pic>
        <p:nvPicPr>
          <p:cNvPr id="26" name="4"/>
          <p:cNvPicPr>
            <a:picLocks noChangeAspect="1"/>
          </p:cNvPicPr>
          <p:nvPr/>
        </p:nvPicPr>
        <p:blipFill rotWithShape="1">
          <a:blip r:embed="rId22" cstate="email"/>
          <a:srcRect/>
          <a:stretch>
            <a:fillRect/>
          </a:stretch>
        </p:blipFill>
        <p:spPr>
          <a:xfrm rot="5400000" flipV="1">
            <a:off x="6536484" y="1770017"/>
            <a:ext cx="352299" cy="5802531"/>
          </a:xfrm>
          <a:prstGeom prst="rect">
            <a:avLst/>
          </a:prstGeom>
        </p:spPr>
      </p:pic>
      <p:pic>
        <p:nvPicPr>
          <p:cNvPr id="28" name="1"/>
          <p:cNvPicPr>
            <a:picLocks noChangeAspect="1"/>
          </p:cNvPicPr>
          <p:nvPr/>
        </p:nvPicPr>
        <p:blipFill>
          <a:blip r:embed="rId23" cstate="email"/>
          <a:stretch>
            <a:fillRect/>
          </a:stretch>
        </p:blipFill>
        <p:spPr>
          <a:xfrm flipH="1">
            <a:off x="-3843" y="-1"/>
            <a:ext cx="4355558" cy="2651501"/>
          </a:xfrm>
          <a:prstGeom prst="rect">
            <a:avLst/>
          </a:prstGeom>
        </p:spPr>
      </p:pic>
      <p:pic>
        <p:nvPicPr>
          <p:cNvPr id="29" name="图片 2198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flipH="1">
            <a:off x="10330435" y="160049"/>
            <a:ext cx="1683373" cy="16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3861312" y="2318649"/>
            <a:ext cx="5611395" cy="1861827"/>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817271" y="2608985"/>
            <a:ext cx="7470072" cy="1015663"/>
          </a:xfrm>
          <a:prstGeom prst="rect">
            <a:avLst/>
          </a:prstGeom>
          <a:noFill/>
        </p:spPr>
        <p:txBody>
          <a:bodyPr wrap="square" lIns="91440" tIns="45720" rIns="91440" bIns="45720">
            <a:spAutoFit/>
          </a:bodyPr>
          <a:lstStyle/>
          <a:p>
            <a:pPr algn="ctr"/>
            <a:r>
              <a:rPr lang="en-US" sz="6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NGHE - VIẾT</a:t>
            </a:r>
            <a:endPar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10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27416"/>
            <a:ext cx="12192000" cy="303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37705" y="-1"/>
            <a:ext cx="10769782" cy="1915111"/>
          </a:xfrm>
          <a:prstGeom prst="rect">
            <a:avLst/>
          </a:prstGeom>
        </p:spPr>
      </p:pic>
      <p:pic>
        <p:nvPicPr>
          <p:cNvPr id="6" name="Picture 5"/>
          <p:cNvPicPr>
            <a:picLocks noChangeAspect="1"/>
          </p:cNvPicPr>
          <p:nvPr/>
        </p:nvPicPr>
        <p:blipFill>
          <a:blip r:embed="rId4"/>
          <a:stretch>
            <a:fillRect/>
          </a:stretch>
        </p:blipFill>
        <p:spPr>
          <a:xfrm>
            <a:off x="0" y="2277698"/>
            <a:ext cx="11864084" cy="1901327"/>
          </a:xfrm>
          <a:prstGeom prst="rect">
            <a:avLst/>
          </a:prstGeom>
        </p:spPr>
      </p:pic>
    </p:spTree>
    <p:extLst>
      <p:ext uri="{BB962C8B-B14F-4D97-AF65-F5344CB8AC3E}">
        <p14:creationId xmlns:p14="http://schemas.microsoft.com/office/powerpoint/2010/main" val="701133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2952" y="1559226"/>
            <a:ext cx="2114435"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 ruộng</a:t>
            </a:r>
            <a:endParaRPr lang="en-US" sz="4000" b="1"/>
          </a:p>
        </p:txBody>
      </p:sp>
      <p:sp>
        <p:nvSpPr>
          <p:cNvPr id="6" name="Rectangle 5"/>
          <p:cNvSpPr/>
          <p:nvPr/>
        </p:nvSpPr>
        <p:spPr>
          <a:xfrm>
            <a:off x="2512952" y="507547"/>
            <a:ext cx="6448167" cy="830997"/>
          </a:xfrm>
          <a:prstGeom prst="rect">
            <a:avLst/>
          </a:prstGeom>
          <a:solidFill>
            <a:srgbClr val="92D050"/>
          </a:solidFill>
        </p:spPr>
        <p:txBody>
          <a:bodyPr wrap="square">
            <a:spAutoFit/>
          </a:bodyPr>
          <a:lstStyle/>
          <a:p>
            <a:pPr algn="ctr"/>
            <a:r>
              <a:rPr lang="en-US" sz="4800" b="1">
                <a:ln w="22225">
                  <a:solidFill>
                    <a:srgbClr val="FFFF00"/>
                  </a:solidFill>
                  <a:prstDash val="solid"/>
                </a:ln>
                <a:solidFill>
                  <a:srgbClr val="FF0000"/>
                </a:solidFill>
                <a:latin typeface="Times New Roman" panose="02020603050405020304" pitchFamily="18" charset="0"/>
                <a:ea typeface="Times New Roman" panose="02020603050405020304" pitchFamily="18" charset="0"/>
              </a:rPr>
              <a:t>Hướng dẫn chính tả</a:t>
            </a:r>
            <a:endParaRPr lang="en-US" sz="4800" b="1">
              <a:ln w="22225">
                <a:solidFill>
                  <a:srgbClr val="FFFF00"/>
                </a:solidFill>
                <a:prstDash val="solid"/>
              </a:ln>
              <a:solidFill>
                <a:srgbClr val="FF0000"/>
              </a:solidFill>
            </a:endParaRPr>
          </a:p>
        </p:txBody>
      </p:sp>
      <p:sp>
        <p:nvSpPr>
          <p:cNvPr id="7" name="Rectangle 6"/>
          <p:cNvSpPr/>
          <p:nvPr/>
        </p:nvSpPr>
        <p:spPr>
          <a:xfrm>
            <a:off x="2721958" y="2272949"/>
            <a:ext cx="1335547"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sa</a:t>
            </a:r>
            <a:endParaRPr lang="en-US" sz="4000" b="1"/>
          </a:p>
        </p:txBody>
      </p:sp>
      <p:sp>
        <p:nvSpPr>
          <p:cNvPr id="8" name="Rectangle 7"/>
          <p:cNvSpPr/>
          <p:nvPr/>
        </p:nvSpPr>
        <p:spPr>
          <a:xfrm>
            <a:off x="2641059" y="3068524"/>
            <a:ext cx="2101372"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ròng</a:t>
            </a:r>
            <a:endParaRPr lang="en-US" sz="4000" b="1"/>
          </a:p>
        </p:txBody>
      </p:sp>
      <p:sp>
        <p:nvSpPr>
          <p:cNvPr id="9" name="Rectangle 8"/>
          <p:cNvSpPr/>
          <p:nvPr/>
        </p:nvSpPr>
        <p:spPr>
          <a:xfrm>
            <a:off x="6549377" y="1559226"/>
            <a:ext cx="2075245"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trong</a:t>
            </a:r>
            <a:endParaRPr lang="en-US" sz="4000" b="1"/>
          </a:p>
        </p:txBody>
      </p:sp>
      <p:sp>
        <p:nvSpPr>
          <p:cNvPr id="10" name="Rectangle 9"/>
          <p:cNvSpPr/>
          <p:nvPr/>
        </p:nvSpPr>
        <p:spPr>
          <a:xfrm>
            <a:off x="6549377" y="2360638"/>
            <a:ext cx="2075245"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xuôi </a:t>
            </a:r>
            <a:endParaRPr lang="en-US" sz="4000" b="1"/>
          </a:p>
        </p:txBody>
      </p:sp>
      <p:sp>
        <p:nvSpPr>
          <p:cNvPr id="11" name="Rectangle 10"/>
          <p:cNvSpPr/>
          <p:nvPr/>
        </p:nvSpPr>
        <p:spPr>
          <a:xfrm>
            <a:off x="6549376" y="3068524"/>
            <a:ext cx="2075245"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sâu</a:t>
            </a:r>
            <a:endParaRPr lang="en-US" sz="4000" b="1"/>
          </a:p>
        </p:txBody>
      </p:sp>
    </p:spTree>
    <p:extLst>
      <p:ext uri="{BB962C8B-B14F-4D97-AF65-F5344CB8AC3E}">
        <p14:creationId xmlns:p14="http://schemas.microsoft.com/office/powerpoint/2010/main" val="96981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22084" y="0"/>
            <a:ext cx="5707516" cy="1023417"/>
          </a:xfrm>
          <a:prstGeom prst="rect">
            <a:avLst/>
          </a:prstGeom>
        </p:spPr>
      </p:pic>
      <p:pic>
        <p:nvPicPr>
          <p:cNvPr id="9" name="Picture 8"/>
          <p:cNvPicPr>
            <a:picLocks noChangeAspect="1"/>
          </p:cNvPicPr>
          <p:nvPr/>
        </p:nvPicPr>
        <p:blipFill>
          <a:blip r:embed="rId3"/>
          <a:stretch>
            <a:fillRect/>
          </a:stretch>
        </p:blipFill>
        <p:spPr>
          <a:xfrm>
            <a:off x="527297" y="945039"/>
            <a:ext cx="10994143" cy="5756400"/>
          </a:xfrm>
          <a:prstGeom prst="rect">
            <a:avLst/>
          </a:prstGeom>
        </p:spPr>
      </p:pic>
    </p:spTree>
    <p:extLst>
      <p:ext uri="{BB962C8B-B14F-4D97-AF65-F5344CB8AC3E}">
        <p14:creationId xmlns:p14="http://schemas.microsoft.com/office/powerpoint/2010/main" val="4052989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990012" y="56007"/>
            <a:ext cx="5437765" cy="5756964"/>
          </a:xfrm>
          <a:prstGeom prst="rect">
            <a:avLst/>
          </a:prstGeom>
        </p:spPr>
      </p:pic>
      <p:sp>
        <p:nvSpPr>
          <p:cNvPr id="6" name="TextBox 5"/>
          <p:cNvSpPr txBox="1"/>
          <p:nvPr/>
        </p:nvSpPr>
        <p:spPr>
          <a:xfrm>
            <a:off x="561702" y="1533643"/>
            <a:ext cx="4428310"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 GV kiểm tra tư thế ngồi viết, cầm bút.</a:t>
            </a:r>
          </a:p>
        </p:txBody>
      </p:sp>
      <p:pic>
        <p:nvPicPr>
          <p:cNvPr id="8" name="Picture 2" descr="402cd816">
            <a:extLst>
              <a:ext uri="{FF2B5EF4-FFF2-40B4-BE49-F238E27FC236}">
                <a16:creationId xmlns:a16="http://schemas.microsoft.com/office/drawing/2014/main" id="{2D972272-B6F9-47F2-97E0-046F3B6DF7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12" y="56007"/>
            <a:ext cx="1440067" cy="14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402cd816">
            <a:extLst>
              <a:ext uri="{FF2B5EF4-FFF2-40B4-BE49-F238E27FC236}">
                <a16:creationId xmlns:a16="http://schemas.microsoft.com/office/drawing/2014/main" id="{2D972272-B6F9-47F2-97E0-046F3B6DF7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672354" y="82134"/>
            <a:ext cx="1440067" cy="14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619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ownloads\received_797199347469905.jpeg"/>
          <p:cNvPicPr>
            <a:picLocks noChangeAspect="1" noChangeArrowheads="1"/>
          </p:cNvPicPr>
          <p:nvPr/>
        </p:nvPicPr>
        <p:blipFill>
          <a:blip r:embed="rId2"/>
          <a:srcRect/>
          <a:stretch>
            <a:fillRect/>
          </a:stretch>
        </p:blipFill>
        <p:spPr bwMode="auto">
          <a:xfrm>
            <a:off x="0" y="0"/>
            <a:ext cx="12205063" cy="7589520"/>
          </a:xfrm>
          <a:prstGeom prst="rect">
            <a:avLst/>
          </a:prstGeom>
          <a:noFill/>
          <a:ln w="9525">
            <a:noFill/>
            <a:miter lim="800000"/>
            <a:headEnd/>
            <a:tailEnd/>
          </a:ln>
        </p:spPr>
      </p:pic>
      <p:sp>
        <p:nvSpPr>
          <p:cNvPr id="5" name="Text Box 133"/>
          <p:cNvSpPr txBox="1">
            <a:spLocks noChangeArrowheads="1"/>
          </p:cNvSpPr>
          <p:nvPr/>
        </p:nvSpPr>
        <p:spPr bwMode="auto">
          <a:xfrm>
            <a:off x="1793180" y="172382"/>
            <a:ext cx="5461871" cy="646331"/>
          </a:xfrm>
          <a:prstGeom prst="rect">
            <a:avLst/>
          </a:prstGeom>
          <a:noFill/>
          <a:ln w="9525">
            <a:noFill/>
            <a:miter lim="800000"/>
            <a:headEnd/>
            <a:tailEnd/>
          </a:ln>
        </p:spPr>
        <p:txBody>
          <a:bodyPr wrap="square">
            <a:spAutoFit/>
          </a:bodyPr>
          <a:lstStyle/>
          <a:p>
            <a:pPr marL="396875" indent="-396875">
              <a:spcBef>
                <a:spcPct val="50000"/>
              </a:spcBef>
            </a:pPr>
            <a:r>
              <a:rPr lang="en-US" altLang="vi-VN" sz="3600" b="1" dirty="0" err="1">
                <a:solidFill>
                  <a:srgbClr val="FF0000"/>
                </a:solidFill>
                <a:latin typeface="HP001 4 hàng" pitchFamily="34" charset="0"/>
              </a:rPr>
              <a:t>Chính</a:t>
            </a:r>
            <a:r>
              <a:rPr lang="en-US" altLang="vi-VN" sz="3600" b="1" dirty="0">
                <a:solidFill>
                  <a:srgbClr val="FF0000"/>
                </a:solidFill>
                <a:latin typeface="HP001 4 hàng" pitchFamily="34" charset="0"/>
              </a:rPr>
              <a:t> </a:t>
            </a:r>
            <a:r>
              <a:rPr lang="en-US" altLang="vi-VN" sz="3600" b="1" dirty="0" err="1">
                <a:solidFill>
                  <a:srgbClr val="FF0000"/>
                </a:solidFill>
                <a:latin typeface="HP001 4 hàng" pitchFamily="34" charset="0"/>
              </a:rPr>
              <a:t>tả</a:t>
            </a:r>
            <a:r>
              <a:rPr lang="en-US" altLang="vi-VN" sz="3600" b="1" dirty="0">
                <a:solidFill>
                  <a:srgbClr val="FF0000"/>
                </a:solidFill>
                <a:latin typeface="HP001 4 hàng" pitchFamily="34" charset="0"/>
              </a:rPr>
              <a:t> : </a:t>
            </a:r>
            <a:r>
              <a:rPr lang="en-US" altLang="vi-VN" sz="3600" b="1" dirty="0" err="1">
                <a:solidFill>
                  <a:srgbClr val="FF0000"/>
                </a:solidFill>
                <a:latin typeface="HP001 4 hàng" pitchFamily="34" charset="0"/>
              </a:rPr>
              <a:t>nghe</a:t>
            </a:r>
            <a:r>
              <a:rPr lang="en-US" altLang="vi-VN" sz="3600" b="1" dirty="0">
                <a:solidFill>
                  <a:srgbClr val="FF0000"/>
                </a:solidFill>
                <a:latin typeface="HP001 4 hàng" pitchFamily="34" charset="0"/>
              </a:rPr>
              <a:t> – </a:t>
            </a:r>
            <a:r>
              <a:rPr lang="en-US" altLang="vi-VN" sz="3600" b="1" dirty="0" err="1">
                <a:solidFill>
                  <a:srgbClr val="FF0000"/>
                </a:solidFill>
                <a:latin typeface="HP001 4 hàng" pitchFamily="34" charset="0"/>
              </a:rPr>
              <a:t>viết</a:t>
            </a:r>
            <a:endParaRPr lang="en-US" altLang="vi-VN" sz="3600" b="1" dirty="0">
              <a:solidFill>
                <a:srgbClr val="FF0000"/>
              </a:solidFill>
              <a:latin typeface="HP001 4 hàng" pitchFamily="34" charset="0"/>
            </a:endParaRPr>
          </a:p>
        </p:txBody>
      </p:sp>
      <p:sp>
        <p:nvSpPr>
          <p:cNvPr id="6" name="Text Box 133"/>
          <p:cNvSpPr txBox="1">
            <a:spLocks noChangeArrowheads="1"/>
          </p:cNvSpPr>
          <p:nvPr/>
        </p:nvSpPr>
        <p:spPr bwMode="auto">
          <a:xfrm>
            <a:off x="5896535" y="919479"/>
            <a:ext cx="3467387" cy="646331"/>
          </a:xfrm>
          <a:prstGeom prst="rect">
            <a:avLst/>
          </a:prstGeom>
          <a:noFill/>
          <a:ln w="9525">
            <a:noFill/>
            <a:miter lim="800000"/>
            <a:headEnd/>
            <a:tailEnd/>
          </a:ln>
        </p:spPr>
        <p:txBody>
          <a:bodyPr wrap="square">
            <a:spAutoFit/>
          </a:bodyPr>
          <a:lstStyle/>
          <a:p>
            <a:pPr marL="396875" indent="-396875">
              <a:spcBef>
                <a:spcPct val="50000"/>
              </a:spcBef>
            </a:pPr>
            <a:r>
              <a:rPr lang="en-US" altLang="vi-VN" sz="3600" b="1" dirty="0" err="1">
                <a:solidFill>
                  <a:srgbClr val="FF0000"/>
                </a:solidFill>
                <a:latin typeface="HP001 4 hàng" pitchFamily="34" charset="0"/>
              </a:rPr>
              <a:t>Mùa</a:t>
            </a:r>
            <a:r>
              <a:rPr lang="en-US" altLang="vi-VN" sz="3600" b="1" dirty="0">
                <a:solidFill>
                  <a:srgbClr val="FF0000"/>
                </a:solidFill>
                <a:latin typeface="HP001 4 hàng" pitchFamily="34" charset="0"/>
              </a:rPr>
              <a:t> </a:t>
            </a:r>
            <a:r>
              <a:rPr lang="en-US" altLang="vi-VN" sz="3600" b="1" dirty="0" err="1">
                <a:solidFill>
                  <a:srgbClr val="FF0000"/>
                </a:solidFill>
                <a:latin typeface="HP001 4 hàng" pitchFamily="34" charset="0"/>
              </a:rPr>
              <a:t>nước</a:t>
            </a:r>
            <a:r>
              <a:rPr lang="en-US" altLang="vi-VN" sz="3600" b="1" dirty="0">
                <a:solidFill>
                  <a:srgbClr val="FF0000"/>
                </a:solidFill>
                <a:latin typeface="HP001 4 hàng" pitchFamily="34" charset="0"/>
              </a:rPr>
              <a:t> </a:t>
            </a:r>
            <a:r>
              <a:rPr lang="en-US" altLang="vi-VN" sz="3600" b="1" dirty="0" err="1">
                <a:solidFill>
                  <a:srgbClr val="FF0000"/>
                </a:solidFill>
                <a:latin typeface="HP001 4 hàng" pitchFamily="34" charset="0"/>
              </a:rPr>
              <a:t>nổi</a:t>
            </a:r>
            <a:endParaRPr lang="en-US" altLang="vi-VN" sz="3600" b="1" dirty="0">
              <a:solidFill>
                <a:srgbClr val="FF0000"/>
              </a:solidFill>
              <a:latin typeface="HP001 4 hàng" pitchFamily="34" charset="0"/>
            </a:endParaRPr>
          </a:p>
        </p:txBody>
      </p:sp>
      <p:sp>
        <p:nvSpPr>
          <p:cNvPr id="7" name="Text Box 133"/>
          <p:cNvSpPr txBox="1">
            <a:spLocks noChangeArrowheads="1"/>
          </p:cNvSpPr>
          <p:nvPr/>
        </p:nvSpPr>
        <p:spPr bwMode="auto">
          <a:xfrm>
            <a:off x="1927614" y="1593851"/>
            <a:ext cx="10264386" cy="646331"/>
          </a:xfrm>
          <a:prstGeom prst="rect">
            <a:avLst/>
          </a:prstGeom>
          <a:noFill/>
          <a:ln w="9525">
            <a:noFill/>
            <a:miter lim="800000"/>
            <a:headEnd/>
            <a:tailEnd/>
          </a:ln>
        </p:spPr>
        <p:txBody>
          <a:bodyPr wrap="square">
            <a:spAutoFit/>
          </a:bodyPr>
          <a:lstStyle/>
          <a:p>
            <a:pPr marL="396875" indent="-396875">
              <a:spcBef>
                <a:spcPct val="50000"/>
              </a:spcBef>
            </a:pPr>
            <a:r>
              <a:rPr lang="en-US" sz="3600" b="1" dirty="0">
                <a:solidFill>
                  <a:srgbClr val="000000"/>
                </a:solidFill>
                <a:latin typeface="+mj-lt"/>
                <a:ea typeface="Courier New" panose="02070309020205020404" pitchFamily="49" charset="0"/>
              </a:rPr>
              <a:t>  </a:t>
            </a:r>
            <a:r>
              <a:rPr lang="vi-VN" sz="3600" b="1" dirty="0">
                <a:solidFill>
                  <a:srgbClr val="000000"/>
                </a:solidFill>
                <a:latin typeface="+mj-lt"/>
                <a:ea typeface="Courier New" panose="02070309020205020404" pitchFamily="49" charset="0"/>
              </a:rPr>
              <a:t>Đồng </a:t>
            </a:r>
            <a:r>
              <a:rPr lang="en-US" sz="36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ruộng</a:t>
            </a:r>
            <a:r>
              <a:rPr lang="vi-VN" sz="3600" b="1" dirty="0">
                <a:solidFill>
                  <a:srgbClr val="000000"/>
                </a:solidFill>
                <a:latin typeface="+mj-lt"/>
                <a:ea typeface="Courier New" panose="02070309020205020404" pitchFamily="49" charset="0"/>
              </a:rPr>
              <a:t>, v</a:t>
            </a:r>
            <a:r>
              <a:rPr lang="en-US" sz="36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ườn</a:t>
            </a:r>
            <a:r>
              <a:rPr lang="vi-VN" sz="3600" b="1" dirty="0">
                <a:solidFill>
                  <a:srgbClr val="000000"/>
                </a:solidFill>
                <a:latin typeface="+mj-lt"/>
                <a:ea typeface="Courier New" panose="02070309020205020404" pitchFamily="49" charset="0"/>
              </a:rPr>
              <a:t> t</a:t>
            </a:r>
            <a:r>
              <a:rPr lang="en-US" sz="3600" b="1" dirty="0" err="1">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ược</a:t>
            </a:r>
            <a:r>
              <a:rPr lang="en-US" sz="3600" b="1" dirty="0">
                <a:solidFill>
                  <a:srgbClr val="000000"/>
                </a:solidFill>
                <a:latin typeface="+mj-lt"/>
                <a:ea typeface="Courier New" panose="02070309020205020404" pitchFamily="49" charset="0"/>
              </a:rPr>
              <a:t> </a:t>
            </a:r>
            <a:r>
              <a:rPr lang="vi-VN" sz="3600" b="1" dirty="0">
                <a:solidFill>
                  <a:srgbClr val="000000"/>
                </a:solidFill>
                <a:latin typeface="+mj-lt"/>
                <a:ea typeface="Courier New" panose="02070309020205020404" pitchFamily="49" charset="0"/>
              </a:rPr>
              <a:t>và cây cỏ như biết giữ</a:t>
            </a:r>
            <a:endParaRPr lang="en-US" altLang="vi-VN" sz="3600" b="1" dirty="0">
              <a:solidFill>
                <a:srgbClr val="FF0000"/>
              </a:solidFill>
              <a:latin typeface="+mj-lt"/>
            </a:endParaRPr>
          </a:p>
        </p:txBody>
      </p:sp>
      <p:sp>
        <p:nvSpPr>
          <p:cNvPr id="8" name="Text Box 133"/>
          <p:cNvSpPr txBox="1">
            <a:spLocks noChangeArrowheads="1"/>
          </p:cNvSpPr>
          <p:nvPr/>
        </p:nvSpPr>
        <p:spPr bwMode="auto">
          <a:xfrm>
            <a:off x="1553571" y="2279652"/>
            <a:ext cx="10701250" cy="646331"/>
          </a:xfrm>
          <a:prstGeom prst="rect">
            <a:avLst/>
          </a:prstGeom>
          <a:noFill/>
          <a:ln w="9525">
            <a:noFill/>
            <a:miter lim="800000"/>
            <a:headEnd/>
            <a:tailEnd/>
          </a:ln>
        </p:spPr>
        <p:txBody>
          <a:bodyPr wrap="square">
            <a:spAutoFit/>
          </a:bodyPr>
          <a:lstStyle/>
          <a:p>
            <a:pPr marL="396875" indent="-396875">
              <a:spcBef>
                <a:spcPct val="50000"/>
              </a:spcBef>
            </a:pPr>
            <a:r>
              <a:rPr lang="vi-VN" sz="3600" b="1" dirty="0">
                <a:solidFill>
                  <a:srgbClr val="000000"/>
                </a:solidFill>
                <a:ea typeface="Courier New" panose="02070309020205020404" pitchFamily="49" charset="0"/>
              </a:rPr>
              <a:t>lại </a:t>
            </a:r>
            <a:r>
              <a:rPr lang="vi-VN" sz="3600" b="1" dirty="0">
                <a:solidFill>
                  <a:srgbClr val="000000"/>
                </a:solidFill>
                <a:latin typeface="HP001 4 hàng" panose="020B0603050302020204" pitchFamily="34" charset="0"/>
                <a:ea typeface="Courier New" panose="02070309020205020404" pitchFamily="49" charset="0"/>
              </a:rPr>
              <a:t>hạt phù sa ở quanh mình, </a:t>
            </a:r>
            <a:r>
              <a:rPr lang="en-US" sz="3600" b="1" dirty="0" err="1">
                <a:solidFill>
                  <a:srgbClr val="000000"/>
                </a:solidFill>
                <a:latin typeface="HP001 4 hàng" panose="020B0603050302020204" pitchFamily="34" charset="0"/>
                <a:ea typeface="Courier New" panose="02070309020205020404" pitchFamily="49" charset="0"/>
              </a:rPr>
              <a:t>nước</a:t>
            </a:r>
            <a:r>
              <a:rPr lang="en-US" sz="3600" b="1" dirty="0">
                <a:solidFill>
                  <a:srgbClr val="000000"/>
                </a:solidFill>
                <a:latin typeface="HP001 4 hàng" panose="020B0603050302020204" pitchFamily="34" charset="0"/>
                <a:ea typeface="Courier New" panose="02070309020205020404" pitchFamily="49" charset="0"/>
              </a:rPr>
              <a:t> </a:t>
            </a:r>
            <a:r>
              <a:rPr lang="vi-VN" sz="3600" b="1" dirty="0">
                <a:solidFill>
                  <a:srgbClr val="000000"/>
                </a:solidFill>
                <a:latin typeface="HP001 4 hàng" panose="020B0603050302020204" pitchFamily="34" charset="0"/>
                <a:ea typeface="Courier New" panose="02070309020205020404" pitchFamily="49" charset="0"/>
              </a:rPr>
              <a:t>lại trong d</a:t>
            </a:r>
            <a:r>
              <a:rPr lang="en-US" sz="3600" b="1" dirty="0">
                <a:solidFill>
                  <a:srgbClr val="000000"/>
                </a:solidFill>
                <a:latin typeface="HP001 4 hàng" panose="020B0603050302020204" pitchFamily="34" charset="0"/>
                <a:ea typeface="Courier New" panose="02070309020205020404" pitchFamily="49" charset="0"/>
              </a:rPr>
              <a:t>ầ</a:t>
            </a:r>
            <a:r>
              <a:rPr lang="vi-VN" sz="3600" b="1" dirty="0">
                <a:solidFill>
                  <a:srgbClr val="000000"/>
                </a:solidFill>
                <a:latin typeface="HP001 4 hàng" panose="020B0603050302020204" pitchFamily="34" charset="0"/>
                <a:ea typeface="Courier New" panose="02070309020205020404" pitchFamily="49" charset="0"/>
              </a:rPr>
              <a:t>n. Ngồi</a:t>
            </a:r>
            <a:endParaRPr lang="en-US" altLang="vi-VN" sz="3600" b="1" dirty="0">
              <a:solidFill>
                <a:srgbClr val="FF0000"/>
              </a:solidFill>
              <a:latin typeface="HP001 4 hàng" pitchFamily="34" charset="0"/>
            </a:endParaRPr>
          </a:p>
        </p:txBody>
      </p:sp>
      <p:sp>
        <p:nvSpPr>
          <p:cNvPr id="9" name="Text Box 133"/>
          <p:cNvSpPr txBox="1">
            <a:spLocks noChangeArrowheads="1"/>
          </p:cNvSpPr>
          <p:nvPr/>
        </p:nvSpPr>
        <p:spPr bwMode="auto">
          <a:xfrm>
            <a:off x="1553571" y="2918742"/>
            <a:ext cx="10701250" cy="646331"/>
          </a:xfrm>
          <a:prstGeom prst="rect">
            <a:avLst/>
          </a:prstGeom>
          <a:noFill/>
          <a:ln w="9525">
            <a:noFill/>
            <a:miter lim="800000"/>
            <a:headEnd/>
            <a:tailEnd/>
          </a:ln>
        </p:spPr>
        <p:txBody>
          <a:bodyPr wrap="square">
            <a:spAutoFit/>
          </a:bodyPr>
          <a:lstStyle/>
          <a:p>
            <a:pPr marL="396875" indent="-396875">
              <a:spcBef>
                <a:spcPct val="50000"/>
              </a:spcBef>
            </a:pPr>
            <a:r>
              <a:rPr lang="vi-VN" sz="3600" b="1" dirty="0">
                <a:solidFill>
                  <a:srgbClr val="000000"/>
                </a:solidFill>
                <a:latin typeface="HP001 4 hàng" panose="020B0603050302020204" pitchFamily="34" charset="0"/>
                <a:ea typeface="Courier New" panose="02070309020205020404" pitchFamily="49" charset="0"/>
              </a:rPr>
              <a:t>trong nhà, ta th</a:t>
            </a:r>
            <a:r>
              <a:rPr lang="en-US" sz="3600" b="1" dirty="0">
                <a:solidFill>
                  <a:srgbClr val="000000"/>
                </a:solidFill>
                <a:latin typeface="HP001 4 hàng" panose="020B0603050302020204" pitchFamily="34" charset="0"/>
                <a:ea typeface="Courier New" panose="02070309020205020404" pitchFamily="49" charset="0"/>
              </a:rPr>
              <a:t>ấ</a:t>
            </a:r>
            <a:r>
              <a:rPr lang="vi-VN" sz="3600" b="1" dirty="0">
                <a:solidFill>
                  <a:srgbClr val="000000"/>
                </a:solidFill>
                <a:latin typeface="HP001 4 hàng" panose="020B0603050302020204" pitchFamily="34" charset="0"/>
                <a:ea typeface="Courier New" panose="02070309020205020404" pitchFamily="49" charset="0"/>
              </a:rPr>
              <a:t>y cả những đàn cá </a:t>
            </a:r>
            <a:r>
              <a:rPr lang="en-US" sz="3600" b="1" dirty="0" err="1">
                <a:solidFill>
                  <a:srgbClr val="000000"/>
                </a:solidFill>
                <a:latin typeface="HP001 4 hàng" panose="020B0603050302020204" pitchFamily="34" charset="0"/>
                <a:ea typeface="Courier New" panose="02070309020205020404" pitchFamily="49" charset="0"/>
              </a:rPr>
              <a:t>ròng</a:t>
            </a:r>
            <a:r>
              <a:rPr lang="en-US" sz="3600" b="1" dirty="0">
                <a:solidFill>
                  <a:srgbClr val="000000"/>
                </a:solidFill>
                <a:latin typeface="HP001 4 hàng" panose="020B0603050302020204" pitchFamily="34" charset="0"/>
                <a:ea typeface="Courier New" panose="02070309020205020404" pitchFamily="49" charset="0"/>
              </a:rPr>
              <a:t> </a:t>
            </a:r>
            <a:r>
              <a:rPr lang="en-US" sz="3600" b="1" dirty="0" err="1">
                <a:solidFill>
                  <a:srgbClr val="000000"/>
                </a:solidFill>
                <a:latin typeface="HP001 4 hàng" panose="020B0603050302020204" pitchFamily="34" charset="0"/>
                <a:ea typeface="Courier New" panose="02070309020205020404" pitchFamily="49" charset="0"/>
              </a:rPr>
              <a:t>ròng</a:t>
            </a:r>
            <a:r>
              <a:rPr lang="vi-VN" sz="3600" b="1" dirty="0">
                <a:solidFill>
                  <a:srgbClr val="000000"/>
                </a:solidFill>
                <a:latin typeface="HP001 4 hàng" panose="020B0603050302020204" pitchFamily="34" charset="0"/>
                <a:ea typeface="Courier New" panose="02070309020205020404" pitchFamily="49" charset="0"/>
              </a:rPr>
              <a:t>, t</a:t>
            </a:r>
            <a:r>
              <a:rPr lang="en-US" sz="3600" b="1" dirty="0">
                <a:solidFill>
                  <a:srgbClr val="000000"/>
                </a:solidFill>
                <a:latin typeface="HP001 4 hàng" panose="020B0603050302020204" pitchFamily="34" charset="0"/>
                <a:ea typeface="Courier New" panose="02070309020205020404" pitchFamily="49" charset="0"/>
              </a:rPr>
              <a:t>ừ</a:t>
            </a:r>
            <a:r>
              <a:rPr lang="vi-VN" sz="3600" b="1" dirty="0">
                <a:solidFill>
                  <a:srgbClr val="000000"/>
                </a:solidFill>
                <a:latin typeface="HP001 4 hàng" panose="020B0603050302020204" pitchFamily="34" charset="0"/>
                <a:ea typeface="Courier New" panose="02070309020205020404" pitchFamily="49" charset="0"/>
              </a:rPr>
              <a:t>ng</a:t>
            </a:r>
            <a:endParaRPr lang="en-US" altLang="vi-VN" sz="3600" b="1" dirty="0">
              <a:solidFill>
                <a:srgbClr val="FF0000"/>
              </a:solidFill>
              <a:latin typeface="HP001 4 hàng" pitchFamily="34" charset="0"/>
            </a:endParaRPr>
          </a:p>
        </p:txBody>
      </p:sp>
      <p:sp>
        <p:nvSpPr>
          <p:cNvPr id="10" name="Text Box 133"/>
          <p:cNvSpPr txBox="1">
            <a:spLocks noChangeArrowheads="1"/>
          </p:cNvSpPr>
          <p:nvPr/>
        </p:nvSpPr>
        <p:spPr bwMode="auto">
          <a:xfrm>
            <a:off x="1553571" y="3665839"/>
            <a:ext cx="10701250" cy="646331"/>
          </a:xfrm>
          <a:prstGeom prst="rect">
            <a:avLst/>
          </a:prstGeom>
          <a:noFill/>
          <a:ln w="9525">
            <a:noFill/>
            <a:miter lim="800000"/>
            <a:headEnd/>
            <a:tailEnd/>
          </a:ln>
        </p:spPr>
        <p:txBody>
          <a:bodyPr wrap="square">
            <a:spAutoFit/>
          </a:bodyPr>
          <a:lstStyle/>
          <a:p>
            <a:pPr marL="396875" indent="-396875">
              <a:spcBef>
                <a:spcPct val="50000"/>
              </a:spcBef>
            </a:pPr>
            <a:r>
              <a:rPr lang="vi-VN" sz="3600" b="1" dirty="0">
                <a:solidFill>
                  <a:srgbClr val="000000"/>
                </a:solidFill>
                <a:latin typeface="HP001 4 hàng" panose="020B0603050302020204" pitchFamily="34" charset="0"/>
                <a:ea typeface="Courier New" panose="02070309020205020404" pitchFamily="49" charset="0"/>
              </a:rPr>
              <a:t>đàn, t</a:t>
            </a:r>
            <a:r>
              <a:rPr lang="en-US" sz="3600" b="1" dirty="0">
                <a:solidFill>
                  <a:srgbClr val="000000"/>
                </a:solidFill>
                <a:latin typeface="HP001 4 hàng" panose="020B0603050302020204" pitchFamily="34" charset="0"/>
                <a:ea typeface="Courier New" panose="02070309020205020404" pitchFamily="49" charset="0"/>
              </a:rPr>
              <a:t>ừ</a:t>
            </a:r>
            <a:r>
              <a:rPr lang="vi-VN" sz="3600" b="1" dirty="0">
                <a:solidFill>
                  <a:srgbClr val="000000"/>
                </a:solidFill>
                <a:latin typeface="HP001 4 hàng" panose="020B0603050302020204" pitchFamily="34" charset="0"/>
                <a:ea typeface="Courier New" panose="02070309020205020404" pitchFamily="49" charset="0"/>
              </a:rPr>
              <a:t>ng đàn theo cá mẹ xu</a:t>
            </a:r>
            <a:r>
              <a:rPr lang="en-US" sz="3600" b="1" dirty="0" err="1">
                <a:solidFill>
                  <a:srgbClr val="000000"/>
                </a:solidFill>
                <a:latin typeface="HP001 4 hàng" panose="020B0603050302020204" pitchFamily="34" charset="0"/>
                <a:ea typeface="Courier New" panose="02070309020205020404" pitchFamily="49" charset="0"/>
              </a:rPr>
              <a:t>ôi</a:t>
            </a:r>
            <a:r>
              <a:rPr lang="vi-VN" sz="3600" b="1" dirty="0">
                <a:solidFill>
                  <a:srgbClr val="000000"/>
                </a:solidFill>
                <a:latin typeface="HP001 4 hàng" panose="020B0603050302020204" pitchFamily="34" charset="0"/>
                <a:ea typeface="Courier New" panose="02070309020205020404" pitchFamily="49" charset="0"/>
              </a:rPr>
              <a:t> theo dòng n</a:t>
            </a:r>
            <a:r>
              <a:rPr lang="en-US" sz="3600" b="1" dirty="0" err="1">
                <a:solidFill>
                  <a:srgbClr val="000000"/>
                </a:solidFill>
                <a:latin typeface="HP001 4 hàng" panose="020B0603050302020204" pitchFamily="34" charset="0"/>
                <a:ea typeface="Courier New" panose="02070309020205020404" pitchFamily="49" charset="0"/>
              </a:rPr>
              <a:t>ước</a:t>
            </a:r>
            <a:r>
              <a:rPr lang="vi-VN" sz="3600" b="1" dirty="0">
                <a:solidFill>
                  <a:srgbClr val="000000"/>
                </a:solidFill>
                <a:latin typeface="HP001 4 hàng" panose="020B0603050302020204" pitchFamily="34" charset="0"/>
                <a:ea typeface="Courier New" panose="02070309020205020404" pitchFamily="49" charset="0"/>
              </a:rPr>
              <a:t>,</a:t>
            </a:r>
            <a:r>
              <a:rPr lang="en-US" sz="3600" b="1" dirty="0">
                <a:solidFill>
                  <a:srgbClr val="000000"/>
                </a:solidFill>
                <a:latin typeface="HP001 4 hàng" panose="020B0603050302020204" pitchFamily="34" charset="0"/>
                <a:ea typeface="Courier New" panose="02070309020205020404" pitchFamily="49" charset="0"/>
              </a:rPr>
              <a:t> </a:t>
            </a:r>
            <a:r>
              <a:rPr lang="vi-VN" sz="3600" b="1" dirty="0">
                <a:solidFill>
                  <a:srgbClr val="000000"/>
                </a:solidFill>
                <a:latin typeface="HP001 4 hàng" panose="020B0603050302020204" pitchFamily="34" charset="0"/>
                <a:ea typeface="Courier New" panose="02070309020205020404" pitchFamily="49" charset="0"/>
              </a:rPr>
              <a:t>vào</a:t>
            </a:r>
            <a:endParaRPr lang="en-US" altLang="vi-VN" sz="3600" b="1" dirty="0">
              <a:solidFill>
                <a:srgbClr val="FF0000"/>
              </a:solidFill>
              <a:latin typeface="HP001 4 hàng" pitchFamily="34" charset="0"/>
            </a:endParaRPr>
          </a:p>
        </p:txBody>
      </p:sp>
      <p:sp>
        <p:nvSpPr>
          <p:cNvPr id="11" name="Text Box 133"/>
          <p:cNvSpPr txBox="1">
            <a:spLocks noChangeArrowheads="1"/>
          </p:cNvSpPr>
          <p:nvPr/>
        </p:nvSpPr>
        <p:spPr bwMode="auto">
          <a:xfrm>
            <a:off x="1697616" y="4301302"/>
            <a:ext cx="10295719" cy="646331"/>
          </a:xfrm>
          <a:prstGeom prst="rect">
            <a:avLst/>
          </a:prstGeom>
          <a:noFill/>
          <a:ln w="9525">
            <a:noFill/>
            <a:miter lim="800000"/>
            <a:headEnd/>
            <a:tailEnd/>
          </a:ln>
        </p:spPr>
        <p:txBody>
          <a:bodyPr wrap="square">
            <a:spAutoFit/>
          </a:bodyPr>
          <a:lstStyle/>
          <a:p>
            <a:pPr marL="396875" indent="-396875">
              <a:spcBef>
                <a:spcPct val="50000"/>
              </a:spcBef>
            </a:pPr>
            <a:r>
              <a:rPr lang="vi-VN" sz="3600" b="1" dirty="0">
                <a:solidFill>
                  <a:srgbClr val="000000"/>
                </a:solidFill>
                <a:latin typeface="HP001 4 hàng" panose="020B0603050302020204" pitchFamily="34" charset="0"/>
                <a:ea typeface="Courier New" panose="02070309020205020404" pitchFamily="49" charset="0"/>
              </a:rPr>
              <a:t>tận đồng sâu.</a:t>
            </a:r>
            <a:endParaRPr lang="en-US" altLang="vi-VN" sz="3600" b="1" dirty="0">
              <a:solidFill>
                <a:srgbClr val="FF0000"/>
              </a:solidFill>
              <a:latin typeface="HP001 4 hàng" pitchFamily="34" charset="0"/>
            </a:endParaRPr>
          </a:p>
        </p:txBody>
      </p:sp>
    </p:spTree>
    <p:extLst>
      <p:ext uri="{BB962C8B-B14F-4D97-AF65-F5344CB8AC3E}">
        <p14:creationId xmlns:p14="http://schemas.microsoft.com/office/powerpoint/2010/main" val="131617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50000">
                                          <p:val>
                                            <p:clrVal>
                                              <a:srgbClr val="0000CC"/>
                                            </p:clrVal>
                                          </p:val>
                                        </p:tav>
                                        <p:tav tm="0">
                                          <p:val>
                                            <p:clrVal>
                                              <a:srgbClr val="0000CC"/>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
                                        </p:tgtEl>
                                        <p:attrNameLst>
                                          <p:attrName>style.visibility</p:attrName>
                                        </p:attrNameLst>
                                      </p:cBhvr>
                                      <p:to>
                                        <p:strVal val="visible"/>
                                      </p:to>
                                    </p:set>
                                    <p:anim calcmode="discrete" valueType="clr">
                                      <p:cBhvr override="childStyle">
                                        <p:cTn id="19" dur="80"/>
                                        <p:tgtEl>
                                          <p:spTgt spid="6"/>
                                        </p:tgtEl>
                                        <p:attrNameLst>
                                          <p:attrName>style.color</p:attrName>
                                        </p:attrNameLst>
                                      </p:cBhvr>
                                      <p:tavLst>
                                        <p:tav tm="50000">
                                          <p:val>
                                            <p:clrVal>
                                              <a:srgbClr val="0000CC"/>
                                            </p:clrVal>
                                          </p:val>
                                        </p:tav>
                                        <p:tav tm="0">
                                          <p:val>
                                            <p:clrVal>
                                              <a:srgbClr val="0000CC"/>
                                            </p:clrVal>
                                          </p:val>
                                        </p:tav>
                                      </p:tavLst>
                                    </p:anim>
                                    <p:anim calcmode="discrete" valueType="clr">
                                      <p:cBhvr>
                                        <p:cTn id="20" dur="80"/>
                                        <p:tgtEl>
                                          <p:spTgt spid="6"/>
                                        </p:tgtEl>
                                        <p:attrNameLst>
                                          <p:attrName>fillcolor</p:attrName>
                                        </p:attrNameLst>
                                      </p:cBhvr>
                                      <p:tavLst>
                                        <p:tav tm="0">
                                          <p:val>
                                            <p:clrVal>
                                              <a:schemeClr val="accent2"/>
                                            </p:clrVal>
                                          </p:val>
                                        </p:tav>
                                        <p:tav tm="50000">
                                          <p:val>
                                            <p:clrVal>
                                              <a:schemeClr val="hlink"/>
                                            </p:clrVal>
                                          </p:val>
                                        </p:tav>
                                      </p:tavLst>
                                    </p:anim>
                                    <p:set>
                                      <p:cBhvr>
                                        <p:cTn id="21" dur="80"/>
                                        <p:tgtEl>
                                          <p:spTgt spid="6"/>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
                                        </p:tgtEl>
                                        <p:attrNameLst>
                                          <p:attrName>style.visibility</p:attrName>
                                        </p:attrNameLst>
                                      </p:cBhvr>
                                      <p:to>
                                        <p:strVal val="visible"/>
                                      </p:to>
                                    </p:set>
                                    <p:anim calcmode="discrete" valueType="clr">
                                      <p:cBhvr override="childStyle">
                                        <p:cTn id="26" dur="80"/>
                                        <p:tgtEl>
                                          <p:spTgt spid="7"/>
                                        </p:tgtEl>
                                        <p:attrNameLst>
                                          <p:attrName>style.color</p:attrName>
                                        </p:attrNameLst>
                                      </p:cBhvr>
                                      <p:tavLst>
                                        <p:tav tm="50000">
                                          <p:val>
                                            <p:clrVal>
                                              <a:srgbClr val="0000CC"/>
                                            </p:clrVal>
                                          </p:val>
                                        </p:tav>
                                        <p:tav tm="0">
                                          <p:val>
                                            <p:clrVal>
                                              <a:srgbClr val="0000CC"/>
                                            </p:clrVal>
                                          </p:val>
                                        </p:tav>
                                      </p:tavLst>
                                    </p:anim>
                                    <p:anim calcmode="discrete" valueType="clr">
                                      <p:cBhvr>
                                        <p:cTn id="27" dur="80"/>
                                        <p:tgtEl>
                                          <p:spTgt spid="7"/>
                                        </p:tgtEl>
                                        <p:attrNameLst>
                                          <p:attrName>fillcolor</p:attrName>
                                        </p:attrNameLst>
                                      </p:cBhvr>
                                      <p:tavLst>
                                        <p:tav tm="0">
                                          <p:val>
                                            <p:clrVal>
                                              <a:schemeClr val="accent2"/>
                                            </p:clrVal>
                                          </p:val>
                                        </p:tav>
                                        <p:tav tm="50000">
                                          <p:val>
                                            <p:clrVal>
                                              <a:schemeClr val="hlink"/>
                                            </p:clrVal>
                                          </p:val>
                                        </p:tav>
                                      </p:tavLst>
                                    </p:anim>
                                    <p:set>
                                      <p:cBhvr>
                                        <p:cTn id="28" dur="80"/>
                                        <p:tgtEl>
                                          <p:spTgt spid="7"/>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8"/>
                                        </p:tgtEl>
                                        <p:attrNameLst>
                                          <p:attrName>style.visibility</p:attrName>
                                        </p:attrNameLst>
                                      </p:cBhvr>
                                      <p:to>
                                        <p:strVal val="visible"/>
                                      </p:to>
                                    </p:set>
                                    <p:anim calcmode="discrete" valueType="clr">
                                      <p:cBhvr override="childStyle">
                                        <p:cTn id="33" dur="80"/>
                                        <p:tgtEl>
                                          <p:spTgt spid="8"/>
                                        </p:tgtEl>
                                        <p:attrNameLst>
                                          <p:attrName>style.color</p:attrName>
                                        </p:attrNameLst>
                                      </p:cBhvr>
                                      <p:tavLst>
                                        <p:tav tm="50000">
                                          <p:val>
                                            <p:clrVal>
                                              <a:srgbClr val="0000CC"/>
                                            </p:clrVal>
                                          </p:val>
                                        </p:tav>
                                        <p:tav tm="0">
                                          <p:val>
                                            <p:clrVal>
                                              <a:srgbClr val="0000CC"/>
                                            </p:clrVal>
                                          </p:val>
                                        </p:tav>
                                      </p:tavLst>
                                    </p:anim>
                                    <p:anim calcmode="discrete" valueType="clr">
                                      <p:cBhvr>
                                        <p:cTn id="34" dur="80"/>
                                        <p:tgtEl>
                                          <p:spTgt spid="8"/>
                                        </p:tgtEl>
                                        <p:attrNameLst>
                                          <p:attrName>fillcolor</p:attrName>
                                        </p:attrNameLst>
                                      </p:cBhvr>
                                      <p:tavLst>
                                        <p:tav tm="0">
                                          <p:val>
                                            <p:clrVal>
                                              <a:schemeClr val="accent2"/>
                                            </p:clrVal>
                                          </p:val>
                                        </p:tav>
                                        <p:tav tm="50000">
                                          <p:val>
                                            <p:clrVal>
                                              <a:schemeClr val="hlink"/>
                                            </p:clrVal>
                                          </p:val>
                                        </p:tav>
                                      </p:tavLst>
                                    </p:anim>
                                    <p:set>
                                      <p:cBhvr>
                                        <p:cTn id="35" dur="80"/>
                                        <p:tgtEl>
                                          <p:spTgt spid="8"/>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9"/>
                                        </p:tgtEl>
                                        <p:attrNameLst>
                                          <p:attrName>style.visibility</p:attrName>
                                        </p:attrNameLst>
                                      </p:cBhvr>
                                      <p:to>
                                        <p:strVal val="visible"/>
                                      </p:to>
                                    </p:set>
                                    <p:anim calcmode="discrete" valueType="clr">
                                      <p:cBhvr override="childStyle">
                                        <p:cTn id="40" dur="80"/>
                                        <p:tgtEl>
                                          <p:spTgt spid="9"/>
                                        </p:tgtEl>
                                        <p:attrNameLst>
                                          <p:attrName>style.color</p:attrName>
                                        </p:attrNameLst>
                                      </p:cBhvr>
                                      <p:tavLst>
                                        <p:tav tm="50000">
                                          <p:val>
                                            <p:clrVal>
                                              <a:srgbClr val="0000CC"/>
                                            </p:clrVal>
                                          </p:val>
                                        </p:tav>
                                        <p:tav tm="0">
                                          <p:val>
                                            <p:clrVal>
                                              <a:srgbClr val="0000CC"/>
                                            </p:clrVal>
                                          </p:val>
                                        </p:tav>
                                      </p:tavLst>
                                    </p:anim>
                                    <p:anim calcmode="discrete" valueType="clr">
                                      <p:cBhvr>
                                        <p:cTn id="41" dur="80"/>
                                        <p:tgtEl>
                                          <p:spTgt spid="9"/>
                                        </p:tgtEl>
                                        <p:attrNameLst>
                                          <p:attrName>fillcolor</p:attrName>
                                        </p:attrNameLst>
                                      </p:cBhvr>
                                      <p:tavLst>
                                        <p:tav tm="0">
                                          <p:val>
                                            <p:clrVal>
                                              <a:schemeClr val="accent2"/>
                                            </p:clrVal>
                                          </p:val>
                                        </p:tav>
                                        <p:tav tm="50000">
                                          <p:val>
                                            <p:clrVal>
                                              <a:schemeClr val="hlink"/>
                                            </p:clrVal>
                                          </p:val>
                                        </p:tav>
                                      </p:tavLst>
                                    </p:anim>
                                    <p:set>
                                      <p:cBhvr>
                                        <p:cTn id="42" dur="80"/>
                                        <p:tgtEl>
                                          <p:spTgt spid="9"/>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0"/>
                                        </p:tgtEl>
                                        <p:attrNameLst>
                                          <p:attrName>style.visibility</p:attrName>
                                        </p:attrNameLst>
                                      </p:cBhvr>
                                      <p:to>
                                        <p:strVal val="visible"/>
                                      </p:to>
                                    </p:set>
                                    <p:anim calcmode="discrete" valueType="clr">
                                      <p:cBhvr override="childStyle">
                                        <p:cTn id="47" dur="80"/>
                                        <p:tgtEl>
                                          <p:spTgt spid="10"/>
                                        </p:tgtEl>
                                        <p:attrNameLst>
                                          <p:attrName>style.color</p:attrName>
                                        </p:attrNameLst>
                                      </p:cBhvr>
                                      <p:tavLst>
                                        <p:tav tm="50000">
                                          <p:val>
                                            <p:clrVal>
                                              <a:srgbClr val="0000CC"/>
                                            </p:clrVal>
                                          </p:val>
                                        </p:tav>
                                        <p:tav tm="0">
                                          <p:val>
                                            <p:clrVal>
                                              <a:srgbClr val="0000CC"/>
                                            </p:clrVal>
                                          </p:val>
                                        </p:tav>
                                      </p:tavLst>
                                    </p:anim>
                                    <p:anim calcmode="discrete" valueType="clr">
                                      <p:cBhvr>
                                        <p:cTn id="48" dur="80"/>
                                        <p:tgtEl>
                                          <p:spTgt spid="10"/>
                                        </p:tgtEl>
                                        <p:attrNameLst>
                                          <p:attrName>fillcolor</p:attrName>
                                        </p:attrNameLst>
                                      </p:cBhvr>
                                      <p:tavLst>
                                        <p:tav tm="0">
                                          <p:val>
                                            <p:clrVal>
                                              <a:schemeClr val="accent2"/>
                                            </p:clrVal>
                                          </p:val>
                                        </p:tav>
                                        <p:tav tm="50000">
                                          <p:val>
                                            <p:clrVal>
                                              <a:schemeClr val="hlink"/>
                                            </p:clrVal>
                                          </p:val>
                                        </p:tav>
                                      </p:tavLst>
                                    </p:anim>
                                    <p:set>
                                      <p:cBhvr>
                                        <p:cTn id="49" dur="80"/>
                                        <p:tgtEl>
                                          <p:spTgt spid="10"/>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1"/>
                                        </p:tgtEl>
                                        <p:attrNameLst>
                                          <p:attrName>style.visibility</p:attrName>
                                        </p:attrNameLst>
                                      </p:cBhvr>
                                      <p:to>
                                        <p:strVal val="visible"/>
                                      </p:to>
                                    </p:set>
                                    <p:anim calcmode="discrete" valueType="clr">
                                      <p:cBhvr override="childStyle">
                                        <p:cTn id="54" dur="80"/>
                                        <p:tgtEl>
                                          <p:spTgt spid="11"/>
                                        </p:tgtEl>
                                        <p:attrNameLst>
                                          <p:attrName>style.color</p:attrName>
                                        </p:attrNameLst>
                                      </p:cBhvr>
                                      <p:tavLst>
                                        <p:tav tm="50000">
                                          <p:val>
                                            <p:clrVal>
                                              <a:srgbClr val="0000CC"/>
                                            </p:clrVal>
                                          </p:val>
                                        </p:tav>
                                        <p:tav tm="0">
                                          <p:val>
                                            <p:clrVal>
                                              <a:srgbClr val="0000CC"/>
                                            </p:clrVal>
                                          </p:val>
                                        </p:tav>
                                      </p:tavLst>
                                    </p:anim>
                                    <p:anim calcmode="discrete" valueType="clr">
                                      <p:cBhvr>
                                        <p:cTn id="55" dur="80"/>
                                        <p:tgtEl>
                                          <p:spTgt spid="11"/>
                                        </p:tgtEl>
                                        <p:attrNameLst>
                                          <p:attrName>fillcolor</p:attrName>
                                        </p:attrNameLst>
                                      </p:cBhvr>
                                      <p:tavLst>
                                        <p:tav tm="0">
                                          <p:val>
                                            <p:clrVal>
                                              <a:schemeClr val="accent2"/>
                                            </p:clrVal>
                                          </p:val>
                                        </p:tav>
                                        <p:tav tm="50000">
                                          <p:val>
                                            <p:clrVal>
                                              <a:schemeClr val="hlink"/>
                                            </p:clrVal>
                                          </p:val>
                                        </p:tav>
                                      </p:tavLst>
                                    </p:anim>
                                    <p:set>
                                      <p:cBhvr>
                                        <p:cTn id="56"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924696"/>
            <a:ext cx="12192000" cy="193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38240" y="401391"/>
            <a:ext cx="10718319" cy="744819"/>
          </a:xfrm>
          <a:prstGeom prst="rect">
            <a:avLst/>
          </a:prstGeom>
        </p:spPr>
        <p:txBody>
          <a:bodyPr wrap="none">
            <a:spAutoFit/>
          </a:bodyPr>
          <a:lstStyle/>
          <a:p>
            <a:pPr lvl="0" fontAlgn="base">
              <a:lnSpc>
                <a:spcPct val="106000"/>
              </a:lnSpc>
              <a:spcAft>
                <a:spcPts val="195"/>
              </a:spcAft>
              <a:buClr>
                <a:srgbClr val="70B3DA"/>
              </a:buClr>
              <a:buSzPts val="1250"/>
            </a:pPr>
            <a:r>
              <a:rPr lang="en-US" sz="4000" b="1">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2. Tìm tên sự vật có tiếng bắt đầu bằng </a:t>
            </a:r>
            <a:r>
              <a:rPr lang="en-US" sz="4000" b="1" i="1">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c</a:t>
            </a:r>
            <a:r>
              <a:rPr lang="en-US" sz="4000" b="1">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 hoặc </a:t>
            </a:r>
            <a:r>
              <a:rPr lang="en-US" sz="4000" b="1" i="1">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k</a:t>
            </a:r>
            <a:r>
              <a:rPr lang="en-US" sz="4000" b="1">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a:off x="852487" y="1456644"/>
            <a:ext cx="10487025" cy="2638425"/>
          </a:xfrm>
          <a:prstGeom prst="rect">
            <a:avLst/>
          </a:prstGeom>
        </p:spPr>
      </p:pic>
      <p:sp>
        <p:nvSpPr>
          <p:cNvPr id="5" name="Rectangle 4"/>
          <p:cNvSpPr/>
          <p:nvPr/>
        </p:nvSpPr>
        <p:spPr>
          <a:xfrm>
            <a:off x="1278154" y="4155939"/>
            <a:ext cx="1736373" cy="707886"/>
          </a:xfrm>
          <a:prstGeom prst="rect">
            <a:avLst/>
          </a:prstGeom>
        </p:spPr>
        <p:txBody>
          <a:bodyPr wrap="none">
            <a:spAutoFit/>
          </a:bodyPr>
          <a:lstStyle/>
          <a:p>
            <a:r>
              <a:rPr lang="en-US" sz="4000">
                <a:solidFill>
                  <a:srgbClr val="181717"/>
                </a:solidFill>
                <a:latin typeface="Times New Roman" panose="02020603050405020304" pitchFamily="18" charset="0"/>
                <a:ea typeface="Times New Roman" panose="02020603050405020304" pitchFamily="18" charset="0"/>
              </a:rPr>
              <a:t>cây cầu</a:t>
            </a:r>
            <a:endParaRPr lang="en-US" sz="4000"/>
          </a:p>
        </p:txBody>
      </p:sp>
      <p:sp>
        <p:nvSpPr>
          <p:cNvPr id="6" name="Rectangle 5"/>
          <p:cNvSpPr/>
          <p:nvPr/>
        </p:nvSpPr>
        <p:spPr>
          <a:xfrm>
            <a:off x="5437709" y="4263733"/>
            <a:ext cx="1508746" cy="707886"/>
          </a:xfrm>
          <a:prstGeom prst="rect">
            <a:avLst/>
          </a:prstGeom>
        </p:spPr>
        <p:txBody>
          <a:bodyPr wrap="none">
            <a:spAutoFit/>
          </a:bodyPr>
          <a:lstStyle/>
          <a:p>
            <a:r>
              <a:rPr lang="en-US" sz="4000">
                <a:solidFill>
                  <a:srgbClr val="181717"/>
                </a:solidFill>
                <a:latin typeface="Times New Roman" panose="02020603050405020304" pitchFamily="18" charset="0"/>
                <a:ea typeface="Times New Roman" panose="02020603050405020304" pitchFamily="18" charset="0"/>
              </a:rPr>
              <a:t>con cá</a:t>
            </a:r>
            <a:endParaRPr lang="en-US" sz="4000"/>
          </a:p>
        </p:txBody>
      </p:sp>
      <p:sp>
        <p:nvSpPr>
          <p:cNvPr id="7" name="Rectangle 6"/>
          <p:cNvSpPr/>
          <p:nvPr/>
        </p:nvSpPr>
        <p:spPr>
          <a:xfrm>
            <a:off x="8822791" y="4155939"/>
            <a:ext cx="1936749" cy="707886"/>
          </a:xfrm>
          <a:prstGeom prst="rect">
            <a:avLst/>
          </a:prstGeom>
        </p:spPr>
        <p:txBody>
          <a:bodyPr wrap="none">
            <a:spAutoFit/>
          </a:bodyPr>
          <a:lstStyle/>
          <a:p>
            <a:r>
              <a:rPr lang="en-US" sz="4000">
                <a:solidFill>
                  <a:srgbClr val="181717"/>
                </a:solidFill>
                <a:latin typeface="Times New Roman" panose="02020603050405020304" pitchFamily="18" charset="0"/>
                <a:ea typeface="Times New Roman" panose="02020603050405020304" pitchFamily="18" charset="0"/>
              </a:rPr>
              <a:t>con kiến</a:t>
            </a:r>
            <a:endParaRPr lang="en-US" sz="4000"/>
          </a:p>
        </p:txBody>
      </p:sp>
    </p:spTree>
    <p:extLst>
      <p:ext uri="{BB962C8B-B14F-4D97-AF65-F5344CB8AC3E}">
        <p14:creationId xmlns:p14="http://schemas.microsoft.com/office/powerpoint/2010/main" val="206996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5257" y="113075"/>
            <a:ext cx="11666629" cy="5272520"/>
          </a:xfrm>
          <a:prstGeom prst="rect">
            <a:avLst/>
          </a:prstGeom>
        </p:spPr>
      </p:pic>
      <p:pic>
        <p:nvPicPr>
          <p:cNvPr id="8"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24696"/>
            <a:ext cx="12192000" cy="193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089654" y="1540787"/>
            <a:ext cx="583814" cy="707886"/>
          </a:xfrm>
          <a:prstGeom prst="rect">
            <a:avLst/>
          </a:prstGeom>
        </p:spPr>
        <p:txBody>
          <a:bodyPr wrap="none">
            <a:spAutoFit/>
          </a:bodyPr>
          <a:lstStyle/>
          <a:p>
            <a:r>
              <a:rPr lang="en-US" sz="4000" b="1">
                <a:ln>
                  <a:solidFill>
                    <a:srgbClr val="FF0000"/>
                  </a:solidFill>
                </a:ln>
                <a:solidFill>
                  <a:srgbClr val="FF0000"/>
                </a:solidFill>
                <a:latin typeface="Times New Roman" panose="02020603050405020304" pitchFamily="18" charset="0"/>
                <a:cs typeface="Times New Roman" panose="02020603050405020304" pitchFamily="18" charset="0"/>
              </a:rPr>
              <a:t>tr</a:t>
            </a:r>
            <a:endParaRPr lang="en-US" sz="400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720582" y="1579647"/>
            <a:ext cx="697627" cy="707886"/>
          </a:xfrm>
          <a:prstGeom prst="rect">
            <a:avLst/>
          </a:prstGeom>
        </p:spPr>
        <p:txBody>
          <a:bodyPr wrap="none">
            <a:spAutoFit/>
          </a:bodyPr>
          <a:lstStyle/>
          <a:p>
            <a:r>
              <a:rPr lang="en-US" sz="4000" b="1">
                <a:ln>
                  <a:solidFill>
                    <a:srgbClr val="FF0000"/>
                  </a:solidFill>
                </a:ln>
                <a:solidFill>
                  <a:srgbClr val="FF0000"/>
                </a:solidFill>
                <a:latin typeface="Times New Roman" panose="02020603050405020304" pitchFamily="18" charset="0"/>
                <a:cs typeface="Times New Roman" panose="02020603050405020304" pitchFamily="18" charset="0"/>
              </a:rPr>
              <a:t>ch</a:t>
            </a:r>
            <a:endParaRPr lang="en-US" sz="400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0463201" y="1566611"/>
            <a:ext cx="697627" cy="707886"/>
          </a:xfrm>
          <a:prstGeom prst="rect">
            <a:avLst/>
          </a:prstGeom>
        </p:spPr>
        <p:txBody>
          <a:bodyPr wrap="none">
            <a:spAutoFit/>
          </a:bodyPr>
          <a:lstStyle/>
          <a:p>
            <a:r>
              <a:rPr lang="en-US" sz="4000" b="1">
                <a:ln>
                  <a:solidFill>
                    <a:srgbClr val="FF0000"/>
                  </a:solidFill>
                </a:ln>
                <a:solidFill>
                  <a:srgbClr val="FF0000"/>
                </a:solidFill>
                <a:latin typeface="Times New Roman" panose="02020603050405020304" pitchFamily="18" charset="0"/>
                <a:cs typeface="Times New Roman" panose="02020603050405020304" pitchFamily="18" charset="0"/>
              </a:rPr>
              <a:t>ch</a:t>
            </a:r>
            <a:endParaRPr lang="en-US" sz="400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188573" y="2379904"/>
            <a:ext cx="697627" cy="707886"/>
          </a:xfrm>
          <a:prstGeom prst="rect">
            <a:avLst/>
          </a:prstGeom>
        </p:spPr>
        <p:txBody>
          <a:bodyPr wrap="none">
            <a:spAutoFit/>
          </a:bodyPr>
          <a:lstStyle/>
          <a:p>
            <a:r>
              <a:rPr lang="en-US" sz="4000" b="1">
                <a:ln>
                  <a:solidFill>
                    <a:srgbClr val="FF0000"/>
                  </a:solidFill>
                </a:ln>
                <a:solidFill>
                  <a:srgbClr val="FF0000"/>
                </a:solidFill>
                <a:latin typeface="Times New Roman" panose="02020603050405020304" pitchFamily="18" charset="0"/>
                <a:cs typeface="Times New Roman" panose="02020603050405020304" pitchFamily="18" charset="0"/>
              </a:rPr>
              <a:t>ch</a:t>
            </a:r>
            <a:endParaRPr lang="en-US" sz="400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68624" y="2379903"/>
            <a:ext cx="583814" cy="707886"/>
          </a:xfrm>
          <a:prstGeom prst="rect">
            <a:avLst/>
          </a:prstGeom>
        </p:spPr>
        <p:txBody>
          <a:bodyPr wrap="none">
            <a:spAutoFit/>
          </a:bodyPr>
          <a:lstStyle/>
          <a:p>
            <a:r>
              <a:rPr lang="en-US" sz="4000" b="1">
                <a:ln>
                  <a:solidFill>
                    <a:srgbClr val="FF0000"/>
                  </a:solidFill>
                </a:ln>
                <a:solidFill>
                  <a:srgbClr val="FF0000"/>
                </a:solidFill>
                <a:latin typeface="Times New Roman" panose="02020603050405020304" pitchFamily="18" charset="0"/>
                <a:cs typeface="Times New Roman" panose="02020603050405020304" pitchFamily="18" charset="0"/>
              </a:rPr>
              <a:t>tr</a:t>
            </a:r>
            <a:endParaRPr lang="en-US" sz="400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0520107" y="2340456"/>
            <a:ext cx="583814" cy="707886"/>
          </a:xfrm>
          <a:prstGeom prst="rect">
            <a:avLst/>
          </a:prstGeom>
        </p:spPr>
        <p:txBody>
          <a:bodyPr wrap="none">
            <a:spAutoFit/>
          </a:bodyPr>
          <a:lstStyle/>
          <a:p>
            <a:r>
              <a:rPr lang="en-US" sz="4000" b="1" dirty="0">
                <a:ln>
                  <a:solidFill>
                    <a:srgbClr val="FF0000"/>
                  </a:solidFill>
                </a:ln>
                <a:solidFill>
                  <a:srgbClr val="FF0000"/>
                </a:solidFill>
                <a:latin typeface="Times New Roman" panose="02020603050405020304" pitchFamily="18" charset="0"/>
                <a:cs typeface="Times New Roman" panose="02020603050405020304" pitchFamily="18" charset="0"/>
              </a:rPr>
              <a:t>tr</a:t>
            </a:r>
            <a:endParaRPr lang="en-US" sz="4000" dirty="0">
              <a:ln>
                <a:solidFill>
                  <a:srgbClr val="FF0000"/>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59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
            <a:ext cx="12144655" cy="2233749"/>
          </a:xfrm>
          <a:prstGeom prst="rect">
            <a:avLst/>
          </a:prstGeom>
        </p:spPr>
      </p:pic>
      <p:sp>
        <p:nvSpPr>
          <p:cNvPr id="4" name="Cloud 3"/>
          <p:cNvSpPr/>
          <p:nvPr/>
        </p:nvSpPr>
        <p:spPr>
          <a:xfrm>
            <a:off x="2804835" y="2356459"/>
            <a:ext cx="6874742" cy="2450671"/>
          </a:xfrm>
          <a:prstGeom prst="cloud">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err="1">
                <a:solidFill>
                  <a:srgbClr val="FF0000"/>
                </a:solidFill>
                <a:latin typeface="Times New Roman" pitchFamily="18" charset="0"/>
                <a:cs typeface="Times New Roman" pitchFamily="18" charset="0"/>
              </a:rPr>
              <a:t>Tiết</a:t>
            </a:r>
            <a:r>
              <a:rPr lang="en-US" sz="9600" b="1">
                <a:solidFill>
                  <a:srgbClr val="FF0000"/>
                </a:solidFill>
                <a:latin typeface="Times New Roman" pitchFamily="18" charset="0"/>
                <a:cs typeface="Times New Roman" pitchFamily="18" charset="0"/>
              </a:rPr>
              <a:t> 4</a:t>
            </a:r>
            <a:endParaRPr lang="en-US" sz="9600" b="1" dirty="0">
              <a:solidFill>
                <a:srgbClr val="FF0000"/>
              </a:solidFill>
              <a:latin typeface="Times New Roman" pitchFamily="18" charset="0"/>
              <a:cs typeface="Times New Roman" pitchFamily="18" charset="0"/>
            </a:endParaRPr>
          </a:p>
        </p:txBody>
      </p:sp>
      <p:grpSp>
        <p:nvGrpSpPr>
          <p:cNvPr id="7" name="Group 16"/>
          <p:cNvGrpSpPr>
            <a:grpSpLocks/>
          </p:cNvGrpSpPr>
          <p:nvPr/>
        </p:nvGrpSpPr>
        <p:grpSpPr bwMode="auto">
          <a:xfrm>
            <a:off x="-2" y="4937760"/>
            <a:ext cx="12192001" cy="1920240"/>
            <a:chOff x="0" y="4095750"/>
            <a:chExt cx="9231630" cy="1047750"/>
          </a:xfrm>
        </p:grpSpPr>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5750"/>
              <a:ext cx="242697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095750"/>
              <a:ext cx="2514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95750"/>
              <a:ext cx="2514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730" y="4095750"/>
              <a:ext cx="22479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0170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4060" y="134167"/>
            <a:ext cx="9607948" cy="610416"/>
          </a:xfrm>
          <a:prstGeom prst="rect">
            <a:avLst/>
          </a:prstGeom>
        </p:spPr>
      </p:pic>
      <p:pic>
        <p:nvPicPr>
          <p:cNvPr id="3" name="Picture 2"/>
          <p:cNvPicPr>
            <a:picLocks noChangeAspect="1"/>
          </p:cNvPicPr>
          <p:nvPr/>
        </p:nvPicPr>
        <p:blipFill>
          <a:blip r:embed="rId3"/>
          <a:stretch>
            <a:fillRect/>
          </a:stretch>
        </p:blipFill>
        <p:spPr>
          <a:xfrm>
            <a:off x="812345" y="744583"/>
            <a:ext cx="10422475" cy="5995851"/>
          </a:xfrm>
          <a:prstGeom prst="rect">
            <a:avLst/>
          </a:prstGeom>
        </p:spPr>
      </p:pic>
    </p:spTree>
    <p:extLst>
      <p:ext uri="{BB962C8B-B14F-4D97-AF65-F5344CB8AC3E}">
        <p14:creationId xmlns:p14="http://schemas.microsoft.com/office/powerpoint/2010/main" val="3391541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3629" y="0"/>
            <a:ext cx="6148931" cy="4339703"/>
          </a:xfrm>
          <a:prstGeom prst="rect">
            <a:avLst/>
          </a:prstGeom>
        </p:spPr>
      </p:pic>
      <p:graphicFrame>
        <p:nvGraphicFramePr>
          <p:cNvPr id="6" name="Table 5"/>
          <p:cNvGraphicFramePr>
            <a:graphicFrameLocks noGrp="1"/>
          </p:cNvGraphicFramePr>
          <p:nvPr/>
        </p:nvGraphicFramePr>
        <p:xfrm>
          <a:off x="195943" y="4399010"/>
          <a:ext cx="11848011" cy="2310893"/>
        </p:xfrm>
        <a:graphic>
          <a:graphicData uri="http://schemas.openxmlformats.org/drawingml/2006/table">
            <a:tbl>
              <a:tblPr firstRow="1" firstCol="1" bandRow="1">
                <a:tableStyleId>{5C22544A-7EE6-4342-B048-85BDC9FD1C3A}</a:tableStyleId>
              </a:tblPr>
              <a:tblGrid>
                <a:gridCol w="1681964">
                  <a:extLst>
                    <a:ext uri="{9D8B030D-6E8A-4147-A177-3AD203B41FA5}">
                      <a16:colId xmlns:a16="http://schemas.microsoft.com/office/drawing/2014/main" val="1927099798"/>
                    </a:ext>
                  </a:extLst>
                </a:gridCol>
                <a:gridCol w="10166047">
                  <a:extLst>
                    <a:ext uri="{9D8B030D-6E8A-4147-A177-3AD203B41FA5}">
                      <a16:colId xmlns:a16="http://schemas.microsoft.com/office/drawing/2014/main" val="2512958878"/>
                    </a:ext>
                  </a:extLst>
                </a:gridCol>
              </a:tblGrid>
              <a:tr h="547591">
                <a:tc>
                  <a:txBody>
                    <a:bodyPr/>
                    <a:lstStyle/>
                    <a:p>
                      <a:pPr marL="186690" marR="635"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Mùa</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tc>
                  <a:txBody>
                    <a:bodyPr/>
                    <a:lstStyle/>
                    <a:p>
                      <a:pPr marL="186690" marR="635"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Đặc điểm</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extLst>
                  <a:ext uri="{0D108BD9-81ED-4DB2-BD59-A6C34878D82A}">
                    <a16:rowId xmlns:a16="http://schemas.microsoft.com/office/drawing/2014/main" val="3411052004"/>
                  </a:ext>
                </a:extLst>
              </a:tr>
              <a:tr h="1650143">
                <a:tc>
                  <a:txBody>
                    <a:bodyPr/>
                    <a:lstStyle/>
                    <a:p>
                      <a:pPr marL="186690"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Mùa xuân</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nchor="ctr"/>
                </a:tc>
                <a:tc>
                  <a:txBody>
                    <a:bodyPr/>
                    <a:lstStyle/>
                    <a:p>
                      <a:pPr marL="342900" lvl="0" indent="-342900" algn="l" fontAlgn="base">
                        <a:lnSpc>
                          <a:spcPct val="107000"/>
                        </a:lnSpc>
                        <a:spcAft>
                          <a:spcPts val="235"/>
                        </a:spcAft>
                        <a:buClr>
                          <a:srgbClr val="181717"/>
                        </a:buClr>
                        <a:buSzPts val="1250"/>
                        <a:buFont typeface="Arial" panose="020B0604020202020204" pitchFamily="34" charset="0"/>
                        <a:buChar char="–"/>
                      </a:pPr>
                      <a:r>
                        <a:rPr lang="en-US" sz="3600" u="none" strike="noStrike">
                          <a:effectLst/>
                          <a:uFill>
                            <a:solidFill>
                              <a:srgbClr val="000000"/>
                            </a:solidFill>
                          </a:uFill>
                          <a:latin typeface="Times New Roman" panose="02020603050405020304" pitchFamily="18" charset="0"/>
                          <a:cs typeface="Times New Roman" panose="02020603050405020304" pitchFamily="18" charset="0"/>
                        </a:rPr>
                        <a:t>ấm áp, nắng nhẹ</a:t>
                      </a:r>
                    </a:p>
                    <a:p>
                      <a:pPr marL="342900" lvl="0" indent="-342900" algn="l" fontAlgn="base">
                        <a:lnSpc>
                          <a:spcPct val="107000"/>
                        </a:lnSpc>
                        <a:spcAft>
                          <a:spcPts val="0"/>
                        </a:spcAft>
                        <a:buClr>
                          <a:srgbClr val="181717"/>
                        </a:buClr>
                        <a:buSzPts val="1250"/>
                        <a:buFont typeface="Arial" panose="020B0604020202020204" pitchFamily="34" charset="0"/>
                        <a:buChar char="–"/>
                      </a:pPr>
                      <a:r>
                        <a:rPr lang="en-US" sz="3600" u="none" strike="noStrike">
                          <a:effectLst/>
                          <a:uFill>
                            <a:solidFill>
                              <a:srgbClr val="000000"/>
                            </a:solidFill>
                          </a:uFill>
                          <a:latin typeface="Times New Roman" panose="02020603050405020304" pitchFamily="18" charset="0"/>
                          <a:cs typeface="Times New Roman" panose="02020603050405020304" pitchFamily="18" charset="0"/>
                        </a:rPr>
                        <a:t>cây cối đâm chồi nảy lộc, nhiều loài hoa nở (hoa đào, hoa mai…)</a:t>
                      </a:r>
                      <a:endParaRPr lang="en-US" sz="3600" u="none" strike="noStrike">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extLst>
                  <a:ext uri="{0D108BD9-81ED-4DB2-BD59-A6C34878D82A}">
                    <a16:rowId xmlns:a16="http://schemas.microsoft.com/office/drawing/2014/main" val="1123847997"/>
                  </a:ext>
                </a:extLst>
              </a:tr>
            </a:tbl>
          </a:graphicData>
        </a:graphic>
      </p:graphicFrame>
    </p:spTree>
    <p:extLst>
      <p:ext uri="{BB962C8B-B14F-4D97-AF65-F5344CB8AC3E}">
        <p14:creationId xmlns:p14="http://schemas.microsoft.com/office/powerpoint/2010/main" val="164578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8238" y="13062"/>
            <a:ext cx="6560700" cy="4634145"/>
          </a:xfrm>
          <a:prstGeom prst="rect">
            <a:avLst/>
          </a:prstGeom>
        </p:spPr>
      </p:pic>
      <p:graphicFrame>
        <p:nvGraphicFramePr>
          <p:cNvPr id="3" name="Table 2"/>
          <p:cNvGraphicFramePr>
            <a:graphicFrameLocks noGrp="1"/>
          </p:cNvGraphicFramePr>
          <p:nvPr/>
        </p:nvGraphicFramePr>
        <p:xfrm>
          <a:off x="195943" y="4686396"/>
          <a:ext cx="11848011" cy="2074764"/>
        </p:xfrm>
        <a:graphic>
          <a:graphicData uri="http://schemas.openxmlformats.org/drawingml/2006/table">
            <a:tbl>
              <a:tblPr firstRow="1" firstCol="1" bandRow="1">
                <a:tableStyleId>{5C22544A-7EE6-4342-B048-85BDC9FD1C3A}</a:tableStyleId>
              </a:tblPr>
              <a:tblGrid>
                <a:gridCol w="1681964">
                  <a:extLst>
                    <a:ext uri="{9D8B030D-6E8A-4147-A177-3AD203B41FA5}">
                      <a16:colId xmlns:a16="http://schemas.microsoft.com/office/drawing/2014/main" val="1927099798"/>
                    </a:ext>
                  </a:extLst>
                </a:gridCol>
                <a:gridCol w="10166047">
                  <a:extLst>
                    <a:ext uri="{9D8B030D-6E8A-4147-A177-3AD203B41FA5}">
                      <a16:colId xmlns:a16="http://schemas.microsoft.com/office/drawing/2014/main" val="2512958878"/>
                    </a:ext>
                  </a:extLst>
                </a:gridCol>
              </a:tblGrid>
              <a:tr h="548029">
                <a:tc>
                  <a:txBody>
                    <a:bodyPr/>
                    <a:lstStyle/>
                    <a:p>
                      <a:pPr marL="186690" marR="635"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Mùa</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tc>
                  <a:txBody>
                    <a:bodyPr/>
                    <a:lstStyle/>
                    <a:p>
                      <a:pPr marL="186690" marR="635"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Đặc điểm</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extLst>
                  <a:ext uri="{0D108BD9-81ED-4DB2-BD59-A6C34878D82A}">
                    <a16:rowId xmlns:a16="http://schemas.microsoft.com/office/drawing/2014/main" val="3411052004"/>
                  </a:ext>
                </a:extLst>
              </a:tr>
              <a:tr h="1519075">
                <a:tc>
                  <a:txBody>
                    <a:bodyPr/>
                    <a:lstStyle/>
                    <a:p>
                      <a:pPr marL="186690"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Mùa hạ</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nchor="ctr"/>
                </a:tc>
                <a:tc>
                  <a:txBody>
                    <a:bodyPr/>
                    <a:lstStyle/>
                    <a:p>
                      <a:pPr marL="0" lvl="0" indent="0" algn="l" fontAlgn="base">
                        <a:lnSpc>
                          <a:spcPct val="107000"/>
                        </a:lnSpc>
                        <a:spcAft>
                          <a:spcPts val="235"/>
                        </a:spcAft>
                        <a:buClr>
                          <a:srgbClr val="181717"/>
                        </a:buClr>
                        <a:buSzPts val="1250"/>
                        <a:buFont typeface="Arial" panose="020B0604020202020204" pitchFamily="34" charset="0"/>
                        <a:buNone/>
                      </a:pPr>
                      <a:r>
                        <a:rPr lang="en-US" sz="3600" u="none" strike="noStrike">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 nóng bức, oi ả, nắng gắt/ chói chang; có mưa rào</a:t>
                      </a:r>
                    </a:p>
                    <a:p>
                      <a:r>
                        <a:rPr lang="en-US" sz="3600">
                          <a:solidFill>
                            <a:srgbClr val="181717"/>
                          </a:solidFill>
                          <a:effectLst/>
                          <a:latin typeface="Times New Roman" panose="02020603050405020304" pitchFamily="18" charset="0"/>
                          <a:ea typeface="Times New Roman" panose="02020603050405020304" pitchFamily="18" charset="0"/>
                        </a:rPr>
                        <a:t>- cây xanh lá, nhiều quả chín</a:t>
                      </a:r>
                      <a:endParaRPr lang="en-US" sz="3600" u="none" strike="noStrike">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extLst>
                  <a:ext uri="{0D108BD9-81ED-4DB2-BD59-A6C34878D82A}">
                    <a16:rowId xmlns:a16="http://schemas.microsoft.com/office/drawing/2014/main" val="1123847997"/>
                  </a:ext>
                </a:extLst>
              </a:tr>
            </a:tbl>
          </a:graphicData>
        </a:graphic>
      </p:graphicFrame>
    </p:spTree>
    <p:extLst>
      <p:ext uri="{BB962C8B-B14F-4D97-AF65-F5344CB8AC3E}">
        <p14:creationId xmlns:p14="http://schemas.microsoft.com/office/powerpoint/2010/main" val="142607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0243" y="111441"/>
            <a:ext cx="6077631" cy="4275047"/>
          </a:xfrm>
          <a:prstGeom prst="rect">
            <a:avLst/>
          </a:prstGeom>
        </p:spPr>
      </p:pic>
      <p:graphicFrame>
        <p:nvGraphicFramePr>
          <p:cNvPr id="5" name="Table 4"/>
          <p:cNvGraphicFramePr>
            <a:graphicFrameLocks noGrp="1"/>
          </p:cNvGraphicFramePr>
          <p:nvPr/>
        </p:nvGraphicFramePr>
        <p:xfrm>
          <a:off x="195943" y="4399010"/>
          <a:ext cx="11848011" cy="2312099"/>
        </p:xfrm>
        <a:graphic>
          <a:graphicData uri="http://schemas.openxmlformats.org/drawingml/2006/table">
            <a:tbl>
              <a:tblPr firstRow="1" firstCol="1" bandRow="1">
                <a:tableStyleId>{5C22544A-7EE6-4342-B048-85BDC9FD1C3A}</a:tableStyleId>
              </a:tblPr>
              <a:tblGrid>
                <a:gridCol w="1681964">
                  <a:extLst>
                    <a:ext uri="{9D8B030D-6E8A-4147-A177-3AD203B41FA5}">
                      <a16:colId xmlns:a16="http://schemas.microsoft.com/office/drawing/2014/main" val="1927099798"/>
                    </a:ext>
                  </a:extLst>
                </a:gridCol>
                <a:gridCol w="10166047">
                  <a:extLst>
                    <a:ext uri="{9D8B030D-6E8A-4147-A177-3AD203B41FA5}">
                      <a16:colId xmlns:a16="http://schemas.microsoft.com/office/drawing/2014/main" val="2512958878"/>
                    </a:ext>
                  </a:extLst>
                </a:gridCol>
              </a:tblGrid>
              <a:tr h="547591">
                <a:tc>
                  <a:txBody>
                    <a:bodyPr/>
                    <a:lstStyle/>
                    <a:p>
                      <a:pPr marL="186690" marR="635"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Mùa</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tc>
                  <a:txBody>
                    <a:bodyPr/>
                    <a:lstStyle/>
                    <a:p>
                      <a:pPr marL="186690" marR="635"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Đặc điểm</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extLst>
                  <a:ext uri="{0D108BD9-81ED-4DB2-BD59-A6C34878D82A}">
                    <a16:rowId xmlns:a16="http://schemas.microsoft.com/office/drawing/2014/main" val="3411052004"/>
                  </a:ext>
                </a:extLst>
              </a:tr>
              <a:tr h="1650143">
                <a:tc>
                  <a:txBody>
                    <a:bodyPr/>
                    <a:lstStyle/>
                    <a:p>
                      <a:pPr marL="186690"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Mùa thu</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nchor="ctr"/>
                </a:tc>
                <a:tc>
                  <a:txBody>
                    <a:bodyPr/>
                    <a:lstStyle/>
                    <a:p>
                      <a:pPr marL="0" lvl="0" indent="0" algn="l" fontAlgn="base">
                        <a:lnSpc>
                          <a:spcPct val="107000"/>
                        </a:lnSpc>
                        <a:spcAft>
                          <a:spcPts val="235"/>
                        </a:spcAft>
                        <a:buClr>
                          <a:srgbClr val="181717"/>
                        </a:buClr>
                        <a:buSzPts val="1250"/>
                        <a:buFont typeface="Arial" panose="020B0604020202020204" pitchFamily="34" charset="0"/>
                        <a:buNone/>
                      </a:pPr>
                      <a:r>
                        <a:rPr lang="en-US" sz="3600" u="none" strike="noStrike">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lành lạnh (se lạnh), bầu trời trong xanh, nắng nhẹ, gió nhẹ (gió heo may)</a:t>
                      </a:r>
                    </a:p>
                    <a:p>
                      <a:r>
                        <a:rPr lang="en-US" sz="3600">
                          <a:solidFill>
                            <a:srgbClr val="181717"/>
                          </a:solidFill>
                          <a:effectLst/>
                          <a:latin typeface="Times New Roman" panose="02020603050405020304" pitchFamily="18" charset="0"/>
                          <a:ea typeface="Times New Roman" panose="02020603050405020304" pitchFamily="18" charset="0"/>
                        </a:rPr>
                        <a:t>- một số cây thưa lá/ rụng lá, một số cây lá úa vàng</a:t>
                      </a:r>
                      <a:endParaRPr lang="en-US" sz="3600" u="none" strike="noStrike">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extLst>
                  <a:ext uri="{0D108BD9-81ED-4DB2-BD59-A6C34878D82A}">
                    <a16:rowId xmlns:a16="http://schemas.microsoft.com/office/drawing/2014/main" val="1123847997"/>
                  </a:ext>
                </a:extLst>
              </a:tr>
            </a:tbl>
          </a:graphicData>
        </a:graphic>
      </p:graphicFrame>
    </p:spTree>
    <p:extLst>
      <p:ext uri="{BB962C8B-B14F-4D97-AF65-F5344CB8AC3E}">
        <p14:creationId xmlns:p14="http://schemas.microsoft.com/office/powerpoint/2010/main" val="2822070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2126" y="131580"/>
            <a:ext cx="5986423" cy="4267430"/>
          </a:xfrm>
          <a:prstGeom prst="rect">
            <a:avLst/>
          </a:prstGeom>
        </p:spPr>
      </p:pic>
      <p:graphicFrame>
        <p:nvGraphicFramePr>
          <p:cNvPr id="3" name="Table 2"/>
          <p:cNvGraphicFramePr>
            <a:graphicFrameLocks noGrp="1"/>
          </p:cNvGraphicFramePr>
          <p:nvPr/>
        </p:nvGraphicFramePr>
        <p:xfrm>
          <a:off x="195943" y="4399010"/>
          <a:ext cx="11848011" cy="2312099"/>
        </p:xfrm>
        <a:graphic>
          <a:graphicData uri="http://schemas.openxmlformats.org/drawingml/2006/table">
            <a:tbl>
              <a:tblPr firstRow="1" firstCol="1" bandRow="1">
                <a:tableStyleId>{5C22544A-7EE6-4342-B048-85BDC9FD1C3A}</a:tableStyleId>
              </a:tblPr>
              <a:tblGrid>
                <a:gridCol w="1681964">
                  <a:extLst>
                    <a:ext uri="{9D8B030D-6E8A-4147-A177-3AD203B41FA5}">
                      <a16:colId xmlns:a16="http://schemas.microsoft.com/office/drawing/2014/main" val="1927099798"/>
                    </a:ext>
                  </a:extLst>
                </a:gridCol>
                <a:gridCol w="10166047">
                  <a:extLst>
                    <a:ext uri="{9D8B030D-6E8A-4147-A177-3AD203B41FA5}">
                      <a16:colId xmlns:a16="http://schemas.microsoft.com/office/drawing/2014/main" val="2512958878"/>
                    </a:ext>
                  </a:extLst>
                </a:gridCol>
              </a:tblGrid>
              <a:tr h="547591">
                <a:tc>
                  <a:txBody>
                    <a:bodyPr/>
                    <a:lstStyle/>
                    <a:p>
                      <a:pPr marL="186690" marR="635"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Mùa</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tc>
                  <a:txBody>
                    <a:bodyPr/>
                    <a:lstStyle/>
                    <a:p>
                      <a:pPr marL="186690" marR="635"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Đặc điểm</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extLst>
                  <a:ext uri="{0D108BD9-81ED-4DB2-BD59-A6C34878D82A}">
                    <a16:rowId xmlns:a16="http://schemas.microsoft.com/office/drawing/2014/main" val="3411052004"/>
                  </a:ext>
                </a:extLst>
              </a:tr>
              <a:tr h="1650143">
                <a:tc>
                  <a:txBody>
                    <a:bodyPr/>
                    <a:lstStyle/>
                    <a:p>
                      <a:pPr marL="186690" indent="-6350" algn="ctr">
                        <a:lnSpc>
                          <a:spcPct val="107000"/>
                        </a:lnSpc>
                        <a:spcAft>
                          <a:spcPts val="0"/>
                        </a:spcAft>
                      </a:pPr>
                      <a:r>
                        <a:rPr lang="en-US" sz="3600">
                          <a:effectLst/>
                          <a:latin typeface="Times New Roman" panose="02020603050405020304" pitchFamily="18" charset="0"/>
                          <a:cs typeface="Times New Roman" panose="02020603050405020304" pitchFamily="18" charset="0"/>
                        </a:rPr>
                        <a:t>Mùa đông</a:t>
                      </a:r>
                      <a:endParaRPr lang="en-US" sz="36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nchor="ctr"/>
                </a:tc>
                <a:tc>
                  <a:txBody>
                    <a:bodyPr/>
                    <a:lstStyle/>
                    <a:p>
                      <a:pPr marL="0" lvl="0" indent="0" algn="l" fontAlgn="base">
                        <a:lnSpc>
                          <a:spcPct val="107000"/>
                        </a:lnSpc>
                        <a:spcAft>
                          <a:spcPts val="235"/>
                        </a:spcAft>
                        <a:buClr>
                          <a:srgbClr val="181717"/>
                        </a:buClr>
                        <a:buSzPts val="1250"/>
                        <a:buFont typeface="Arial" panose="020B0604020202020204" pitchFamily="34" charset="0"/>
                        <a:buNone/>
                      </a:pPr>
                      <a:r>
                        <a:rPr lang="en-US" sz="3600" u="none" strike="noStrike">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lạnh, khô hanh, rét buốt, ít mưa, mưa phùn gió bấc, trời u ám</a:t>
                      </a:r>
                    </a:p>
                    <a:p>
                      <a:r>
                        <a:rPr lang="en-US" sz="3600">
                          <a:solidFill>
                            <a:srgbClr val="181717"/>
                          </a:solidFill>
                          <a:effectLst/>
                          <a:latin typeface="Times New Roman" panose="02020603050405020304" pitchFamily="18" charset="0"/>
                          <a:ea typeface="Times New Roman" panose="02020603050405020304" pitchFamily="18" charset="0"/>
                        </a:rPr>
                        <a:t>- một số loài cây trơ cành, trụi lá</a:t>
                      </a:r>
                      <a:endParaRPr lang="en-US" sz="3600" u="none" strike="noStrike">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7945" marT="8255" marB="0"/>
                </a:tc>
                <a:extLst>
                  <a:ext uri="{0D108BD9-81ED-4DB2-BD59-A6C34878D82A}">
                    <a16:rowId xmlns:a16="http://schemas.microsoft.com/office/drawing/2014/main" val="1123847997"/>
                  </a:ext>
                </a:extLst>
              </a:tr>
            </a:tbl>
          </a:graphicData>
        </a:graphic>
      </p:graphicFrame>
    </p:spTree>
    <p:extLst>
      <p:ext uri="{BB962C8B-B14F-4D97-AF65-F5344CB8AC3E}">
        <p14:creationId xmlns:p14="http://schemas.microsoft.com/office/powerpoint/2010/main" val="222217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D972A-C98F-42FB-BB1E-E519F95EED02}"/>
              </a:ext>
            </a:extLst>
          </p:cNvPr>
          <p:cNvSpPr txBox="1"/>
          <p:nvPr/>
        </p:nvSpPr>
        <p:spPr>
          <a:xfrm>
            <a:off x="894716" y="923120"/>
            <a:ext cx="2195457" cy="769441"/>
          </a:xfrm>
          <a:prstGeom prst="rect">
            <a:avLst/>
          </a:prstGeom>
          <a:noFill/>
        </p:spPr>
        <p:txBody>
          <a:bodyPr wrap="square" rtlCol="0">
            <a:spAutoFit/>
          </a:bodyPr>
          <a:lstStyle/>
          <a:p>
            <a:r>
              <a:rPr lang="en-US" sz="4400" dirty="0">
                <a:solidFill>
                  <a:schemeClr val="accent1"/>
                </a:solidFill>
                <a:latin typeface="+mj-lt"/>
              </a:rPr>
              <a:t>BÀI 2</a:t>
            </a:r>
          </a:p>
        </p:txBody>
      </p:sp>
      <p:pic>
        <p:nvPicPr>
          <p:cNvPr id="5" name="Picture 4">
            <a:extLst>
              <a:ext uri="{FF2B5EF4-FFF2-40B4-BE49-F238E27FC236}">
                <a16:creationId xmlns:a16="http://schemas.microsoft.com/office/drawing/2014/main" id="{74557BFB-E5F4-48C1-877E-0A5B9C52C377}"/>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591096" y="1958982"/>
            <a:ext cx="998155" cy="526055"/>
          </a:xfrm>
          <a:prstGeom prst="rect">
            <a:avLst/>
          </a:prstGeom>
        </p:spPr>
      </p:pic>
      <p:sp>
        <p:nvSpPr>
          <p:cNvPr id="7" name="TextBox 6">
            <a:extLst>
              <a:ext uri="{FF2B5EF4-FFF2-40B4-BE49-F238E27FC236}">
                <a16:creationId xmlns:a16="http://schemas.microsoft.com/office/drawing/2014/main" id="{8BBEF2F3-5C2B-4655-A035-F85D49CC6C45}"/>
              </a:ext>
            </a:extLst>
          </p:cNvPr>
          <p:cNvSpPr txBox="1"/>
          <p:nvPr/>
        </p:nvSpPr>
        <p:spPr>
          <a:xfrm>
            <a:off x="3688287" y="1189812"/>
            <a:ext cx="5180697" cy="707886"/>
          </a:xfrm>
          <a:prstGeom prst="rect">
            <a:avLst/>
          </a:prstGeom>
          <a:noFill/>
        </p:spPr>
        <p:txBody>
          <a:bodyPr wrap="square" rtlCol="0">
            <a:spAutoFit/>
          </a:bodyPr>
          <a:lstStyle/>
          <a:p>
            <a:pPr algn="ctr"/>
            <a:r>
              <a:rPr lang="en-US" sz="4000" dirty="0">
                <a:solidFill>
                  <a:srgbClr val="FF0000"/>
                </a:solidFill>
                <a:latin typeface="+mj-lt"/>
              </a:rPr>
              <a:t>MÙA NƯỚC NỔI</a:t>
            </a:r>
          </a:p>
        </p:txBody>
      </p:sp>
      <p:pic>
        <p:nvPicPr>
          <p:cNvPr id="6" name="Picture 5"/>
          <p:cNvPicPr>
            <a:picLocks noChangeAspect="1"/>
          </p:cNvPicPr>
          <p:nvPr/>
        </p:nvPicPr>
        <p:blipFill>
          <a:blip r:embed="rId4"/>
          <a:stretch>
            <a:fillRect/>
          </a:stretch>
        </p:blipFill>
        <p:spPr>
          <a:xfrm>
            <a:off x="527297" y="2485037"/>
            <a:ext cx="11664703" cy="4216402"/>
          </a:xfrm>
          <a:prstGeom prst="rect">
            <a:avLst/>
          </a:prstGeom>
        </p:spPr>
      </p:pic>
    </p:spTree>
    <p:extLst>
      <p:ext uri="{BB962C8B-B14F-4D97-AF65-F5344CB8AC3E}">
        <p14:creationId xmlns:p14="http://schemas.microsoft.com/office/powerpoint/2010/main" val="28199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7190" y="245881"/>
            <a:ext cx="10965540" cy="564017"/>
          </a:xfrm>
          <a:prstGeom prst="rect">
            <a:avLst/>
          </a:prstGeom>
        </p:spPr>
      </p:pic>
      <p:pic>
        <p:nvPicPr>
          <p:cNvPr id="4" name="Picture 3"/>
          <p:cNvPicPr>
            <a:picLocks noChangeAspect="1"/>
          </p:cNvPicPr>
          <p:nvPr/>
        </p:nvPicPr>
        <p:blipFill>
          <a:blip r:embed="rId3"/>
          <a:stretch>
            <a:fillRect/>
          </a:stretch>
        </p:blipFill>
        <p:spPr>
          <a:xfrm>
            <a:off x="233362" y="1162595"/>
            <a:ext cx="11823655" cy="3396343"/>
          </a:xfrm>
          <a:prstGeom prst="rect">
            <a:avLst/>
          </a:prstGeom>
        </p:spPr>
      </p:pic>
      <p:pic>
        <p:nvPicPr>
          <p:cNvPr id="6"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62994"/>
            <a:ext cx="12192000" cy="249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08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7" name="Picture 6"/>
          <p:cNvPicPr>
            <a:picLocks noChangeAspect="1"/>
          </p:cNvPicPr>
          <p:nvPr/>
        </p:nvPicPr>
        <p:blipFill>
          <a:blip r:embed="rId8"/>
          <a:stretch>
            <a:fillRect/>
          </a:stretch>
        </p:blipFill>
        <p:spPr>
          <a:xfrm>
            <a:off x="140862" y="3733800"/>
            <a:ext cx="11910275" cy="3017247"/>
          </a:xfrm>
          <a:prstGeom prst="rect">
            <a:avLst/>
          </a:prstGeom>
        </p:spPr>
      </p:pic>
      <p:pic>
        <p:nvPicPr>
          <p:cNvPr id="2" name="[hanhtrangso.nxbgd.vn] HĐ đọc văn bản_ Mùa nước nổi_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199" y="3139713"/>
            <a:ext cx="609600" cy="609600"/>
          </a:xfrm>
          <a:prstGeom prst="rect">
            <a:avLst/>
          </a:prstGeom>
        </p:spPr>
      </p:pic>
      <p:sp>
        <p:nvSpPr>
          <p:cNvPr id="8" name="Cloud 7">
            <a:extLst>
              <a:ext uri="{FF2B5EF4-FFF2-40B4-BE49-F238E27FC236}">
                <a16:creationId xmlns:a16="http://schemas.microsoft.com/office/drawing/2014/main" id="{2873E136-3F6A-476D-ACB1-355B8F61C242}"/>
              </a:ext>
            </a:extLst>
          </p:cNvPr>
          <p:cNvSpPr/>
          <p:nvPr/>
        </p:nvSpPr>
        <p:spPr>
          <a:xfrm>
            <a:off x="7465613" y="1"/>
            <a:ext cx="5066022" cy="561702"/>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16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fill="hold" display="0">
                  <p:stCondLst>
                    <p:cond delay="indefinite"/>
                  </p:stCondLst>
                  <p:endCondLst>
                    <p:cond evt="onStopAudio" delay="0">
                      <p:tgtEl>
                        <p:sldTgt/>
                      </p:tgtEl>
                    </p:cond>
                  </p:endCondLst>
                </p:cTn>
                <p:tgtEl>
                  <p:spTgt spid="2"/>
                </p:tgtEl>
              </p:cMediaNode>
            </p:audio>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00316" y="0"/>
            <a:ext cx="3309938" cy="65619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86913" y="656198"/>
            <a:ext cx="11943811" cy="3093115"/>
          </a:xfrm>
          <a:prstGeom prst="rect">
            <a:avLst/>
          </a:prstGeom>
        </p:spPr>
      </p:pic>
      <p:pic>
        <p:nvPicPr>
          <p:cNvPr id="11" name="Picture 10"/>
          <p:cNvPicPr>
            <a:picLocks noChangeAspect="1"/>
          </p:cNvPicPr>
          <p:nvPr/>
        </p:nvPicPr>
        <p:blipFill>
          <a:blip r:embed="rId6"/>
          <a:stretch>
            <a:fillRect/>
          </a:stretch>
        </p:blipFill>
        <p:spPr>
          <a:xfrm>
            <a:off x="160786" y="3749312"/>
            <a:ext cx="11910275" cy="3017247"/>
          </a:xfrm>
          <a:prstGeom prst="rect">
            <a:avLst/>
          </a:prstGeom>
        </p:spPr>
      </p:pic>
      <p:sp>
        <p:nvSpPr>
          <p:cNvPr id="12" name="TextBox 11">
            <a:hlinkClick r:id="" action="ppaction://noaction"/>
          </p:cNvPr>
          <p:cNvSpPr txBox="1">
            <a:spLocks noChangeArrowheads="1"/>
          </p:cNvSpPr>
          <p:nvPr/>
        </p:nvSpPr>
        <p:spPr bwMode="auto">
          <a:xfrm>
            <a:off x="213039" y="522366"/>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1</a:t>
            </a:r>
          </a:p>
        </p:txBody>
      </p:sp>
      <p:sp>
        <p:nvSpPr>
          <p:cNvPr id="13" name="TextBox 12">
            <a:hlinkClick r:id="" action="ppaction://noaction"/>
          </p:cNvPr>
          <p:cNvSpPr txBox="1">
            <a:spLocks noChangeArrowheads="1"/>
          </p:cNvSpPr>
          <p:nvPr/>
        </p:nvSpPr>
        <p:spPr bwMode="auto">
          <a:xfrm>
            <a:off x="160787" y="2135839"/>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2</a:t>
            </a:r>
          </a:p>
        </p:txBody>
      </p:sp>
      <p:sp>
        <p:nvSpPr>
          <p:cNvPr id="14" name="TextBox 13">
            <a:hlinkClick r:id="" action="ppaction://noaction"/>
          </p:cNvPr>
          <p:cNvSpPr txBox="1">
            <a:spLocks noChangeArrowheads="1"/>
          </p:cNvSpPr>
          <p:nvPr/>
        </p:nvSpPr>
        <p:spPr bwMode="auto">
          <a:xfrm>
            <a:off x="101123" y="3586881"/>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3</a:t>
            </a:r>
          </a:p>
        </p:txBody>
      </p:sp>
      <p:sp>
        <p:nvSpPr>
          <p:cNvPr id="18" name="TextBox 17">
            <a:hlinkClick r:id="" action="ppaction://noaction"/>
          </p:cNvPr>
          <p:cNvSpPr txBox="1">
            <a:spLocks noChangeArrowheads="1"/>
          </p:cNvSpPr>
          <p:nvPr/>
        </p:nvSpPr>
        <p:spPr bwMode="auto">
          <a:xfrm>
            <a:off x="199976" y="5176720"/>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4</a:t>
            </a:r>
          </a:p>
        </p:txBody>
      </p:sp>
      <p:sp>
        <p:nvSpPr>
          <p:cNvPr id="19" name="Cloud 18">
            <a:extLst>
              <a:ext uri="{FF2B5EF4-FFF2-40B4-BE49-F238E27FC236}">
                <a16:creationId xmlns:a16="http://schemas.microsoft.com/office/drawing/2014/main" id="{C25BA23A-47C2-4D9B-BB25-E2DC6FF53916}"/>
              </a:ext>
            </a:extLst>
          </p:cNvPr>
          <p:cNvSpPr/>
          <p:nvPr/>
        </p:nvSpPr>
        <p:spPr>
          <a:xfrm>
            <a:off x="4780191" y="6281520"/>
            <a:ext cx="6868884" cy="647470"/>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Cloud 19">
            <a:extLst>
              <a:ext uri="{FF2B5EF4-FFF2-40B4-BE49-F238E27FC236}">
                <a16:creationId xmlns:a16="http://schemas.microsoft.com/office/drawing/2014/main" id="{2873E136-3F6A-476D-ACB1-355B8F61C242}"/>
              </a:ext>
            </a:extLst>
          </p:cNvPr>
          <p:cNvSpPr/>
          <p:nvPr/>
        </p:nvSpPr>
        <p:spPr>
          <a:xfrm>
            <a:off x="5059052" y="6250309"/>
            <a:ext cx="5989947" cy="70989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animBg="1"/>
      <p:bldP spid="19"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1"/>
          <a:stretch>
            <a:fillRect/>
          </a:stretch>
        </p:blipFill>
        <p:spPr>
          <a:xfrm>
            <a:off x="-14605" y="5208270"/>
            <a:ext cx="12197080" cy="1725295"/>
          </a:xfrm>
          <a:prstGeom prst="rect">
            <a:avLst/>
          </a:prstGeom>
        </p:spPr>
      </p:pic>
      <p:grpSp>
        <p:nvGrpSpPr>
          <p:cNvPr id="3" name="组合 490"/>
          <p:cNvGrpSpPr/>
          <p:nvPr/>
        </p:nvGrpSpPr>
        <p:grpSpPr>
          <a:xfrm>
            <a:off x="4000254" y="1509183"/>
            <a:ext cx="742949" cy="742951"/>
            <a:chOff x="1206500" y="6161088"/>
            <a:chExt cx="1466850" cy="1465261"/>
          </a:xfrm>
        </p:grpSpPr>
        <p:sp>
          <p:nvSpPr>
            <p:cNvPr id="4"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lvl="0" algn="ctr">
              <a:defRPr/>
            </a:pPr>
            <a:r>
              <a:rPr lang="en-US" sz="3600" dirty="0" err="1">
                <a:solidFill>
                  <a:srgbClr val="FF0000"/>
                </a:solidFill>
              </a:rPr>
              <a:t>Sướt</a:t>
            </a:r>
            <a:r>
              <a:rPr lang="en-US" sz="3600" dirty="0">
                <a:solidFill>
                  <a:srgbClr val="FF0000"/>
                </a:solidFill>
              </a:rPr>
              <a:t> </a:t>
            </a:r>
            <a:r>
              <a:rPr lang="en-US" sz="3600" dirty="0" err="1">
                <a:solidFill>
                  <a:srgbClr val="FF0000"/>
                </a:solidFill>
              </a:rPr>
              <a:t>mướt</a:t>
            </a:r>
            <a:endParaRPr lang="en-US" sz="3600" dirty="0">
              <a:solidFill>
                <a:srgbClr val="FF0000"/>
              </a:solidFill>
            </a:endParaRPr>
          </a:p>
        </p:txBody>
      </p:sp>
      <p:sp>
        <p:nvSpPr>
          <p:cNvPr id="14"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defTabSz="685800" eaLnBrk="1" hangingPunct="1">
              <a:defRPr/>
            </a:pPr>
            <a:r>
              <a:rPr lang="en-US" altLang="zh-CN" sz="3600" noProof="0" dirty="0" err="1">
                <a:solidFill>
                  <a:srgbClr val="FF0000"/>
                </a:solidFill>
              </a:rPr>
              <a:t>Nước</a:t>
            </a:r>
            <a:r>
              <a:rPr lang="en-US" altLang="zh-CN" sz="3600" noProof="0" dirty="0">
                <a:solidFill>
                  <a:srgbClr val="FF0000"/>
                </a:solidFill>
              </a:rPr>
              <a:t> </a:t>
            </a:r>
            <a:r>
              <a:rPr lang="en-US" altLang="zh-CN" sz="3600" noProof="0" dirty="0" err="1">
                <a:solidFill>
                  <a:srgbClr val="FF0000"/>
                </a:solidFill>
              </a:rPr>
              <a:t>lũ</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en-US" sz="3600" dirty="0" err="1">
                <a:solidFill>
                  <a:srgbClr val="FF0000"/>
                </a:solidFill>
              </a:rPr>
              <a:t>Cửu</a:t>
            </a:r>
            <a:r>
              <a:rPr lang="en-US" sz="3600" dirty="0">
                <a:solidFill>
                  <a:srgbClr val="FF0000"/>
                </a:solidFill>
              </a:rPr>
              <a:t> Long</a:t>
            </a:r>
            <a:endParaRPr lang="vi-VN" sz="3600" dirty="0">
              <a:solidFill>
                <a:srgbClr val="FF0000"/>
              </a:solidFill>
            </a:endParaRPr>
          </a:p>
        </p:txBody>
      </p:sp>
      <p:grpSp>
        <p:nvGrpSpPr>
          <p:cNvPr id="20" name="组合 2"/>
          <p:cNvGrpSpPr/>
          <p:nvPr/>
        </p:nvGrpSpPr>
        <p:grpSpPr>
          <a:xfrm>
            <a:off x="4487088" y="2556934"/>
            <a:ext cx="556683" cy="755649"/>
            <a:chOff x="1912093" y="3035874"/>
            <a:chExt cx="556574" cy="754146"/>
          </a:xfrm>
        </p:grpSpPr>
        <p:sp>
          <p:nvSpPr>
            <p:cNvPr id="21"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组合 4"/>
          <p:cNvGrpSpPr/>
          <p:nvPr/>
        </p:nvGrpSpPr>
        <p:grpSpPr>
          <a:xfrm>
            <a:off x="4787654" y="3617383"/>
            <a:ext cx="626533" cy="770467"/>
            <a:chOff x="2212827" y="4096403"/>
            <a:chExt cx="624841" cy="769407"/>
          </a:xfrm>
        </p:grpSpPr>
        <p:sp>
          <p:nvSpPr>
            <p:cNvPr id="2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 name="图片 4" descr="dabcd06a6544a19734e2cd66cdc765b5"/>
          <p:cNvPicPr>
            <a:picLocks noChangeAspect="1"/>
          </p:cNvPicPr>
          <p:nvPr/>
        </p:nvPicPr>
        <p:blipFill>
          <a:blip r:embed="rId12"/>
          <a:stretch>
            <a:fillRect/>
          </a:stretch>
        </p:blipFill>
        <p:spPr>
          <a:xfrm>
            <a:off x="1088390" y="2875280"/>
            <a:ext cx="3167380" cy="3745230"/>
          </a:xfrm>
          <a:prstGeom prst="rect">
            <a:avLst/>
          </a:prstGeom>
        </p:spPr>
      </p:pic>
      <p:sp>
        <p:nvSpPr>
          <p:cNvPr id="33" name="AutoShape 14"/>
          <p:cNvSpPr>
            <a:spLocks noChangeArrowheads="1"/>
          </p:cNvSpPr>
          <p:nvPr>
            <p:custDataLst>
              <p:tags r:id="rId8"/>
            </p:custDataLst>
          </p:nvPr>
        </p:nvSpPr>
        <p:spPr bwMode="auto">
          <a:xfrm>
            <a:off x="6212170" y="4822707"/>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en-US" sz="3600" dirty="0" err="1">
                <a:solidFill>
                  <a:srgbClr val="FF0000"/>
                </a:solidFill>
              </a:rPr>
              <a:t>Lắt</a:t>
            </a:r>
            <a:r>
              <a:rPr lang="en-US" sz="3600" dirty="0">
                <a:solidFill>
                  <a:srgbClr val="FF0000"/>
                </a:solidFill>
              </a:rPr>
              <a:t> </a:t>
            </a:r>
            <a:r>
              <a:rPr lang="en-US" sz="3600" dirty="0" err="1">
                <a:solidFill>
                  <a:srgbClr val="FF0000"/>
                </a:solidFill>
              </a:rPr>
              <a:t>lẻo</a:t>
            </a:r>
            <a:endParaRPr lang="vi-VN" sz="3600" dirty="0">
              <a:solidFill>
                <a:srgbClr val="FF0000"/>
              </a:solidFill>
            </a:endParaRPr>
          </a:p>
        </p:txBody>
      </p:sp>
      <p:sp>
        <p:nvSpPr>
          <p:cNvPr id="34" name="Line 13"/>
          <p:cNvSpPr>
            <a:spLocks noChangeShapeType="1"/>
          </p:cNvSpPr>
          <p:nvPr>
            <p:custDataLst>
              <p:tags r:id="rId9"/>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5" name="组合 6"/>
          <p:cNvGrpSpPr/>
          <p:nvPr/>
        </p:nvGrpSpPr>
        <p:grpSpPr>
          <a:xfrm>
            <a:off x="5155954" y="4694767"/>
            <a:ext cx="582083" cy="732367"/>
            <a:chOff x="2581827" y="5172193"/>
            <a:chExt cx="579866" cy="731658"/>
          </a:xfrm>
        </p:grpSpPr>
        <p:sp>
          <p:nvSpPr>
            <p:cNvPr id="36"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566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down)">
                                      <p:cBhvr>
                                        <p:cTn id="73" dur="580">
                                          <p:stCondLst>
                                            <p:cond delay="0"/>
                                          </p:stCondLst>
                                        </p:cTn>
                                        <p:tgtEl>
                                          <p:spTgt spid="14"/>
                                        </p:tgtEl>
                                      </p:cBhvr>
                                    </p:animEffect>
                                    <p:anim calcmode="lin" valueType="num">
                                      <p:cBhvr>
                                        <p:cTn id="7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9" dur="26">
                                          <p:stCondLst>
                                            <p:cond delay="650"/>
                                          </p:stCondLst>
                                        </p:cTn>
                                        <p:tgtEl>
                                          <p:spTgt spid="14"/>
                                        </p:tgtEl>
                                      </p:cBhvr>
                                      <p:to x="100000" y="60000"/>
                                    </p:animScale>
                                    <p:animScale>
                                      <p:cBhvr>
                                        <p:cTn id="80" dur="166" decel="50000">
                                          <p:stCondLst>
                                            <p:cond delay="676"/>
                                          </p:stCondLst>
                                        </p:cTn>
                                        <p:tgtEl>
                                          <p:spTgt spid="14"/>
                                        </p:tgtEl>
                                      </p:cBhvr>
                                      <p:to x="100000" y="100000"/>
                                    </p:animScale>
                                    <p:animScale>
                                      <p:cBhvr>
                                        <p:cTn id="81" dur="26">
                                          <p:stCondLst>
                                            <p:cond delay="1312"/>
                                          </p:stCondLst>
                                        </p:cTn>
                                        <p:tgtEl>
                                          <p:spTgt spid="14"/>
                                        </p:tgtEl>
                                      </p:cBhvr>
                                      <p:to x="100000" y="80000"/>
                                    </p:animScale>
                                    <p:animScale>
                                      <p:cBhvr>
                                        <p:cTn id="82" dur="166" decel="50000">
                                          <p:stCondLst>
                                            <p:cond delay="1338"/>
                                          </p:stCondLst>
                                        </p:cTn>
                                        <p:tgtEl>
                                          <p:spTgt spid="14"/>
                                        </p:tgtEl>
                                      </p:cBhvr>
                                      <p:to x="100000" y="100000"/>
                                    </p:animScale>
                                    <p:animScale>
                                      <p:cBhvr>
                                        <p:cTn id="83" dur="26">
                                          <p:stCondLst>
                                            <p:cond delay="1642"/>
                                          </p:stCondLst>
                                        </p:cTn>
                                        <p:tgtEl>
                                          <p:spTgt spid="14"/>
                                        </p:tgtEl>
                                      </p:cBhvr>
                                      <p:to x="100000" y="90000"/>
                                    </p:animScale>
                                    <p:animScale>
                                      <p:cBhvr>
                                        <p:cTn id="84" dur="166" decel="50000">
                                          <p:stCondLst>
                                            <p:cond delay="1668"/>
                                          </p:stCondLst>
                                        </p:cTn>
                                        <p:tgtEl>
                                          <p:spTgt spid="14"/>
                                        </p:tgtEl>
                                      </p:cBhvr>
                                      <p:to x="100000" y="100000"/>
                                    </p:animScale>
                                    <p:animScale>
                                      <p:cBhvr>
                                        <p:cTn id="85" dur="26">
                                          <p:stCondLst>
                                            <p:cond delay="1808"/>
                                          </p:stCondLst>
                                        </p:cTn>
                                        <p:tgtEl>
                                          <p:spTgt spid="14"/>
                                        </p:tgtEl>
                                      </p:cBhvr>
                                      <p:to x="100000" y="95000"/>
                                    </p:animScale>
                                    <p:animScale>
                                      <p:cBhvr>
                                        <p:cTn id="86" dur="166" decel="50000">
                                          <p:stCondLst>
                                            <p:cond delay="1834"/>
                                          </p:stCondLst>
                                        </p:cTn>
                                        <p:tgtEl>
                                          <p:spTgt spid="14"/>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down)">
                                      <p:cBhvr>
                                        <p:cTn id="89" dur="580">
                                          <p:stCondLst>
                                            <p:cond delay="0"/>
                                          </p:stCondLst>
                                        </p:cTn>
                                        <p:tgtEl>
                                          <p:spTgt spid="20"/>
                                        </p:tgtEl>
                                      </p:cBhvr>
                                    </p:animEffect>
                                    <p:anim calcmode="lin" valueType="num">
                                      <p:cBhvr>
                                        <p:cTn id="9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5" dur="26">
                                          <p:stCondLst>
                                            <p:cond delay="650"/>
                                          </p:stCondLst>
                                        </p:cTn>
                                        <p:tgtEl>
                                          <p:spTgt spid="20"/>
                                        </p:tgtEl>
                                      </p:cBhvr>
                                      <p:to x="100000" y="60000"/>
                                    </p:animScale>
                                    <p:animScale>
                                      <p:cBhvr>
                                        <p:cTn id="96" dur="166" decel="50000">
                                          <p:stCondLst>
                                            <p:cond delay="676"/>
                                          </p:stCondLst>
                                        </p:cTn>
                                        <p:tgtEl>
                                          <p:spTgt spid="20"/>
                                        </p:tgtEl>
                                      </p:cBhvr>
                                      <p:to x="100000" y="100000"/>
                                    </p:animScale>
                                    <p:animScale>
                                      <p:cBhvr>
                                        <p:cTn id="97" dur="26">
                                          <p:stCondLst>
                                            <p:cond delay="1312"/>
                                          </p:stCondLst>
                                        </p:cTn>
                                        <p:tgtEl>
                                          <p:spTgt spid="20"/>
                                        </p:tgtEl>
                                      </p:cBhvr>
                                      <p:to x="100000" y="80000"/>
                                    </p:animScale>
                                    <p:animScale>
                                      <p:cBhvr>
                                        <p:cTn id="98" dur="166" decel="50000">
                                          <p:stCondLst>
                                            <p:cond delay="1338"/>
                                          </p:stCondLst>
                                        </p:cTn>
                                        <p:tgtEl>
                                          <p:spTgt spid="20"/>
                                        </p:tgtEl>
                                      </p:cBhvr>
                                      <p:to x="100000" y="100000"/>
                                    </p:animScale>
                                    <p:animScale>
                                      <p:cBhvr>
                                        <p:cTn id="99" dur="26">
                                          <p:stCondLst>
                                            <p:cond delay="1642"/>
                                          </p:stCondLst>
                                        </p:cTn>
                                        <p:tgtEl>
                                          <p:spTgt spid="20"/>
                                        </p:tgtEl>
                                      </p:cBhvr>
                                      <p:to x="100000" y="90000"/>
                                    </p:animScale>
                                    <p:animScale>
                                      <p:cBhvr>
                                        <p:cTn id="100" dur="166" decel="50000">
                                          <p:stCondLst>
                                            <p:cond delay="1668"/>
                                          </p:stCondLst>
                                        </p:cTn>
                                        <p:tgtEl>
                                          <p:spTgt spid="20"/>
                                        </p:tgtEl>
                                      </p:cBhvr>
                                      <p:to x="100000" y="100000"/>
                                    </p:animScale>
                                    <p:animScale>
                                      <p:cBhvr>
                                        <p:cTn id="101" dur="26">
                                          <p:stCondLst>
                                            <p:cond delay="1808"/>
                                          </p:stCondLst>
                                        </p:cTn>
                                        <p:tgtEl>
                                          <p:spTgt spid="20"/>
                                        </p:tgtEl>
                                      </p:cBhvr>
                                      <p:to x="100000" y="95000"/>
                                    </p:animScale>
                                    <p:animScale>
                                      <p:cBhvr>
                                        <p:cTn id="102" dur="166" decel="50000">
                                          <p:stCondLst>
                                            <p:cond delay="1834"/>
                                          </p:stCondLst>
                                        </p:cTn>
                                        <p:tgtEl>
                                          <p:spTgt spid="2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down)">
                                      <p:cBhvr>
                                        <p:cTn id="105" dur="580">
                                          <p:stCondLst>
                                            <p:cond delay="0"/>
                                          </p:stCondLst>
                                        </p:cTn>
                                        <p:tgtEl>
                                          <p:spTgt spid="15"/>
                                        </p:tgtEl>
                                      </p:cBhvr>
                                    </p:animEffect>
                                    <p:anim calcmode="lin" valueType="num">
                                      <p:cBhvr>
                                        <p:cTn id="10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1" dur="26">
                                          <p:stCondLst>
                                            <p:cond delay="650"/>
                                          </p:stCondLst>
                                        </p:cTn>
                                        <p:tgtEl>
                                          <p:spTgt spid="15"/>
                                        </p:tgtEl>
                                      </p:cBhvr>
                                      <p:to x="100000" y="60000"/>
                                    </p:animScale>
                                    <p:animScale>
                                      <p:cBhvr>
                                        <p:cTn id="112" dur="166" decel="50000">
                                          <p:stCondLst>
                                            <p:cond delay="676"/>
                                          </p:stCondLst>
                                        </p:cTn>
                                        <p:tgtEl>
                                          <p:spTgt spid="15"/>
                                        </p:tgtEl>
                                      </p:cBhvr>
                                      <p:to x="100000" y="100000"/>
                                    </p:animScale>
                                    <p:animScale>
                                      <p:cBhvr>
                                        <p:cTn id="113" dur="26">
                                          <p:stCondLst>
                                            <p:cond delay="1312"/>
                                          </p:stCondLst>
                                        </p:cTn>
                                        <p:tgtEl>
                                          <p:spTgt spid="15"/>
                                        </p:tgtEl>
                                      </p:cBhvr>
                                      <p:to x="100000" y="80000"/>
                                    </p:animScale>
                                    <p:animScale>
                                      <p:cBhvr>
                                        <p:cTn id="114" dur="166" decel="50000">
                                          <p:stCondLst>
                                            <p:cond delay="1338"/>
                                          </p:stCondLst>
                                        </p:cTn>
                                        <p:tgtEl>
                                          <p:spTgt spid="15"/>
                                        </p:tgtEl>
                                      </p:cBhvr>
                                      <p:to x="100000" y="100000"/>
                                    </p:animScale>
                                    <p:animScale>
                                      <p:cBhvr>
                                        <p:cTn id="115" dur="26">
                                          <p:stCondLst>
                                            <p:cond delay="1642"/>
                                          </p:stCondLst>
                                        </p:cTn>
                                        <p:tgtEl>
                                          <p:spTgt spid="15"/>
                                        </p:tgtEl>
                                      </p:cBhvr>
                                      <p:to x="100000" y="90000"/>
                                    </p:animScale>
                                    <p:animScale>
                                      <p:cBhvr>
                                        <p:cTn id="116" dur="166" decel="50000">
                                          <p:stCondLst>
                                            <p:cond delay="1668"/>
                                          </p:stCondLst>
                                        </p:cTn>
                                        <p:tgtEl>
                                          <p:spTgt spid="15"/>
                                        </p:tgtEl>
                                      </p:cBhvr>
                                      <p:to x="100000" y="100000"/>
                                    </p:animScale>
                                    <p:animScale>
                                      <p:cBhvr>
                                        <p:cTn id="117" dur="26">
                                          <p:stCondLst>
                                            <p:cond delay="1808"/>
                                          </p:stCondLst>
                                        </p:cTn>
                                        <p:tgtEl>
                                          <p:spTgt spid="15"/>
                                        </p:tgtEl>
                                      </p:cBhvr>
                                      <p:to x="100000" y="95000"/>
                                    </p:animScale>
                                    <p:animScale>
                                      <p:cBhvr>
                                        <p:cTn id="118" dur="166" decel="50000">
                                          <p:stCondLst>
                                            <p:cond delay="1834"/>
                                          </p:stCondLst>
                                        </p:cTn>
                                        <p:tgtEl>
                                          <p:spTgt spid="1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wipe(down)">
                                      <p:cBhvr>
                                        <p:cTn id="139" dur="580">
                                          <p:stCondLst>
                                            <p:cond delay="0"/>
                                          </p:stCondLst>
                                        </p:cTn>
                                        <p:tgtEl>
                                          <p:spTgt spid="27"/>
                                        </p:tgtEl>
                                      </p:cBhvr>
                                    </p:animEffect>
                                    <p:anim calcmode="lin" valueType="num">
                                      <p:cBhvr>
                                        <p:cTn id="14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45" dur="26">
                                          <p:stCondLst>
                                            <p:cond delay="650"/>
                                          </p:stCondLst>
                                        </p:cTn>
                                        <p:tgtEl>
                                          <p:spTgt spid="27"/>
                                        </p:tgtEl>
                                      </p:cBhvr>
                                      <p:to x="100000" y="60000"/>
                                    </p:animScale>
                                    <p:animScale>
                                      <p:cBhvr>
                                        <p:cTn id="146" dur="166" decel="50000">
                                          <p:stCondLst>
                                            <p:cond delay="676"/>
                                          </p:stCondLst>
                                        </p:cTn>
                                        <p:tgtEl>
                                          <p:spTgt spid="27"/>
                                        </p:tgtEl>
                                      </p:cBhvr>
                                      <p:to x="100000" y="100000"/>
                                    </p:animScale>
                                    <p:animScale>
                                      <p:cBhvr>
                                        <p:cTn id="147" dur="26">
                                          <p:stCondLst>
                                            <p:cond delay="1312"/>
                                          </p:stCondLst>
                                        </p:cTn>
                                        <p:tgtEl>
                                          <p:spTgt spid="27"/>
                                        </p:tgtEl>
                                      </p:cBhvr>
                                      <p:to x="100000" y="80000"/>
                                    </p:animScale>
                                    <p:animScale>
                                      <p:cBhvr>
                                        <p:cTn id="148" dur="166" decel="50000">
                                          <p:stCondLst>
                                            <p:cond delay="1338"/>
                                          </p:stCondLst>
                                        </p:cTn>
                                        <p:tgtEl>
                                          <p:spTgt spid="27"/>
                                        </p:tgtEl>
                                      </p:cBhvr>
                                      <p:to x="100000" y="100000"/>
                                    </p:animScale>
                                    <p:animScale>
                                      <p:cBhvr>
                                        <p:cTn id="149" dur="26">
                                          <p:stCondLst>
                                            <p:cond delay="1642"/>
                                          </p:stCondLst>
                                        </p:cTn>
                                        <p:tgtEl>
                                          <p:spTgt spid="27"/>
                                        </p:tgtEl>
                                      </p:cBhvr>
                                      <p:to x="100000" y="90000"/>
                                    </p:animScale>
                                    <p:animScale>
                                      <p:cBhvr>
                                        <p:cTn id="150" dur="166" decel="50000">
                                          <p:stCondLst>
                                            <p:cond delay="1668"/>
                                          </p:stCondLst>
                                        </p:cTn>
                                        <p:tgtEl>
                                          <p:spTgt spid="27"/>
                                        </p:tgtEl>
                                      </p:cBhvr>
                                      <p:to x="100000" y="100000"/>
                                    </p:animScale>
                                    <p:animScale>
                                      <p:cBhvr>
                                        <p:cTn id="151" dur="26">
                                          <p:stCondLst>
                                            <p:cond delay="1808"/>
                                          </p:stCondLst>
                                        </p:cTn>
                                        <p:tgtEl>
                                          <p:spTgt spid="27"/>
                                        </p:tgtEl>
                                      </p:cBhvr>
                                      <p:to x="100000" y="95000"/>
                                    </p:animScale>
                                    <p:animScale>
                                      <p:cBhvr>
                                        <p:cTn id="152" dur="166" decel="50000">
                                          <p:stCondLst>
                                            <p:cond delay="1834"/>
                                          </p:stCondLst>
                                        </p:cTn>
                                        <p:tgtEl>
                                          <p:spTgt spid="27"/>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17"/>
                                        </p:tgtEl>
                                        <p:attrNameLst>
                                          <p:attrName>style.visibility</p:attrName>
                                        </p:attrNameLst>
                                      </p:cBhvr>
                                      <p:to>
                                        <p:strVal val="visible"/>
                                      </p:to>
                                    </p:set>
                                    <p:animEffect transition="in" filter="wipe(down)">
                                      <p:cBhvr>
                                        <p:cTn id="155" dur="580">
                                          <p:stCondLst>
                                            <p:cond delay="0"/>
                                          </p:stCondLst>
                                        </p:cTn>
                                        <p:tgtEl>
                                          <p:spTgt spid="17"/>
                                        </p:tgtEl>
                                      </p:cBhvr>
                                    </p:animEffect>
                                    <p:anim calcmode="lin" valueType="num">
                                      <p:cBhvr>
                                        <p:cTn id="15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61" dur="26">
                                          <p:stCondLst>
                                            <p:cond delay="650"/>
                                          </p:stCondLst>
                                        </p:cTn>
                                        <p:tgtEl>
                                          <p:spTgt spid="17"/>
                                        </p:tgtEl>
                                      </p:cBhvr>
                                      <p:to x="100000" y="60000"/>
                                    </p:animScale>
                                    <p:animScale>
                                      <p:cBhvr>
                                        <p:cTn id="162" dur="166" decel="50000">
                                          <p:stCondLst>
                                            <p:cond delay="676"/>
                                          </p:stCondLst>
                                        </p:cTn>
                                        <p:tgtEl>
                                          <p:spTgt spid="17"/>
                                        </p:tgtEl>
                                      </p:cBhvr>
                                      <p:to x="100000" y="100000"/>
                                    </p:animScale>
                                    <p:animScale>
                                      <p:cBhvr>
                                        <p:cTn id="163" dur="26">
                                          <p:stCondLst>
                                            <p:cond delay="1312"/>
                                          </p:stCondLst>
                                        </p:cTn>
                                        <p:tgtEl>
                                          <p:spTgt spid="17"/>
                                        </p:tgtEl>
                                      </p:cBhvr>
                                      <p:to x="100000" y="80000"/>
                                    </p:animScale>
                                    <p:animScale>
                                      <p:cBhvr>
                                        <p:cTn id="164" dur="166" decel="50000">
                                          <p:stCondLst>
                                            <p:cond delay="1338"/>
                                          </p:stCondLst>
                                        </p:cTn>
                                        <p:tgtEl>
                                          <p:spTgt spid="17"/>
                                        </p:tgtEl>
                                      </p:cBhvr>
                                      <p:to x="100000" y="100000"/>
                                    </p:animScale>
                                    <p:animScale>
                                      <p:cBhvr>
                                        <p:cTn id="165" dur="26">
                                          <p:stCondLst>
                                            <p:cond delay="1642"/>
                                          </p:stCondLst>
                                        </p:cTn>
                                        <p:tgtEl>
                                          <p:spTgt spid="17"/>
                                        </p:tgtEl>
                                      </p:cBhvr>
                                      <p:to x="100000" y="90000"/>
                                    </p:animScale>
                                    <p:animScale>
                                      <p:cBhvr>
                                        <p:cTn id="166" dur="166" decel="50000">
                                          <p:stCondLst>
                                            <p:cond delay="1668"/>
                                          </p:stCondLst>
                                        </p:cTn>
                                        <p:tgtEl>
                                          <p:spTgt spid="17"/>
                                        </p:tgtEl>
                                      </p:cBhvr>
                                      <p:to x="100000" y="100000"/>
                                    </p:animScale>
                                    <p:animScale>
                                      <p:cBhvr>
                                        <p:cTn id="167" dur="26">
                                          <p:stCondLst>
                                            <p:cond delay="1808"/>
                                          </p:stCondLst>
                                        </p:cTn>
                                        <p:tgtEl>
                                          <p:spTgt spid="17"/>
                                        </p:tgtEl>
                                      </p:cBhvr>
                                      <p:to x="100000" y="95000"/>
                                    </p:animScale>
                                    <p:animScale>
                                      <p:cBhvr>
                                        <p:cTn id="168" dur="166" decel="50000">
                                          <p:stCondLst>
                                            <p:cond delay="1834"/>
                                          </p:stCondLst>
                                        </p:cTn>
                                        <p:tgtEl>
                                          <p:spTgt spid="17"/>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wipe(down)">
                                      <p:cBhvr>
                                        <p:cTn id="173" dur="580">
                                          <p:stCondLst>
                                            <p:cond delay="0"/>
                                          </p:stCondLst>
                                        </p:cTn>
                                        <p:tgtEl>
                                          <p:spTgt spid="34"/>
                                        </p:tgtEl>
                                      </p:cBhvr>
                                    </p:animEffect>
                                    <p:anim calcmode="lin" valueType="num">
                                      <p:cBhvr>
                                        <p:cTn id="17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9" dur="26">
                                          <p:stCondLst>
                                            <p:cond delay="650"/>
                                          </p:stCondLst>
                                        </p:cTn>
                                        <p:tgtEl>
                                          <p:spTgt spid="34"/>
                                        </p:tgtEl>
                                      </p:cBhvr>
                                      <p:to x="100000" y="60000"/>
                                    </p:animScale>
                                    <p:animScale>
                                      <p:cBhvr>
                                        <p:cTn id="180" dur="166" decel="50000">
                                          <p:stCondLst>
                                            <p:cond delay="676"/>
                                          </p:stCondLst>
                                        </p:cTn>
                                        <p:tgtEl>
                                          <p:spTgt spid="34"/>
                                        </p:tgtEl>
                                      </p:cBhvr>
                                      <p:to x="100000" y="100000"/>
                                    </p:animScale>
                                    <p:animScale>
                                      <p:cBhvr>
                                        <p:cTn id="181" dur="26">
                                          <p:stCondLst>
                                            <p:cond delay="1312"/>
                                          </p:stCondLst>
                                        </p:cTn>
                                        <p:tgtEl>
                                          <p:spTgt spid="34"/>
                                        </p:tgtEl>
                                      </p:cBhvr>
                                      <p:to x="100000" y="80000"/>
                                    </p:animScale>
                                    <p:animScale>
                                      <p:cBhvr>
                                        <p:cTn id="182" dur="166" decel="50000">
                                          <p:stCondLst>
                                            <p:cond delay="1338"/>
                                          </p:stCondLst>
                                        </p:cTn>
                                        <p:tgtEl>
                                          <p:spTgt spid="34"/>
                                        </p:tgtEl>
                                      </p:cBhvr>
                                      <p:to x="100000" y="100000"/>
                                    </p:animScale>
                                    <p:animScale>
                                      <p:cBhvr>
                                        <p:cTn id="183" dur="26">
                                          <p:stCondLst>
                                            <p:cond delay="1642"/>
                                          </p:stCondLst>
                                        </p:cTn>
                                        <p:tgtEl>
                                          <p:spTgt spid="34"/>
                                        </p:tgtEl>
                                      </p:cBhvr>
                                      <p:to x="100000" y="90000"/>
                                    </p:animScale>
                                    <p:animScale>
                                      <p:cBhvr>
                                        <p:cTn id="184" dur="166" decel="50000">
                                          <p:stCondLst>
                                            <p:cond delay="1668"/>
                                          </p:stCondLst>
                                        </p:cTn>
                                        <p:tgtEl>
                                          <p:spTgt spid="34"/>
                                        </p:tgtEl>
                                      </p:cBhvr>
                                      <p:to x="100000" y="100000"/>
                                    </p:animScale>
                                    <p:animScale>
                                      <p:cBhvr>
                                        <p:cTn id="185" dur="26">
                                          <p:stCondLst>
                                            <p:cond delay="1808"/>
                                          </p:stCondLst>
                                        </p:cTn>
                                        <p:tgtEl>
                                          <p:spTgt spid="34"/>
                                        </p:tgtEl>
                                      </p:cBhvr>
                                      <p:to x="100000" y="95000"/>
                                    </p:animScale>
                                    <p:animScale>
                                      <p:cBhvr>
                                        <p:cTn id="186" dur="166" decel="50000">
                                          <p:stCondLst>
                                            <p:cond delay="1834"/>
                                          </p:stCondLst>
                                        </p:cTn>
                                        <p:tgtEl>
                                          <p:spTgt spid="34"/>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35"/>
                                        </p:tgtEl>
                                        <p:attrNameLst>
                                          <p:attrName>style.visibility</p:attrName>
                                        </p:attrNameLst>
                                      </p:cBhvr>
                                      <p:to>
                                        <p:strVal val="visible"/>
                                      </p:to>
                                    </p:set>
                                    <p:animEffect transition="in" filter="wipe(down)">
                                      <p:cBhvr>
                                        <p:cTn id="189" dur="580">
                                          <p:stCondLst>
                                            <p:cond delay="0"/>
                                          </p:stCondLst>
                                        </p:cTn>
                                        <p:tgtEl>
                                          <p:spTgt spid="35"/>
                                        </p:tgtEl>
                                      </p:cBhvr>
                                    </p:animEffect>
                                    <p:anim calcmode="lin" valueType="num">
                                      <p:cBhvr>
                                        <p:cTn id="19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95" dur="26">
                                          <p:stCondLst>
                                            <p:cond delay="650"/>
                                          </p:stCondLst>
                                        </p:cTn>
                                        <p:tgtEl>
                                          <p:spTgt spid="35"/>
                                        </p:tgtEl>
                                      </p:cBhvr>
                                      <p:to x="100000" y="60000"/>
                                    </p:animScale>
                                    <p:animScale>
                                      <p:cBhvr>
                                        <p:cTn id="196" dur="166" decel="50000">
                                          <p:stCondLst>
                                            <p:cond delay="676"/>
                                          </p:stCondLst>
                                        </p:cTn>
                                        <p:tgtEl>
                                          <p:spTgt spid="35"/>
                                        </p:tgtEl>
                                      </p:cBhvr>
                                      <p:to x="100000" y="100000"/>
                                    </p:animScale>
                                    <p:animScale>
                                      <p:cBhvr>
                                        <p:cTn id="197" dur="26">
                                          <p:stCondLst>
                                            <p:cond delay="1312"/>
                                          </p:stCondLst>
                                        </p:cTn>
                                        <p:tgtEl>
                                          <p:spTgt spid="35"/>
                                        </p:tgtEl>
                                      </p:cBhvr>
                                      <p:to x="100000" y="80000"/>
                                    </p:animScale>
                                    <p:animScale>
                                      <p:cBhvr>
                                        <p:cTn id="198" dur="166" decel="50000">
                                          <p:stCondLst>
                                            <p:cond delay="1338"/>
                                          </p:stCondLst>
                                        </p:cTn>
                                        <p:tgtEl>
                                          <p:spTgt spid="35"/>
                                        </p:tgtEl>
                                      </p:cBhvr>
                                      <p:to x="100000" y="100000"/>
                                    </p:animScale>
                                    <p:animScale>
                                      <p:cBhvr>
                                        <p:cTn id="199" dur="26">
                                          <p:stCondLst>
                                            <p:cond delay="1642"/>
                                          </p:stCondLst>
                                        </p:cTn>
                                        <p:tgtEl>
                                          <p:spTgt spid="35"/>
                                        </p:tgtEl>
                                      </p:cBhvr>
                                      <p:to x="100000" y="90000"/>
                                    </p:animScale>
                                    <p:animScale>
                                      <p:cBhvr>
                                        <p:cTn id="200" dur="166" decel="50000">
                                          <p:stCondLst>
                                            <p:cond delay="1668"/>
                                          </p:stCondLst>
                                        </p:cTn>
                                        <p:tgtEl>
                                          <p:spTgt spid="35"/>
                                        </p:tgtEl>
                                      </p:cBhvr>
                                      <p:to x="100000" y="100000"/>
                                    </p:animScale>
                                    <p:animScale>
                                      <p:cBhvr>
                                        <p:cTn id="201" dur="26">
                                          <p:stCondLst>
                                            <p:cond delay="1808"/>
                                          </p:stCondLst>
                                        </p:cTn>
                                        <p:tgtEl>
                                          <p:spTgt spid="35"/>
                                        </p:tgtEl>
                                      </p:cBhvr>
                                      <p:to x="100000" y="95000"/>
                                    </p:animScale>
                                    <p:animScale>
                                      <p:cBhvr>
                                        <p:cTn id="202" dur="166" decel="50000">
                                          <p:stCondLst>
                                            <p:cond delay="1834"/>
                                          </p:stCondLst>
                                        </p:cTn>
                                        <p:tgtEl>
                                          <p:spTgt spid="35"/>
                                        </p:tgtEl>
                                      </p:cBhvr>
                                      <p:to x="100000" y="100000"/>
                                    </p:animScale>
                                  </p:childTnLst>
                                </p:cTn>
                              </p:par>
                              <p:par>
                                <p:cTn id="203" presetID="26" presetClass="entr" presetSubtype="0" fill="hold" grpId="1" nodeType="withEffect">
                                  <p:stCondLst>
                                    <p:cond delay="0"/>
                                  </p:stCondLst>
                                  <p:childTnLst>
                                    <p:set>
                                      <p:cBhvr>
                                        <p:cTn id="204" dur="1" fill="hold">
                                          <p:stCondLst>
                                            <p:cond delay="0"/>
                                          </p:stCondLst>
                                        </p:cTn>
                                        <p:tgtEl>
                                          <p:spTgt spid="33"/>
                                        </p:tgtEl>
                                        <p:attrNameLst>
                                          <p:attrName>style.visibility</p:attrName>
                                        </p:attrNameLst>
                                      </p:cBhvr>
                                      <p:to>
                                        <p:strVal val="visible"/>
                                      </p:to>
                                    </p:set>
                                    <p:animEffect transition="in" filter="wipe(down)">
                                      <p:cBhvr>
                                        <p:cTn id="205" dur="580">
                                          <p:stCondLst>
                                            <p:cond delay="0"/>
                                          </p:stCondLst>
                                        </p:cTn>
                                        <p:tgtEl>
                                          <p:spTgt spid="33"/>
                                        </p:tgtEl>
                                      </p:cBhvr>
                                    </p:animEffect>
                                    <p:anim calcmode="lin" valueType="num">
                                      <p:cBhvr>
                                        <p:cTn id="20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11" dur="26">
                                          <p:stCondLst>
                                            <p:cond delay="650"/>
                                          </p:stCondLst>
                                        </p:cTn>
                                        <p:tgtEl>
                                          <p:spTgt spid="33"/>
                                        </p:tgtEl>
                                      </p:cBhvr>
                                      <p:to x="100000" y="60000"/>
                                    </p:animScale>
                                    <p:animScale>
                                      <p:cBhvr>
                                        <p:cTn id="212" dur="166" decel="50000">
                                          <p:stCondLst>
                                            <p:cond delay="676"/>
                                          </p:stCondLst>
                                        </p:cTn>
                                        <p:tgtEl>
                                          <p:spTgt spid="33"/>
                                        </p:tgtEl>
                                      </p:cBhvr>
                                      <p:to x="100000" y="100000"/>
                                    </p:animScale>
                                    <p:animScale>
                                      <p:cBhvr>
                                        <p:cTn id="213" dur="26">
                                          <p:stCondLst>
                                            <p:cond delay="1312"/>
                                          </p:stCondLst>
                                        </p:cTn>
                                        <p:tgtEl>
                                          <p:spTgt spid="33"/>
                                        </p:tgtEl>
                                      </p:cBhvr>
                                      <p:to x="100000" y="80000"/>
                                    </p:animScale>
                                    <p:animScale>
                                      <p:cBhvr>
                                        <p:cTn id="214" dur="166" decel="50000">
                                          <p:stCondLst>
                                            <p:cond delay="1338"/>
                                          </p:stCondLst>
                                        </p:cTn>
                                        <p:tgtEl>
                                          <p:spTgt spid="33"/>
                                        </p:tgtEl>
                                      </p:cBhvr>
                                      <p:to x="100000" y="100000"/>
                                    </p:animScale>
                                    <p:animScale>
                                      <p:cBhvr>
                                        <p:cTn id="215" dur="26">
                                          <p:stCondLst>
                                            <p:cond delay="1642"/>
                                          </p:stCondLst>
                                        </p:cTn>
                                        <p:tgtEl>
                                          <p:spTgt spid="33"/>
                                        </p:tgtEl>
                                      </p:cBhvr>
                                      <p:to x="100000" y="90000"/>
                                    </p:animScale>
                                    <p:animScale>
                                      <p:cBhvr>
                                        <p:cTn id="216" dur="166" decel="50000">
                                          <p:stCondLst>
                                            <p:cond delay="1668"/>
                                          </p:stCondLst>
                                        </p:cTn>
                                        <p:tgtEl>
                                          <p:spTgt spid="33"/>
                                        </p:tgtEl>
                                      </p:cBhvr>
                                      <p:to x="100000" y="100000"/>
                                    </p:animScale>
                                    <p:animScale>
                                      <p:cBhvr>
                                        <p:cTn id="217" dur="26">
                                          <p:stCondLst>
                                            <p:cond delay="1808"/>
                                          </p:stCondLst>
                                        </p:cTn>
                                        <p:tgtEl>
                                          <p:spTgt spid="33"/>
                                        </p:tgtEl>
                                      </p:cBhvr>
                                      <p:to x="100000" y="95000"/>
                                    </p:animScale>
                                    <p:animScale>
                                      <p:cBhvr>
                                        <p:cTn id="21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3" grpId="1" animBg="1"/>
      <p:bldP spid="15" grpId="0" animBg="1"/>
      <p:bldP spid="15" grpId="1" animBg="1"/>
      <p:bldP spid="17" grpId="0" animBg="1"/>
      <p:bldP spid="17" grpId="1" animBg="1"/>
      <p:bldP spid="33" grpId="0" animBg="1"/>
      <p:bldP spid="33"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2559941" y="324167"/>
            <a:ext cx="6191118" cy="1015663"/>
          </a:xfrm>
          <a:prstGeom prst="rect">
            <a:avLst/>
          </a:prstGeom>
          <a:solidFill>
            <a:srgbClr val="92D050"/>
          </a:solidFill>
          <a:ln>
            <a:solidFill>
              <a:schemeClr val="accent6">
                <a:lumMod val="75000"/>
              </a:schemeClr>
            </a:solidFill>
          </a:ln>
        </p:spPr>
        <p:txBody>
          <a:bodyPr wrap="none" lIns="91440" tIns="45720" rIns="91440" bIns="45720">
            <a:spAutoFit/>
          </a:bodyPr>
          <a:lstStyle/>
          <a:p>
            <a:pPr algn="ctr"/>
            <a:r>
              <a:rPr lang="en-US" sz="60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Luyện</a:t>
            </a:r>
            <a:r>
              <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đọc</a:t>
            </a:r>
            <a:r>
              <a:rPr lang="en-US" sz="6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câu dài</a:t>
            </a:r>
            <a:endPar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grpSp>
        <p:nvGrpSpPr>
          <p:cNvPr id="15" name="组合 5"/>
          <p:cNvGrpSpPr>
            <a:grpSpLocks/>
          </p:cNvGrpSpPr>
          <p:nvPr/>
        </p:nvGrpSpPr>
        <p:grpSpPr bwMode="auto">
          <a:xfrm>
            <a:off x="81828" y="4350367"/>
            <a:ext cx="12110172" cy="2527300"/>
            <a:chOff x="-6350" y="6061075"/>
            <a:chExt cx="12204701" cy="2527300"/>
          </a:xfrm>
        </p:grpSpPr>
        <p:sp>
          <p:nvSpPr>
            <p:cNvPr id="16" name="Freeform 15"/>
            <p:cNvSpPr>
              <a:spLocks/>
            </p:cNvSpPr>
            <p:nvPr/>
          </p:nvSpPr>
          <p:spPr bwMode="auto">
            <a:xfrm>
              <a:off x="1380067" y="7564438"/>
              <a:ext cx="35984" cy="1017587"/>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p:spPr>
          <p:txBody>
            <a:bodyPr lIns="68580" tIns="34290" rIns="68580" bIns="34290"/>
            <a:lstStyle/>
            <a:p>
              <a:pPr>
                <a:defRPr/>
              </a:pPr>
              <a:endParaRPr lang="zh-CN" altLang="en-US" sz="1350"/>
            </a:p>
          </p:txBody>
        </p:sp>
        <p:sp>
          <p:nvSpPr>
            <p:cNvPr id="17" name="Freeform 16"/>
            <p:cNvSpPr>
              <a:spLocks/>
            </p:cNvSpPr>
            <p:nvPr/>
          </p:nvSpPr>
          <p:spPr bwMode="auto">
            <a:xfrm>
              <a:off x="622301" y="6935788"/>
              <a:ext cx="35984" cy="1646237"/>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18" name="Freeform 17"/>
            <p:cNvSpPr>
              <a:spLocks/>
            </p:cNvSpPr>
            <p:nvPr/>
          </p:nvSpPr>
          <p:spPr bwMode="auto">
            <a:xfrm>
              <a:off x="1680634" y="6492875"/>
              <a:ext cx="38100"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p:spPr>
          <p:txBody>
            <a:bodyPr lIns="68580" tIns="34290" rIns="68580" bIns="34290"/>
            <a:lstStyle/>
            <a:p>
              <a:pPr>
                <a:defRPr/>
              </a:pPr>
              <a:endParaRPr lang="zh-CN" altLang="en-US" sz="1350"/>
            </a:p>
          </p:txBody>
        </p:sp>
        <p:sp>
          <p:nvSpPr>
            <p:cNvPr id="19" name="Freeform 18"/>
            <p:cNvSpPr>
              <a:spLocks/>
            </p:cNvSpPr>
            <p:nvPr/>
          </p:nvSpPr>
          <p:spPr bwMode="auto">
            <a:xfrm>
              <a:off x="2338918" y="6683375"/>
              <a:ext cx="38100"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20" name="Freeform 19"/>
            <p:cNvSpPr>
              <a:spLocks/>
            </p:cNvSpPr>
            <p:nvPr/>
          </p:nvSpPr>
          <p:spPr bwMode="auto">
            <a:xfrm>
              <a:off x="2611967" y="7485063"/>
              <a:ext cx="29633" cy="1096962"/>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p:spPr>
          <p:txBody>
            <a:bodyPr lIns="68580" tIns="34290" rIns="68580" bIns="34290"/>
            <a:lstStyle/>
            <a:p>
              <a:pPr>
                <a:defRPr/>
              </a:pPr>
              <a:endParaRPr lang="zh-CN" altLang="en-US" sz="1350"/>
            </a:p>
          </p:txBody>
        </p:sp>
        <p:sp>
          <p:nvSpPr>
            <p:cNvPr id="21" name="Freeform 20"/>
            <p:cNvSpPr>
              <a:spLocks/>
            </p:cNvSpPr>
            <p:nvPr/>
          </p:nvSpPr>
          <p:spPr bwMode="auto">
            <a:xfrm>
              <a:off x="836085" y="6819900"/>
              <a:ext cx="1159933"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p:spPr>
          <p:txBody>
            <a:bodyPr lIns="68580" tIns="34290" rIns="68580" bIns="34290"/>
            <a:lstStyle/>
            <a:p>
              <a:pPr>
                <a:defRPr/>
              </a:pPr>
              <a:endParaRPr lang="zh-CN" altLang="en-US" sz="1350"/>
            </a:p>
          </p:txBody>
        </p:sp>
        <p:sp>
          <p:nvSpPr>
            <p:cNvPr id="22" name="Oval 21"/>
            <p:cNvSpPr>
              <a:spLocks noChangeArrowheads="1"/>
            </p:cNvSpPr>
            <p:nvPr/>
          </p:nvSpPr>
          <p:spPr bwMode="auto">
            <a:xfrm>
              <a:off x="1157818" y="7164388"/>
              <a:ext cx="480483" cy="474662"/>
            </a:xfrm>
            <a:prstGeom prst="ellipse">
              <a:avLst/>
            </a:prstGeom>
            <a:solidFill>
              <a:srgbClr val="440000"/>
            </a:solidFill>
            <a:ln>
              <a:noFill/>
            </a:ln>
          </p:spPr>
          <p:txBody>
            <a:bodyPr lIns="68580" tIns="34290" rIns="68580" bIns="34290"/>
            <a:lstStyle/>
            <a:p>
              <a:pPr>
                <a:defRPr/>
              </a:pPr>
              <a:endParaRPr lang="zh-CN" altLang="en-US" sz="1350"/>
            </a:p>
          </p:txBody>
        </p:sp>
        <p:sp>
          <p:nvSpPr>
            <p:cNvPr id="23" name="Oval 22"/>
            <p:cNvSpPr>
              <a:spLocks noChangeArrowheads="1"/>
            </p:cNvSpPr>
            <p:nvPr/>
          </p:nvSpPr>
          <p:spPr bwMode="auto">
            <a:xfrm>
              <a:off x="1231901" y="7288213"/>
              <a:ext cx="16933" cy="11112"/>
            </a:xfrm>
            <a:prstGeom prst="ellipse">
              <a:avLst/>
            </a:prstGeom>
            <a:solidFill>
              <a:srgbClr val="FFFFFF"/>
            </a:solidFill>
            <a:ln>
              <a:noFill/>
            </a:ln>
          </p:spPr>
          <p:txBody>
            <a:bodyPr lIns="68580" tIns="34290" rIns="68580" bIns="34290"/>
            <a:lstStyle/>
            <a:p>
              <a:pPr>
                <a:defRPr/>
              </a:pPr>
              <a:endParaRPr lang="zh-CN" altLang="en-US" sz="1350"/>
            </a:p>
          </p:txBody>
        </p:sp>
        <p:sp>
          <p:nvSpPr>
            <p:cNvPr id="24" name="Oval 23"/>
            <p:cNvSpPr>
              <a:spLocks noChangeArrowheads="1"/>
            </p:cNvSpPr>
            <p:nvPr/>
          </p:nvSpPr>
          <p:spPr bwMode="auto">
            <a:xfrm>
              <a:off x="1416051" y="724535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25" name="Oval 24"/>
            <p:cNvSpPr>
              <a:spLocks noChangeArrowheads="1"/>
            </p:cNvSpPr>
            <p:nvPr/>
          </p:nvSpPr>
          <p:spPr bwMode="auto">
            <a:xfrm>
              <a:off x="1373718" y="7331075"/>
              <a:ext cx="19049"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26" name="Oval 25"/>
            <p:cNvSpPr>
              <a:spLocks noChangeArrowheads="1"/>
            </p:cNvSpPr>
            <p:nvPr/>
          </p:nvSpPr>
          <p:spPr bwMode="auto">
            <a:xfrm>
              <a:off x="1557867" y="73310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27" name="Oval 26"/>
            <p:cNvSpPr>
              <a:spLocks noChangeArrowheads="1"/>
            </p:cNvSpPr>
            <p:nvPr/>
          </p:nvSpPr>
          <p:spPr bwMode="auto">
            <a:xfrm>
              <a:off x="1500718" y="7459663"/>
              <a:ext cx="19049"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28" name="Oval 27"/>
            <p:cNvSpPr>
              <a:spLocks noChangeArrowheads="1"/>
            </p:cNvSpPr>
            <p:nvPr/>
          </p:nvSpPr>
          <p:spPr bwMode="auto">
            <a:xfrm>
              <a:off x="1255185" y="7429500"/>
              <a:ext cx="190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29" name="Oval 28"/>
            <p:cNvSpPr>
              <a:spLocks noChangeArrowheads="1"/>
            </p:cNvSpPr>
            <p:nvPr/>
          </p:nvSpPr>
          <p:spPr bwMode="auto">
            <a:xfrm>
              <a:off x="1422401" y="745490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30" name="Oval 29"/>
            <p:cNvSpPr>
              <a:spLocks noChangeArrowheads="1"/>
            </p:cNvSpPr>
            <p:nvPr/>
          </p:nvSpPr>
          <p:spPr bwMode="auto">
            <a:xfrm>
              <a:off x="1392767" y="7559675"/>
              <a:ext cx="10584"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31" name="Freeform 30"/>
            <p:cNvSpPr>
              <a:spLocks/>
            </p:cNvSpPr>
            <p:nvPr/>
          </p:nvSpPr>
          <p:spPr bwMode="auto">
            <a:xfrm>
              <a:off x="300567" y="6456363"/>
              <a:ext cx="721784" cy="671512"/>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p:spPr>
          <p:txBody>
            <a:bodyPr lIns="68580" tIns="34290" rIns="68580" bIns="34290"/>
            <a:lstStyle/>
            <a:p>
              <a:pPr>
                <a:defRPr/>
              </a:pPr>
              <a:endParaRPr lang="zh-CN" altLang="en-US" sz="1350"/>
            </a:p>
          </p:txBody>
        </p:sp>
        <p:sp>
          <p:nvSpPr>
            <p:cNvPr id="32" name="Oval 31"/>
            <p:cNvSpPr>
              <a:spLocks noChangeArrowheads="1"/>
            </p:cNvSpPr>
            <p:nvPr/>
          </p:nvSpPr>
          <p:spPr bwMode="auto">
            <a:xfrm>
              <a:off x="497418" y="6665913"/>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33" name="Oval 32"/>
            <p:cNvSpPr>
              <a:spLocks noChangeArrowheads="1"/>
            </p:cNvSpPr>
            <p:nvPr/>
          </p:nvSpPr>
          <p:spPr bwMode="auto">
            <a:xfrm>
              <a:off x="548218" y="674528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4" name="Oval 33"/>
            <p:cNvSpPr>
              <a:spLocks noChangeArrowheads="1"/>
            </p:cNvSpPr>
            <p:nvPr/>
          </p:nvSpPr>
          <p:spPr bwMode="auto">
            <a:xfrm>
              <a:off x="658285" y="6715125"/>
              <a:ext cx="6349"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35" name="Oval 34"/>
            <p:cNvSpPr>
              <a:spLocks noChangeArrowheads="1"/>
            </p:cNvSpPr>
            <p:nvPr/>
          </p:nvSpPr>
          <p:spPr bwMode="auto">
            <a:xfrm>
              <a:off x="632885" y="6770688"/>
              <a:ext cx="6349" cy="11112"/>
            </a:xfrm>
            <a:prstGeom prst="ellipse">
              <a:avLst/>
            </a:prstGeom>
            <a:solidFill>
              <a:srgbClr val="FFFFFF"/>
            </a:solidFill>
            <a:ln>
              <a:noFill/>
            </a:ln>
          </p:spPr>
          <p:txBody>
            <a:bodyPr lIns="68580" tIns="34290" rIns="68580" bIns="34290"/>
            <a:lstStyle/>
            <a:p>
              <a:pPr>
                <a:defRPr/>
              </a:pPr>
              <a:endParaRPr lang="zh-CN" altLang="en-US" sz="1350"/>
            </a:p>
          </p:txBody>
        </p:sp>
        <p:sp>
          <p:nvSpPr>
            <p:cNvPr id="36" name="Oval 35"/>
            <p:cNvSpPr>
              <a:spLocks noChangeArrowheads="1"/>
            </p:cNvSpPr>
            <p:nvPr/>
          </p:nvSpPr>
          <p:spPr bwMode="auto">
            <a:xfrm>
              <a:off x="745067" y="6770688"/>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37" name="Oval 36"/>
            <p:cNvSpPr>
              <a:spLocks noChangeArrowheads="1"/>
            </p:cNvSpPr>
            <p:nvPr/>
          </p:nvSpPr>
          <p:spPr bwMode="auto">
            <a:xfrm>
              <a:off x="713318" y="68500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38" name="Oval 37"/>
            <p:cNvSpPr>
              <a:spLocks noChangeArrowheads="1"/>
            </p:cNvSpPr>
            <p:nvPr/>
          </p:nvSpPr>
          <p:spPr bwMode="auto">
            <a:xfrm>
              <a:off x="560918" y="683101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9" name="Oval 38"/>
            <p:cNvSpPr>
              <a:spLocks noChangeArrowheads="1"/>
            </p:cNvSpPr>
            <p:nvPr/>
          </p:nvSpPr>
          <p:spPr bwMode="auto">
            <a:xfrm>
              <a:off x="664634" y="6843713"/>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40" name="Oval 39"/>
            <p:cNvSpPr>
              <a:spLocks noChangeArrowheads="1"/>
            </p:cNvSpPr>
            <p:nvPr/>
          </p:nvSpPr>
          <p:spPr bwMode="auto">
            <a:xfrm>
              <a:off x="645585" y="69119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1" name="Freeform 40"/>
            <p:cNvSpPr>
              <a:spLocks/>
            </p:cNvSpPr>
            <p:nvPr/>
          </p:nvSpPr>
          <p:spPr bwMode="auto">
            <a:xfrm>
              <a:off x="2277534" y="7108825"/>
              <a:ext cx="721784"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p:spPr>
          <p:txBody>
            <a:bodyPr lIns="68580" tIns="34290" rIns="68580" bIns="34290"/>
            <a:lstStyle/>
            <a:p>
              <a:pPr>
                <a:defRPr/>
              </a:pPr>
              <a:endParaRPr lang="zh-CN" altLang="en-US" sz="1350"/>
            </a:p>
          </p:txBody>
        </p:sp>
        <p:sp>
          <p:nvSpPr>
            <p:cNvPr id="42" name="Oval 41"/>
            <p:cNvSpPr>
              <a:spLocks noChangeArrowheads="1"/>
            </p:cNvSpPr>
            <p:nvPr/>
          </p:nvSpPr>
          <p:spPr bwMode="auto">
            <a:xfrm>
              <a:off x="2480734" y="7324725"/>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43" name="Oval 42"/>
            <p:cNvSpPr>
              <a:spLocks noChangeArrowheads="1"/>
            </p:cNvSpPr>
            <p:nvPr/>
          </p:nvSpPr>
          <p:spPr bwMode="auto">
            <a:xfrm>
              <a:off x="2523067" y="7399338"/>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44" name="Oval 43"/>
            <p:cNvSpPr>
              <a:spLocks noChangeArrowheads="1"/>
            </p:cNvSpPr>
            <p:nvPr/>
          </p:nvSpPr>
          <p:spPr bwMode="auto">
            <a:xfrm>
              <a:off x="2641601" y="737393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5" name="Oval 44"/>
            <p:cNvSpPr>
              <a:spLocks noChangeArrowheads="1"/>
            </p:cNvSpPr>
            <p:nvPr/>
          </p:nvSpPr>
          <p:spPr bwMode="auto">
            <a:xfrm>
              <a:off x="2611967" y="7429500"/>
              <a:ext cx="10584"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6" name="Oval 45"/>
            <p:cNvSpPr>
              <a:spLocks noChangeArrowheads="1"/>
            </p:cNvSpPr>
            <p:nvPr/>
          </p:nvSpPr>
          <p:spPr bwMode="auto">
            <a:xfrm>
              <a:off x="2726267" y="742315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7" name="Oval 46"/>
            <p:cNvSpPr>
              <a:spLocks noChangeArrowheads="1"/>
            </p:cNvSpPr>
            <p:nvPr/>
          </p:nvSpPr>
          <p:spPr bwMode="auto">
            <a:xfrm>
              <a:off x="2696634" y="7508875"/>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8" name="Oval 47"/>
            <p:cNvSpPr>
              <a:spLocks noChangeArrowheads="1"/>
            </p:cNvSpPr>
            <p:nvPr/>
          </p:nvSpPr>
          <p:spPr bwMode="auto">
            <a:xfrm>
              <a:off x="2542118" y="74850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49" name="Oval 48"/>
            <p:cNvSpPr>
              <a:spLocks noChangeArrowheads="1"/>
            </p:cNvSpPr>
            <p:nvPr/>
          </p:nvSpPr>
          <p:spPr bwMode="auto">
            <a:xfrm>
              <a:off x="2641601" y="7504113"/>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50" name="Oval 49"/>
            <p:cNvSpPr>
              <a:spLocks noChangeArrowheads="1"/>
            </p:cNvSpPr>
            <p:nvPr/>
          </p:nvSpPr>
          <p:spPr bwMode="auto">
            <a:xfrm>
              <a:off x="2622551" y="7564438"/>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51" name="Freeform 50"/>
            <p:cNvSpPr>
              <a:spLocks/>
            </p:cNvSpPr>
            <p:nvPr/>
          </p:nvSpPr>
          <p:spPr bwMode="auto">
            <a:xfrm>
              <a:off x="2129367" y="6516688"/>
              <a:ext cx="499533" cy="468312"/>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p:spPr>
          <p:txBody>
            <a:bodyPr lIns="68580" tIns="34290" rIns="68580" bIns="34290"/>
            <a:lstStyle/>
            <a:p>
              <a:pPr>
                <a:defRPr/>
              </a:pPr>
              <a:endParaRPr lang="zh-CN" altLang="en-US" sz="1350"/>
            </a:p>
          </p:txBody>
        </p:sp>
        <p:sp>
          <p:nvSpPr>
            <p:cNvPr id="52" name="Oval 51"/>
            <p:cNvSpPr>
              <a:spLocks noChangeArrowheads="1"/>
            </p:cNvSpPr>
            <p:nvPr/>
          </p:nvSpPr>
          <p:spPr bwMode="auto">
            <a:xfrm>
              <a:off x="2264834" y="6665913"/>
              <a:ext cx="209551" cy="209550"/>
            </a:xfrm>
            <a:prstGeom prst="ellipse">
              <a:avLst/>
            </a:prstGeom>
            <a:solidFill>
              <a:srgbClr val="440000"/>
            </a:solidFill>
            <a:ln>
              <a:noFill/>
            </a:ln>
          </p:spPr>
          <p:txBody>
            <a:bodyPr lIns="68580" tIns="34290" rIns="68580" bIns="34290"/>
            <a:lstStyle/>
            <a:p>
              <a:pPr>
                <a:defRPr/>
              </a:pPr>
              <a:endParaRPr lang="zh-CN" altLang="en-US" sz="1350"/>
            </a:p>
          </p:txBody>
        </p:sp>
        <p:sp>
          <p:nvSpPr>
            <p:cNvPr id="53" name="Oval 52"/>
            <p:cNvSpPr>
              <a:spLocks noChangeArrowheads="1"/>
            </p:cNvSpPr>
            <p:nvPr/>
          </p:nvSpPr>
          <p:spPr bwMode="auto">
            <a:xfrm>
              <a:off x="2302934" y="6719888"/>
              <a:ext cx="2117"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4" name="Oval 53"/>
            <p:cNvSpPr>
              <a:spLocks noChangeArrowheads="1"/>
            </p:cNvSpPr>
            <p:nvPr/>
          </p:nvSpPr>
          <p:spPr bwMode="auto">
            <a:xfrm>
              <a:off x="2377018" y="670242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5" name="Oval 54"/>
            <p:cNvSpPr>
              <a:spLocks noChangeArrowheads="1"/>
            </p:cNvSpPr>
            <p:nvPr/>
          </p:nvSpPr>
          <p:spPr bwMode="auto">
            <a:xfrm>
              <a:off x="2357967" y="673893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6" name="Oval 55"/>
            <p:cNvSpPr>
              <a:spLocks noChangeArrowheads="1"/>
            </p:cNvSpPr>
            <p:nvPr/>
          </p:nvSpPr>
          <p:spPr bwMode="auto">
            <a:xfrm>
              <a:off x="2438401" y="673258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7" name="Oval 56"/>
            <p:cNvSpPr>
              <a:spLocks noChangeArrowheads="1"/>
            </p:cNvSpPr>
            <p:nvPr/>
          </p:nvSpPr>
          <p:spPr bwMode="auto">
            <a:xfrm>
              <a:off x="2419351" y="67945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8" name="Oval 57"/>
            <p:cNvSpPr>
              <a:spLocks noChangeArrowheads="1"/>
            </p:cNvSpPr>
            <p:nvPr/>
          </p:nvSpPr>
          <p:spPr bwMode="auto">
            <a:xfrm>
              <a:off x="2307167" y="678180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9" name="Oval 58"/>
            <p:cNvSpPr>
              <a:spLocks noChangeArrowheads="1"/>
            </p:cNvSpPr>
            <p:nvPr/>
          </p:nvSpPr>
          <p:spPr bwMode="auto">
            <a:xfrm>
              <a:off x="2383367" y="678815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0" name="Oval 59"/>
            <p:cNvSpPr>
              <a:spLocks noChangeArrowheads="1"/>
            </p:cNvSpPr>
            <p:nvPr/>
          </p:nvSpPr>
          <p:spPr bwMode="auto">
            <a:xfrm>
              <a:off x="2370667" y="6837363"/>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1" name="Freeform 60"/>
            <p:cNvSpPr>
              <a:spLocks/>
            </p:cNvSpPr>
            <p:nvPr/>
          </p:nvSpPr>
          <p:spPr bwMode="auto">
            <a:xfrm>
              <a:off x="1297518" y="6061075"/>
              <a:ext cx="692149"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p:spPr>
          <p:txBody>
            <a:bodyPr lIns="68580" tIns="34290" rIns="68580" bIns="34290"/>
            <a:lstStyle/>
            <a:p>
              <a:pPr>
                <a:defRPr/>
              </a:pPr>
              <a:endParaRPr lang="zh-CN" altLang="en-US" sz="1350"/>
            </a:p>
          </p:txBody>
        </p:sp>
        <p:sp>
          <p:nvSpPr>
            <p:cNvPr id="62" name="Oval 61"/>
            <p:cNvSpPr>
              <a:spLocks noChangeArrowheads="1"/>
            </p:cNvSpPr>
            <p:nvPr/>
          </p:nvSpPr>
          <p:spPr bwMode="auto">
            <a:xfrm>
              <a:off x="1490134" y="6264275"/>
              <a:ext cx="283633" cy="284163"/>
            </a:xfrm>
            <a:prstGeom prst="ellipse">
              <a:avLst/>
            </a:prstGeom>
            <a:solidFill>
              <a:srgbClr val="440000"/>
            </a:solidFill>
            <a:ln>
              <a:noFill/>
            </a:ln>
          </p:spPr>
          <p:txBody>
            <a:bodyPr lIns="68580" tIns="34290" rIns="68580" bIns="34290"/>
            <a:lstStyle/>
            <a:p>
              <a:pPr>
                <a:defRPr/>
              </a:pPr>
              <a:endParaRPr lang="zh-CN" altLang="en-US" sz="1350"/>
            </a:p>
          </p:txBody>
        </p:sp>
        <p:sp>
          <p:nvSpPr>
            <p:cNvPr id="63" name="Oval 62"/>
            <p:cNvSpPr>
              <a:spLocks noChangeArrowheads="1"/>
            </p:cNvSpPr>
            <p:nvPr/>
          </p:nvSpPr>
          <p:spPr bwMode="auto">
            <a:xfrm>
              <a:off x="1532467" y="633888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4" name="Oval 63"/>
            <p:cNvSpPr>
              <a:spLocks noChangeArrowheads="1"/>
            </p:cNvSpPr>
            <p:nvPr/>
          </p:nvSpPr>
          <p:spPr bwMode="auto">
            <a:xfrm>
              <a:off x="1644651" y="6313488"/>
              <a:ext cx="423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5" name="Oval 64"/>
            <p:cNvSpPr>
              <a:spLocks noChangeArrowheads="1"/>
            </p:cNvSpPr>
            <p:nvPr/>
          </p:nvSpPr>
          <p:spPr bwMode="auto">
            <a:xfrm>
              <a:off x="1619251" y="6362700"/>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66" name="Oval 65"/>
            <p:cNvSpPr>
              <a:spLocks noChangeArrowheads="1"/>
            </p:cNvSpPr>
            <p:nvPr/>
          </p:nvSpPr>
          <p:spPr bwMode="auto">
            <a:xfrm>
              <a:off x="1722967" y="636270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7" name="Oval 66"/>
            <p:cNvSpPr>
              <a:spLocks noChangeArrowheads="1"/>
            </p:cNvSpPr>
            <p:nvPr/>
          </p:nvSpPr>
          <p:spPr bwMode="auto">
            <a:xfrm>
              <a:off x="1693334" y="644366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8" name="Oval 67"/>
            <p:cNvSpPr>
              <a:spLocks noChangeArrowheads="1"/>
            </p:cNvSpPr>
            <p:nvPr/>
          </p:nvSpPr>
          <p:spPr bwMode="auto">
            <a:xfrm>
              <a:off x="1545167" y="642461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9" name="Oval 68"/>
            <p:cNvSpPr>
              <a:spLocks noChangeArrowheads="1"/>
            </p:cNvSpPr>
            <p:nvPr/>
          </p:nvSpPr>
          <p:spPr bwMode="auto">
            <a:xfrm>
              <a:off x="1644651" y="6437313"/>
              <a:ext cx="1058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70" name="Oval 69"/>
            <p:cNvSpPr>
              <a:spLocks noChangeArrowheads="1"/>
            </p:cNvSpPr>
            <p:nvPr/>
          </p:nvSpPr>
          <p:spPr bwMode="auto">
            <a:xfrm>
              <a:off x="1625601" y="6499225"/>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71" name="Freeform 70"/>
            <p:cNvSpPr>
              <a:spLocks/>
            </p:cNvSpPr>
            <p:nvPr/>
          </p:nvSpPr>
          <p:spPr bwMode="auto">
            <a:xfrm>
              <a:off x="929218" y="7910513"/>
              <a:ext cx="457200"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p:spPr>
          <p:txBody>
            <a:bodyPr lIns="68580" tIns="34290" rIns="68580" bIns="34290"/>
            <a:lstStyle/>
            <a:p>
              <a:pPr>
                <a:defRPr/>
              </a:pPr>
              <a:endParaRPr lang="zh-CN" altLang="en-US" sz="1350"/>
            </a:p>
          </p:txBody>
        </p:sp>
        <p:sp>
          <p:nvSpPr>
            <p:cNvPr id="72" name="Freeform 71"/>
            <p:cNvSpPr>
              <a:spLocks/>
            </p:cNvSpPr>
            <p:nvPr/>
          </p:nvSpPr>
          <p:spPr bwMode="auto">
            <a:xfrm>
              <a:off x="903818" y="7953375"/>
              <a:ext cx="482600"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73" name="Freeform 72"/>
            <p:cNvSpPr>
              <a:spLocks/>
            </p:cNvSpPr>
            <p:nvPr/>
          </p:nvSpPr>
          <p:spPr bwMode="auto">
            <a:xfrm>
              <a:off x="154518" y="7183438"/>
              <a:ext cx="45508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74" name="Freeform 73"/>
            <p:cNvSpPr>
              <a:spLocks/>
            </p:cNvSpPr>
            <p:nvPr/>
          </p:nvSpPr>
          <p:spPr bwMode="auto">
            <a:xfrm>
              <a:off x="129118" y="7232650"/>
              <a:ext cx="48683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75" name="Freeform 74"/>
            <p:cNvSpPr>
              <a:spLocks/>
            </p:cNvSpPr>
            <p:nvPr/>
          </p:nvSpPr>
          <p:spPr bwMode="auto">
            <a:xfrm>
              <a:off x="1883834" y="7239000"/>
              <a:ext cx="463551"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p:spPr>
          <p:txBody>
            <a:bodyPr lIns="68580" tIns="34290" rIns="68580" bIns="34290"/>
            <a:lstStyle/>
            <a:p>
              <a:pPr>
                <a:defRPr/>
              </a:pPr>
              <a:endParaRPr lang="zh-CN" altLang="en-US" sz="1350"/>
            </a:p>
          </p:txBody>
        </p:sp>
        <p:sp>
          <p:nvSpPr>
            <p:cNvPr id="76" name="Freeform 75"/>
            <p:cNvSpPr>
              <a:spLocks/>
            </p:cNvSpPr>
            <p:nvPr/>
          </p:nvSpPr>
          <p:spPr bwMode="auto">
            <a:xfrm>
              <a:off x="1864785" y="7281863"/>
              <a:ext cx="482600"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p:spPr>
          <p:txBody>
            <a:bodyPr lIns="68580" tIns="34290" rIns="68580" bIns="34290"/>
            <a:lstStyle/>
            <a:p>
              <a:pPr>
                <a:defRPr/>
              </a:pPr>
              <a:endParaRPr lang="zh-CN" altLang="en-US" sz="1350"/>
            </a:p>
          </p:txBody>
        </p:sp>
        <p:sp>
          <p:nvSpPr>
            <p:cNvPr id="77" name="Freeform 76"/>
            <p:cNvSpPr>
              <a:spLocks/>
            </p:cNvSpPr>
            <p:nvPr/>
          </p:nvSpPr>
          <p:spPr bwMode="auto">
            <a:xfrm>
              <a:off x="645585"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p:spPr>
          <p:txBody>
            <a:bodyPr lIns="68580" tIns="34290" rIns="68580" bIns="34290"/>
            <a:lstStyle/>
            <a:p>
              <a:pPr>
                <a:defRPr/>
              </a:pPr>
              <a:endParaRPr lang="zh-CN" altLang="en-US" sz="1350"/>
            </a:p>
          </p:txBody>
        </p:sp>
        <p:sp>
          <p:nvSpPr>
            <p:cNvPr id="78" name="Freeform 77"/>
            <p:cNvSpPr>
              <a:spLocks/>
            </p:cNvSpPr>
            <p:nvPr/>
          </p:nvSpPr>
          <p:spPr bwMode="auto">
            <a:xfrm>
              <a:off x="645585" y="7423150"/>
              <a:ext cx="425449"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p:spPr>
          <p:txBody>
            <a:bodyPr lIns="68580" tIns="34290" rIns="68580" bIns="34290"/>
            <a:lstStyle/>
            <a:p>
              <a:pPr>
                <a:defRPr/>
              </a:pPr>
              <a:endParaRPr lang="zh-CN" altLang="en-US" sz="1350"/>
            </a:p>
          </p:txBody>
        </p:sp>
        <p:sp>
          <p:nvSpPr>
            <p:cNvPr id="79" name="Freeform 78"/>
            <p:cNvSpPr>
              <a:spLocks/>
            </p:cNvSpPr>
            <p:nvPr/>
          </p:nvSpPr>
          <p:spPr bwMode="auto">
            <a:xfrm>
              <a:off x="1722967"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p:spPr>
          <p:txBody>
            <a:bodyPr lIns="68580" tIns="34290" rIns="68580" bIns="34290"/>
            <a:lstStyle/>
            <a:p>
              <a:pPr>
                <a:defRPr/>
              </a:pPr>
              <a:endParaRPr lang="zh-CN" altLang="en-US" sz="1350"/>
            </a:p>
          </p:txBody>
        </p:sp>
        <p:sp>
          <p:nvSpPr>
            <p:cNvPr id="80" name="Freeform 79"/>
            <p:cNvSpPr>
              <a:spLocks/>
            </p:cNvSpPr>
            <p:nvPr/>
          </p:nvSpPr>
          <p:spPr bwMode="auto">
            <a:xfrm>
              <a:off x="1722967" y="6627813"/>
              <a:ext cx="425451"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p:spPr>
          <p:txBody>
            <a:bodyPr lIns="68580" tIns="34290" rIns="68580" bIns="34290"/>
            <a:lstStyle/>
            <a:p>
              <a:pPr>
                <a:defRPr/>
              </a:pPr>
              <a:endParaRPr lang="zh-CN" altLang="en-US" sz="1350"/>
            </a:p>
          </p:txBody>
        </p:sp>
        <p:sp>
          <p:nvSpPr>
            <p:cNvPr id="81" name="Freeform 80"/>
            <p:cNvSpPr>
              <a:spLocks/>
            </p:cNvSpPr>
            <p:nvPr/>
          </p:nvSpPr>
          <p:spPr bwMode="auto">
            <a:xfrm>
              <a:off x="2635251" y="7664450"/>
              <a:ext cx="522816"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p:spPr>
          <p:txBody>
            <a:bodyPr lIns="68580" tIns="34290" rIns="68580" bIns="34290"/>
            <a:lstStyle/>
            <a:p>
              <a:pPr>
                <a:defRPr/>
              </a:pPr>
              <a:endParaRPr lang="zh-CN" altLang="en-US" sz="1350"/>
            </a:p>
          </p:txBody>
        </p:sp>
        <p:sp>
          <p:nvSpPr>
            <p:cNvPr id="82" name="Freeform 81"/>
            <p:cNvSpPr>
              <a:spLocks/>
            </p:cNvSpPr>
            <p:nvPr/>
          </p:nvSpPr>
          <p:spPr bwMode="auto">
            <a:xfrm>
              <a:off x="2635251" y="7664450"/>
              <a:ext cx="554567"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p:spPr>
          <p:txBody>
            <a:bodyPr lIns="68580" tIns="34290" rIns="68580" bIns="34290"/>
            <a:lstStyle/>
            <a:p>
              <a:pPr>
                <a:defRPr/>
              </a:pPr>
              <a:endParaRPr lang="zh-CN" altLang="en-US" sz="1350"/>
            </a:p>
          </p:txBody>
        </p:sp>
        <p:sp>
          <p:nvSpPr>
            <p:cNvPr id="83" name="Freeform 82"/>
            <p:cNvSpPr>
              <a:spLocks/>
            </p:cNvSpPr>
            <p:nvPr/>
          </p:nvSpPr>
          <p:spPr bwMode="auto">
            <a:xfrm>
              <a:off x="10972800" y="7404100"/>
              <a:ext cx="2963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p:spPr>
          <p:txBody>
            <a:bodyPr lIns="68580" tIns="34290" rIns="68580" bIns="34290"/>
            <a:lstStyle/>
            <a:p>
              <a:pPr>
                <a:defRPr/>
              </a:pPr>
              <a:endParaRPr lang="zh-CN" altLang="en-US" sz="1350"/>
            </a:p>
          </p:txBody>
        </p:sp>
        <p:sp>
          <p:nvSpPr>
            <p:cNvPr id="84" name="Freeform 83"/>
            <p:cNvSpPr>
              <a:spLocks/>
            </p:cNvSpPr>
            <p:nvPr/>
          </p:nvSpPr>
          <p:spPr bwMode="auto">
            <a:xfrm>
              <a:off x="11857567"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5" name="Freeform 84"/>
            <p:cNvSpPr>
              <a:spLocks/>
            </p:cNvSpPr>
            <p:nvPr/>
          </p:nvSpPr>
          <p:spPr bwMode="auto">
            <a:xfrm>
              <a:off x="10041467" y="7472363"/>
              <a:ext cx="38100" cy="1109662"/>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6" name="Freeform 85"/>
            <p:cNvSpPr>
              <a:spLocks/>
            </p:cNvSpPr>
            <p:nvPr/>
          </p:nvSpPr>
          <p:spPr bwMode="auto">
            <a:xfrm>
              <a:off x="11605684"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7" name="Freeform 86"/>
            <p:cNvSpPr>
              <a:spLocks/>
            </p:cNvSpPr>
            <p:nvPr/>
          </p:nvSpPr>
          <p:spPr bwMode="auto">
            <a:xfrm>
              <a:off x="11273367" y="6486525"/>
              <a:ext cx="715433"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p:spPr>
          <p:txBody>
            <a:bodyPr lIns="68580" tIns="34290" rIns="68580" bIns="34290"/>
            <a:lstStyle/>
            <a:p>
              <a:pPr>
                <a:defRPr/>
              </a:pPr>
              <a:endParaRPr lang="zh-CN" altLang="en-US" sz="1350"/>
            </a:p>
          </p:txBody>
        </p:sp>
        <p:sp>
          <p:nvSpPr>
            <p:cNvPr id="88" name="Oval 87"/>
            <p:cNvSpPr>
              <a:spLocks noChangeArrowheads="1"/>
            </p:cNvSpPr>
            <p:nvPr/>
          </p:nvSpPr>
          <p:spPr bwMode="auto">
            <a:xfrm>
              <a:off x="11470218" y="6702425"/>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89" name="Oval 88"/>
            <p:cNvSpPr>
              <a:spLocks noChangeArrowheads="1"/>
            </p:cNvSpPr>
            <p:nvPr/>
          </p:nvSpPr>
          <p:spPr bwMode="auto">
            <a:xfrm>
              <a:off x="11514667" y="677545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0" name="Oval 89"/>
            <p:cNvSpPr>
              <a:spLocks noChangeArrowheads="1"/>
            </p:cNvSpPr>
            <p:nvPr/>
          </p:nvSpPr>
          <p:spPr bwMode="auto">
            <a:xfrm>
              <a:off x="11631084" y="675163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1" name="Oval 90"/>
            <p:cNvSpPr>
              <a:spLocks noChangeArrowheads="1"/>
            </p:cNvSpPr>
            <p:nvPr/>
          </p:nvSpPr>
          <p:spPr bwMode="auto">
            <a:xfrm>
              <a:off x="11605684" y="68072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2" name="Oval 91"/>
            <p:cNvSpPr>
              <a:spLocks noChangeArrowheads="1"/>
            </p:cNvSpPr>
            <p:nvPr/>
          </p:nvSpPr>
          <p:spPr bwMode="auto">
            <a:xfrm>
              <a:off x="11717867" y="6800850"/>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93" name="Oval 92"/>
            <p:cNvSpPr>
              <a:spLocks noChangeArrowheads="1"/>
            </p:cNvSpPr>
            <p:nvPr/>
          </p:nvSpPr>
          <p:spPr bwMode="auto">
            <a:xfrm>
              <a:off x="11686118" y="68865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4" name="Oval 93"/>
            <p:cNvSpPr>
              <a:spLocks noChangeArrowheads="1"/>
            </p:cNvSpPr>
            <p:nvPr/>
          </p:nvSpPr>
          <p:spPr bwMode="auto">
            <a:xfrm>
              <a:off x="11533718" y="68627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95" name="Oval 94"/>
            <p:cNvSpPr>
              <a:spLocks noChangeArrowheads="1"/>
            </p:cNvSpPr>
            <p:nvPr/>
          </p:nvSpPr>
          <p:spPr bwMode="auto">
            <a:xfrm>
              <a:off x="11631084" y="6880225"/>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6" name="Oval 95"/>
            <p:cNvSpPr>
              <a:spLocks noChangeArrowheads="1"/>
            </p:cNvSpPr>
            <p:nvPr/>
          </p:nvSpPr>
          <p:spPr bwMode="auto">
            <a:xfrm>
              <a:off x="11612034" y="6948488"/>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7" name="Freeform 96"/>
            <p:cNvSpPr>
              <a:spLocks/>
            </p:cNvSpPr>
            <p:nvPr/>
          </p:nvSpPr>
          <p:spPr bwMode="auto">
            <a:xfrm>
              <a:off x="11982451"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p:spPr>
          <p:txBody>
            <a:bodyPr lIns="68580" tIns="34290" rIns="68580" bIns="34290"/>
            <a:lstStyle/>
            <a:p>
              <a:pPr>
                <a:defRPr/>
              </a:pPr>
              <a:endParaRPr lang="zh-CN" altLang="en-US" sz="1350"/>
            </a:p>
          </p:txBody>
        </p:sp>
        <p:sp>
          <p:nvSpPr>
            <p:cNvPr id="98" name="Freeform 97"/>
            <p:cNvSpPr>
              <a:spLocks/>
            </p:cNvSpPr>
            <p:nvPr/>
          </p:nvSpPr>
          <p:spPr bwMode="auto">
            <a:xfrm>
              <a:off x="11552767" y="7151688"/>
              <a:ext cx="645584"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p:spPr>
          <p:txBody>
            <a:bodyPr lIns="68580" tIns="34290" rIns="68580" bIns="34290"/>
            <a:lstStyle/>
            <a:p>
              <a:pPr>
                <a:defRPr/>
              </a:pPr>
              <a:endParaRPr lang="zh-CN" altLang="en-US" sz="1350"/>
            </a:p>
          </p:txBody>
        </p:sp>
        <p:sp>
          <p:nvSpPr>
            <p:cNvPr id="99" name="Oval 98"/>
            <p:cNvSpPr>
              <a:spLocks noChangeArrowheads="1"/>
            </p:cNvSpPr>
            <p:nvPr/>
          </p:nvSpPr>
          <p:spPr bwMode="auto">
            <a:xfrm>
              <a:off x="11743267" y="7354888"/>
              <a:ext cx="287867" cy="284162"/>
            </a:xfrm>
            <a:prstGeom prst="ellipse">
              <a:avLst/>
            </a:prstGeom>
            <a:solidFill>
              <a:srgbClr val="440000"/>
            </a:solidFill>
            <a:ln>
              <a:noFill/>
            </a:ln>
          </p:spPr>
          <p:txBody>
            <a:bodyPr lIns="68580" tIns="34290" rIns="68580" bIns="34290"/>
            <a:lstStyle/>
            <a:p>
              <a:pPr>
                <a:defRPr/>
              </a:pPr>
              <a:endParaRPr lang="zh-CN" altLang="en-US" sz="1350"/>
            </a:p>
          </p:txBody>
        </p:sp>
        <p:sp>
          <p:nvSpPr>
            <p:cNvPr id="100" name="Oval 99"/>
            <p:cNvSpPr>
              <a:spLocks noChangeArrowheads="1"/>
            </p:cNvSpPr>
            <p:nvPr/>
          </p:nvSpPr>
          <p:spPr bwMode="auto">
            <a:xfrm>
              <a:off x="11791951" y="74295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1" name="Oval 100"/>
            <p:cNvSpPr>
              <a:spLocks noChangeArrowheads="1"/>
            </p:cNvSpPr>
            <p:nvPr/>
          </p:nvSpPr>
          <p:spPr bwMode="auto">
            <a:xfrm>
              <a:off x="11895667" y="740410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2" name="Oval 101"/>
            <p:cNvSpPr>
              <a:spLocks noChangeArrowheads="1"/>
            </p:cNvSpPr>
            <p:nvPr/>
          </p:nvSpPr>
          <p:spPr bwMode="auto">
            <a:xfrm>
              <a:off x="11870267" y="745490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103" name="Oval 102"/>
            <p:cNvSpPr>
              <a:spLocks noChangeArrowheads="1"/>
            </p:cNvSpPr>
            <p:nvPr/>
          </p:nvSpPr>
          <p:spPr bwMode="auto">
            <a:xfrm>
              <a:off x="11982451" y="7454900"/>
              <a:ext cx="6349" cy="4763"/>
            </a:xfrm>
            <a:prstGeom prst="ellipse">
              <a:avLst/>
            </a:prstGeom>
            <a:solidFill>
              <a:srgbClr val="FFFFFF"/>
            </a:solidFill>
            <a:ln>
              <a:noFill/>
            </a:ln>
          </p:spPr>
          <p:txBody>
            <a:bodyPr lIns="68580" tIns="34290" rIns="68580" bIns="34290"/>
            <a:lstStyle/>
            <a:p>
              <a:pPr>
                <a:defRPr/>
              </a:pPr>
              <a:endParaRPr lang="zh-CN" altLang="en-US" sz="1350"/>
            </a:p>
          </p:txBody>
        </p:sp>
        <p:sp>
          <p:nvSpPr>
            <p:cNvPr id="104" name="Oval 103"/>
            <p:cNvSpPr>
              <a:spLocks noChangeArrowheads="1"/>
            </p:cNvSpPr>
            <p:nvPr/>
          </p:nvSpPr>
          <p:spPr bwMode="auto">
            <a:xfrm>
              <a:off x="11952818" y="75342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5" name="Oval 104"/>
            <p:cNvSpPr>
              <a:spLocks noChangeArrowheads="1"/>
            </p:cNvSpPr>
            <p:nvPr/>
          </p:nvSpPr>
          <p:spPr bwMode="auto">
            <a:xfrm>
              <a:off x="11804651" y="7515225"/>
              <a:ext cx="423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6" name="Oval 105"/>
            <p:cNvSpPr>
              <a:spLocks noChangeArrowheads="1"/>
            </p:cNvSpPr>
            <p:nvPr/>
          </p:nvSpPr>
          <p:spPr bwMode="auto">
            <a:xfrm>
              <a:off x="11902018" y="752792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7" name="Oval 106"/>
            <p:cNvSpPr>
              <a:spLocks noChangeArrowheads="1"/>
            </p:cNvSpPr>
            <p:nvPr/>
          </p:nvSpPr>
          <p:spPr bwMode="auto">
            <a:xfrm>
              <a:off x="11882967" y="7589838"/>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08" name="Freeform 107"/>
            <p:cNvSpPr>
              <a:spLocks/>
            </p:cNvSpPr>
            <p:nvPr/>
          </p:nvSpPr>
          <p:spPr bwMode="auto">
            <a:xfrm>
              <a:off x="9673167" y="7127875"/>
              <a:ext cx="69003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p:spPr>
          <p:txBody>
            <a:bodyPr lIns="68580" tIns="34290" rIns="68580" bIns="34290"/>
            <a:lstStyle/>
            <a:p>
              <a:pPr>
                <a:defRPr/>
              </a:pPr>
              <a:endParaRPr lang="zh-CN" altLang="en-US" sz="1350"/>
            </a:p>
          </p:txBody>
        </p:sp>
        <p:sp>
          <p:nvSpPr>
            <p:cNvPr id="109" name="Oval 108"/>
            <p:cNvSpPr>
              <a:spLocks noChangeArrowheads="1"/>
            </p:cNvSpPr>
            <p:nvPr/>
          </p:nvSpPr>
          <p:spPr bwMode="auto">
            <a:xfrm>
              <a:off x="9863667" y="7331075"/>
              <a:ext cx="283633" cy="282575"/>
            </a:xfrm>
            <a:prstGeom prst="ellipse">
              <a:avLst/>
            </a:prstGeom>
            <a:solidFill>
              <a:srgbClr val="440000"/>
            </a:solidFill>
            <a:ln>
              <a:noFill/>
            </a:ln>
          </p:spPr>
          <p:txBody>
            <a:bodyPr lIns="68580" tIns="34290" rIns="68580" bIns="34290"/>
            <a:lstStyle/>
            <a:p>
              <a:pPr>
                <a:defRPr/>
              </a:pPr>
              <a:endParaRPr lang="zh-CN" altLang="en-US" sz="1350"/>
            </a:p>
          </p:txBody>
        </p:sp>
        <p:sp>
          <p:nvSpPr>
            <p:cNvPr id="110" name="Oval 109"/>
            <p:cNvSpPr>
              <a:spLocks noChangeArrowheads="1"/>
            </p:cNvSpPr>
            <p:nvPr/>
          </p:nvSpPr>
          <p:spPr bwMode="auto">
            <a:xfrm>
              <a:off x="9908118" y="74041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1" name="Oval 110"/>
            <p:cNvSpPr>
              <a:spLocks noChangeArrowheads="1"/>
            </p:cNvSpPr>
            <p:nvPr/>
          </p:nvSpPr>
          <p:spPr bwMode="auto">
            <a:xfrm>
              <a:off x="10018184" y="738028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2" name="Oval 111"/>
            <p:cNvSpPr>
              <a:spLocks noChangeArrowheads="1"/>
            </p:cNvSpPr>
            <p:nvPr/>
          </p:nvSpPr>
          <p:spPr bwMode="auto">
            <a:xfrm>
              <a:off x="9992784" y="743585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3" name="Oval 112"/>
            <p:cNvSpPr>
              <a:spLocks noChangeArrowheads="1"/>
            </p:cNvSpPr>
            <p:nvPr/>
          </p:nvSpPr>
          <p:spPr bwMode="auto">
            <a:xfrm>
              <a:off x="10104967" y="742950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4" name="Oval 113"/>
            <p:cNvSpPr>
              <a:spLocks noChangeArrowheads="1"/>
            </p:cNvSpPr>
            <p:nvPr/>
          </p:nvSpPr>
          <p:spPr bwMode="auto">
            <a:xfrm>
              <a:off x="10066867" y="75088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15" name="Oval 114"/>
            <p:cNvSpPr>
              <a:spLocks noChangeArrowheads="1"/>
            </p:cNvSpPr>
            <p:nvPr/>
          </p:nvSpPr>
          <p:spPr bwMode="auto">
            <a:xfrm>
              <a:off x="9920818" y="7491413"/>
              <a:ext cx="1058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6" name="Oval 115"/>
            <p:cNvSpPr>
              <a:spLocks noChangeArrowheads="1"/>
            </p:cNvSpPr>
            <p:nvPr/>
          </p:nvSpPr>
          <p:spPr bwMode="auto">
            <a:xfrm>
              <a:off x="10018184" y="7504113"/>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117" name="Oval 116"/>
            <p:cNvSpPr>
              <a:spLocks noChangeArrowheads="1"/>
            </p:cNvSpPr>
            <p:nvPr/>
          </p:nvSpPr>
          <p:spPr bwMode="auto">
            <a:xfrm>
              <a:off x="9999134" y="7564438"/>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18" name="Freeform 117"/>
            <p:cNvSpPr>
              <a:spLocks/>
            </p:cNvSpPr>
            <p:nvPr/>
          </p:nvSpPr>
          <p:spPr bwMode="auto">
            <a:xfrm>
              <a:off x="9592734" y="7639050"/>
              <a:ext cx="457200"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119" name="Freeform 118"/>
            <p:cNvSpPr>
              <a:spLocks/>
            </p:cNvSpPr>
            <p:nvPr/>
          </p:nvSpPr>
          <p:spPr bwMode="auto">
            <a:xfrm>
              <a:off x="9569451" y="7688263"/>
              <a:ext cx="478367"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120" name="Freeform 119"/>
            <p:cNvSpPr>
              <a:spLocks/>
            </p:cNvSpPr>
            <p:nvPr/>
          </p:nvSpPr>
          <p:spPr bwMode="auto">
            <a:xfrm>
              <a:off x="11108267" y="7540625"/>
              <a:ext cx="48683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121" name="Freeform 120"/>
            <p:cNvSpPr>
              <a:spLocks/>
            </p:cNvSpPr>
            <p:nvPr/>
          </p:nvSpPr>
          <p:spPr bwMode="auto">
            <a:xfrm>
              <a:off x="11082867" y="7589838"/>
              <a:ext cx="518584" cy="455612"/>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122" name="Freeform 121"/>
            <p:cNvSpPr>
              <a:spLocks/>
            </p:cNvSpPr>
            <p:nvPr/>
          </p:nvSpPr>
          <p:spPr bwMode="auto">
            <a:xfrm>
              <a:off x="12056534" y="7700963"/>
              <a:ext cx="141817" cy="357187"/>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p:spPr>
          <p:txBody>
            <a:bodyPr lIns="68580" tIns="34290" rIns="68580" bIns="34290"/>
            <a:lstStyle/>
            <a:p>
              <a:pPr>
                <a:defRPr/>
              </a:pPr>
              <a:endParaRPr lang="zh-CN" altLang="en-US" sz="1350"/>
            </a:p>
          </p:txBody>
        </p:sp>
        <p:sp>
          <p:nvSpPr>
            <p:cNvPr id="123" name="Freeform 122"/>
            <p:cNvSpPr>
              <a:spLocks/>
            </p:cNvSpPr>
            <p:nvPr/>
          </p:nvSpPr>
          <p:spPr bwMode="auto">
            <a:xfrm>
              <a:off x="12056534" y="7916863"/>
              <a:ext cx="141817" cy="147637"/>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p:spPr>
          <p:txBody>
            <a:bodyPr lIns="68580" tIns="34290" rIns="68580" bIns="34290"/>
            <a:lstStyle/>
            <a:p>
              <a:pPr>
                <a:defRPr/>
              </a:pPr>
              <a:endParaRPr lang="zh-CN" altLang="en-US" sz="1350"/>
            </a:p>
          </p:txBody>
        </p:sp>
        <p:sp>
          <p:nvSpPr>
            <p:cNvPr id="124" name="Freeform 123"/>
            <p:cNvSpPr>
              <a:spLocks/>
            </p:cNvSpPr>
            <p:nvPr/>
          </p:nvSpPr>
          <p:spPr bwMode="auto">
            <a:xfrm>
              <a:off x="11034184" y="8051800"/>
              <a:ext cx="518583"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p:spPr>
          <p:txBody>
            <a:bodyPr lIns="68580" tIns="34290" rIns="68580" bIns="34290"/>
            <a:lstStyle/>
            <a:p>
              <a:pPr>
                <a:defRPr/>
              </a:pPr>
              <a:endParaRPr lang="zh-CN" altLang="en-US" sz="1350"/>
            </a:p>
          </p:txBody>
        </p:sp>
        <p:sp>
          <p:nvSpPr>
            <p:cNvPr id="125" name="Freeform 124"/>
            <p:cNvSpPr>
              <a:spLocks/>
            </p:cNvSpPr>
            <p:nvPr/>
          </p:nvSpPr>
          <p:spPr bwMode="auto">
            <a:xfrm>
              <a:off x="11034184" y="8051800"/>
              <a:ext cx="548216"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p:spPr>
          <p:txBody>
            <a:bodyPr lIns="68580" tIns="34290" rIns="68580" bIns="34290"/>
            <a:lstStyle/>
            <a:p>
              <a:pPr>
                <a:defRPr/>
              </a:pPr>
              <a:endParaRPr lang="zh-CN" altLang="en-US" sz="1350"/>
            </a:p>
          </p:txBody>
        </p:sp>
        <p:sp>
          <p:nvSpPr>
            <p:cNvPr id="126" name="Freeform 125"/>
            <p:cNvSpPr>
              <a:spLocks/>
            </p:cNvSpPr>
            <p:nvPr/>
          </p:nvSpPr>
          <p:spPr bwMode="auto">
            <a:xfrm>
              <a:off x="11034184" y="8582025"/>
              <a:ext cx="99483"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p:spPr>
          <p:txBody>
            <a:bodyPr lIns="68580" tIns="34290" rIns="68580" bIns="34290"/>
            <a:lstStyle/>
            <a:p>
              <a:pPr>
                <a:defRPr/>
              </a:pPr>
              <a:endParaRPr lang="zh-CN" altLang="en-US" sz="1350"/>
            </a:p>
          </p:txBody>
        </p:sp>
        <p:sp>
          <p:nvSpPr>
            <p:cNvPr id="127" name="Freeform 126"/>
            <p:cNvSpPr>
              <a:spLocks/>
            </p:cNvSpPr>
            <p:nvPr/>
          </p:nvSpPr>
          <p:spPr bwMode="auto">
            <a:xfrm>
              <a:off x="10124018" y="7983538"/>
              <a:ext cx="522816" cy="525462"/>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p:spPr>
          <p:txBody>
            <a:bodyPr lIns="68580" tIns="34290" rIns="68580" bIns="34290"/>
            <a:lstStyle/>
            <a:p>
              <a:pPr>
                <a:defRPr/>
              </a:pPr>
              <a:endParaRPr lang="zh-CN" altLang="en-US" sz="1350"/>
            </a:p>
          </p:txBody>
        </p:sp>
        <p:sp>
          <p:nvSpPr>
            <p:cNvPr id="128" name="Freeform 127"/>
            <p:cNvSpPr>
              <a:spLocks/>
            </p:cNvSpPr>
            <p:nvPr/>
          </p:nvSpPr>
          <p:spPr bwMode="auto">
            <a:xfrm>
              <a:off x="10124018" y="7983538"/>
              <a:ext cx="548216"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p:spPr>
          <p:txBody>
            <a:bodyPr lIns="68580" tIns="34290" rIns="68580" bIns="34290"/>
            <a:lstStyle/>
            <a:p>
              <a:pPr>
                <a:defRPr/>
              </a:pPr>
              <a:endParaRPr lang="zh-CN" altLang="en-US" sz="1350"/>
            </a:p>
          </p:txBody>
        </p:sp>
        <p:sp>
          <p:nvSpPr>
            <p:cNvPr id="129" name="Freeform 128"/>
            <p:cNvSpPr>
              <a:spLocks/>
            </p:cNvSpPr>
            <p:nvPr/>
          </p:nvSpPr>
          <p:spPr bwMode="auto">
            <a:xfrm>
              <a:off x="10392834" y="6813550"/>
              <a:ext cx="1153584"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p:spPr>
          <p:txBody>
            <a:bodyPr lIns="68580" tIns="34290" rIns="68580" bIns="34290"/>
            <a:lstStyle/>
            <a:p>
              <a:pPr>
                <a:defRPr/>
              </a:pPr>
              <a:endParaRPr lang="zh-CN" altLang="en-US" sz="1350"/>
            </a:p>
          </p:txBody>
        </p:sp>
        <p:sp>
          <p:nvSpPr>
            <p:cNvPr id="130" name="Oval 129"/>
            <p:cNvSpPr>
              <a:spLocks noChangeArrowheads="1"/>
            </p:cNvSpPr>
            <p:nvPr/>
          </p:nvSpPr>
          <p:spPr bwMode="auto">
            <a:xfrm>
              <a:off x="10714567" y="7151688"/>
              <a:ext cx="474133" cy="474662"/>
            </a:xfrm>
            <a:prstGeom prst="ellipse">
              <a:avLst/>
            </a:prstGeom>
            <a:solidFill>
              <a:srgbClr val="440000"/>
            </a:solidFill>
            <a:ln>
              <a:noFill/>
            </a:ln>
          </p:spPr>
          <p:txBody>
            <a:bodyPr lIns="68580" tIns="34290" rIns="68580" bIns="34290"/>
            <a:lstStyle/>
            <a:p>
              <a:pPr>
                <a:defRPr/>
              </a:pPr>
              <a:endParaRPr lang="zh-CN" altLang="en-US" sz="1350"/>
            </a:p>
          </p:txBody>
        </p:sp>
        <p:sp>
          <p:nvSpPr>
            <p:cNvPr id="131" name="Oval 130"/>
            <p:cNvSpPr>
              <a:spLocks noChangeArrowheads="1"/>
            </p:cNvSpPr>
            <p:nvPr/>
          </p:nvSpPr>
          <p:spPr bwMode="auto">
            <a:xfrm>
              <a:off x="10788651" y="7275513"/>
              <a:ext cx="10583"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2" name="Oval 131"/>
            <p:cNvSpPr>
              <a:spLocks noChangeArrowheads="1"/>
            </p:cNvSpPr>
            <p:nvPr/>
          </p:nvSpPr>
          <p:spPr bwMode="auto">
            <a:xfrm>
              <a:off x="10966451" y="7232650"/>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3" name="Oval 132"/>
            <p:cNvSpPr>
              <a:spLocks noChangeArrowheads="1"/>
            </p:cNvSpPr>
            <p:nvPr/>
          </p:nvSpPr>
          <p:spPr bwMode="auto">
            <a:xfrm>
              <a:off x="10930467" y="73183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4" name="Oval 133"/>
            <p:cNvSpPr>
              <a:spLocks noChangeArrowheads="1"/>
            </p:cNvSpPr>
            <p:nvPr/>
          </p:nvSpPr>
          <p:spPr bwMode="auto">
            <a:xfrm>
              <a:off x="11108267" y="7312025"/>
              <a:ext cx="12700"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35" name="Oval 134"/>
            <p:cNvSpPr>
              <a:spLocks noChangeArrowheads="1"/>
            </p:cNvSpPr>
            <p:nvPr/>
          </p:nvSpPr>
          <p:spPr bwMode="auto">
            <a:xfrm>
              <a:off x="11057467" y="744855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136" name="Oval 135"/>
            <p:cNvSpPr>
              <a:spLocks noChangeArrowheads="1"/>
            </p:cNvSpPr>
            <p:nvPr/>
          </p:nvSpPr>
          <p:spPr bwMode="auto">
            <a:xfrm>
              <a:off x="10811934" y="7416800"/>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7" name="Oval 136"/>
            <p:cNvSpPr>
              <a:spLocks noChangeArrowheads="1"/>
            </p:cNvSpPr>
            <p:nvPr/>
          </p:nvSpPr>
          <p:spPr bwMode="auto">
            <a:xfrm>
              <a:off x="10972800" y="7435850"/>
              <a:ext cx="12700"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38" name="Oval 137"/>
            <p:cNvSpPr>
              <a:spLocks noChangeArrowheads="1"/>
            </p:cNvSpPr>
            <p:nvPr/>
          </p:nvSpPr>
          <p:spPr bwMode="auto">
            <a:xfrm>
              <a:off x="10943167" y="7540625"/>
              <a:ext cx="16933"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39" name="Rectangle 138"/>
            <p:cNvSpPr>
              <a:spLocks noChangeArrowheads="1"/>
            </p:cNvSpPr>
            <p:nvPr/>
          </p:nvSpPr>
          <p:spPr bwMode="auto">
            <a:xfrm>
              <a:off x="-6350" y="8175625"/>
              <a:ext cx="12204701" cy="184150"/>
            </a:xfrm>
            <a:prstGeom prst="rect">
              <a:avLst/>
            </a:prstGeom>
            <a:solidFill>
              <a:srgbClr val="FFFFFF"/>
            </a:solidFill>
            <a:ln>
              <a:noFill/>
            </a:ln>
          </p:spPr>
          <p:txBody>
            <a:bodyPr lIns="68580" tIns="34290" rIns="68580" bIns="34290"/>
            <a:lstStyle/>
            <a:p>
              <a:pPr>
                <a:defRPr/>
              </a:pPr>
              <a:endParaRPr lang="zh-CN" altLang="en-US" sz="1350"/>
            </a:p>
          </p:txBody>
        </p:sp>
        <p:sp>
          <p:nvSpPr>
            <p:cNvPr id="140" name="Freeform 139"/>
            <p:cNvSpPr>
              <a:spLocks/>
            </p:cNvSpPr>
            <p:nvPr/>
          </p:nvSpPr>
          <p:spPr bwMode="auto">
            <a:xfrm>
              <a:off x="281518"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1" name="Freeform 140"/>
            <p:cNvSpPr>
              <a:spLocks/>
            </p:cNvSpPr>
            <p:nvPr/>
          </p:nvSpPr>
          <p:spPr bwMode="auto">
            <a:xfrm>
              <a:off x="960967" y="7799388"/>
              <a:ext cx="190500" cy="782637"/>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42" name="Freeform 141"/>
            <p:cNvSpPr>
              <a:spLocks/>
            </p:cNvSpPr>
            <p:nvPr/>
          </p:nvSpPr>
          <p:spPr bwMode="auto">
            <a:xfrm>
              <a:off x="1644651"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3" name="Freeform 142"/>
            <p:cNvSpPr>
              <a:spLocks/>
            </p:cNvSpPr>
            <p:nvPr/>
          </p:nvSpPr>
          <p:spPr bwMode="auto">
            <a:xfrm>
              <a:off x="2319867"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4" name="Freeform 143"/>
            <p:cNvSpPr>
              <a:spLocks/>
            </p:cNvSpPr>
            <p:nvPr/>
          </p:nvSpPr>
          <p:spPr bwMode="auto">
            <a:xfrm>
              <a:off x="2999318"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45" name="Freeform 144"/>
            <p:cNvSpPr>
              <a:spLocks/>
            </p:cNvSpPr>
            <p:nvPr/>
          </p:nvSpPr>
          <p:spPr bwMode="auto">
            <a:xfrm>
              <a:off x="3680885"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6" name="Freeform 145"/>
            <p:cNvSpPr>
              <a:spLocks/>
            </p:cNvSpPr>
            <p:nvPr/>
          </p:nvSpPr>
          <p:spPr bwMode="auto">
            <a:xfrm>
              <a:off x="43582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7" name="Freeform 146"/>
            <p:cNvSpPr>
              <a:spLocks/>
            </p:cNvSpPr>
            <p:nvPr/>
          </p:nvSpPr>
          <p:spPr bwMode="auto">
            <a:xfrm>
              <a:off x="50440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8" name="Freeform 147"/>
            <p:cNvSpPr>
              <a:spLocks/>
            </p:cNvSpPr>
            <p:nvPr/>
          </p:nvSpPr>
          <p:spPr bwMode="auto">
            <a:xfrm>
              <a:off x="571923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9" name="Freeform 148"/>
            <p:cNvSpPr>
              <a:spLocks/>
            </p:cNvSpPr>
            <p:nvPr/>
          </p:nvSpPr>
          <p:spPr bwMode="auto">
            <a:xfrm>
              <a:off x="63965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0" name="Freeform 149"/>
            <p:cNvSpPr>
              <a:spLocks/>
            </p:cNvSpPr>
            <p:nvPr/>
          </p:nvSpPr>
          <p:spPr bwMode="auto">
            <a:xfrm>
              <a:off x="70823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1" name="Freeform 150"/>
            <p:cNvSpPr>
              <a:spLocks/>
            </p:cNvSpPr>
            <p:nvPr/>
          </p:nvSpPr>
          <p:spPr bwMode="auto">
            <a:xfrm>
              <a:off x="775758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2" name="Freeform 151"/>
            <p:cNvSpPr>
              <a:spLocks/>
            </p:cNvSpPr>
            <p:nvPr/>
          </p:nvSpPr>
          <p:spPr bwMode="auto">
            <a:xfrm>
              <a:off x="84349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3" name="Freeform 152"/>
            <p:cNvSpPr>
              <a:spLocks/>
            </p:cNvSpPr>
            <p:nvPr/>
          </p:nvSpPr>
          <p:spPr bwMode="auto">
            <a:xfrm>
              <a:off x="9118600"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4" name="Freeform 153"/>
            <p:cNvSpPr>
              <a:spLocks/>
            </p:cNvSpPr>
            <p:nvPr/>
          </p:nvSpPr>
          <p:spPr bwMode="auto">
            <a:xfrm>
              <a:off x="9795934"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5" name="Freeform 154"/>
            <p:cNvSpPr>
              <a:spLocks/>
            </p:cNvSpPr>
            <p:nvPr/>
          </p:nvSpPr>
          <p:spPr bwMode="auto">
            <a:xfrm>
              <a:off x="10473267"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56" name="Freeform 155"/>
            <p:cNvSpPr>
              <a:spLocks/>
            </p:cNvSpPr>
            <p:nvPr/>
          </p:nvSpPr>
          <p:spPr bwMode="auto">
            <a:xfrm>
              <a:off x="11156951"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7" name="Freeform 156"/>
            <p:cNvSpPr>
              <a:spLocks/>
            </p:cNvSpPr>
            <p:nvPr/>
          </p:nvSpPr>
          <p:spPr bwMode="auto">
            <a:xfrm>
              <a:off x="11834284"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grpSp>
      <p:sp>
        <p:nvSpPr>
          <p:cNvPr id="158" name="Rectangle 157"/>
          <p:cNvSpPr/>
          <p:nvPr/>
        </p:nvSpPr>
        <p:spPr>
          <a:xfrm>
            <a:off x="705610" y="2008039"/>
            <a:ext cx="10730362" cy="1409617"/>
          </a:xfrm>
          <a:prstGeom prst="rect">
            <a:avLst/>
          </a:prstGeom>
        </p:spPr>
        <p:txBody>
          <a:bodyPr wrap="square">
            <a:spAutoFit/>
          </a:bodyPr>
          <a:lstStyle/>
          <a:p>
            <a:pPr algn="just">
              <a:lnSpc>
                <a:spcPct val="107000"/>
              </a:lnSpc>
              <a:spcAft>
                <a:spcPts val="0"/>
              </a:spcAft>
            </a:pP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Cửu</a:t>
            </a:r>
            <a:r>
              <a:rPr lang="en-US" sz="4000" dirty="0">
                <a:latin typeface="Times New Roman" panose="02020603050405020304" pitchFamily="18" charset="0"/>
                <a:cs typeface="Times New Roman" panose="02020603050405020304" pitchFamily="18" charset="0"/>
              </a:rPr>
              <a:t> Long.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Straight Connector 2"/>
          <p:cNvCxnSpPr/>
          <p:nvPr/>
        </p:nvCxnSpPr>
        <p:spPr>
          <a:xfrm flipH="1">
            <a:off x="11342439" y="2174187"/>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4527075" y="2174188"/>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8751059"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8841625"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1000"/>
                                        <p:tgtEl>
                                          <p:spTgt spid="159"/>
                                        </p:tgtEl>
                                      </p:cBhvr>
                                    </p:animEffect>
                                    <p:anim calcmode="lin" valueType="num">
                                      <p:cBhvr>
                                        <p:cTn id="20" dur="1000" fill="hold"/>
                                        <p:tgtEl>
                                          <p:spTgt spid="159"/>
                                        </p:tgtEl>
                                        <p:attrNameLst>
                                          <p:attrName>ppt_x</p:attrName>
                                        </p:attrNameLst>
                                      </p:cBhvr>
                                      <p:tavLst>
                                        <p:tav tm="0">
                                          <p:val>
                                            <p:strVal val="#ppt_x"/>
                                          </p:val>
                                        </p:tav>
                                        <p:tav tm="100000">
                                          <p:val>
                                            <p:strVal val="#ppt_x"/>
                                          </p:val>
                                        </p:tav>
                                      </p:tavLst>
                                    </p:anim>
                                    <p:anim calcmode="lin" valueType="num">
                                      <p:cBhvr>
                                        <p:cTn id="21"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fade">
                                      <p:cBhvr>
                                        <p:cTn id="26" dur="1000"/>
                                        <p:tgtEl>
                                          <p:spTgt spid="160"/>
                                        </p:tgtEl>
                                      </p:cBhvr>
                                    </p:animEffect>
                                    <p:anim calcmode="lin" valueType="num">
                                      <p:cBhvr>
                                        <p:cTn id="27" dur="1000" fill="hold"/>
                                        <p:tgtEl>
                                          <p:spTgt spid="160"/>
                                        </p:tgtEl>
                                        <p:attrNameLst>
                                          <p:attrName>ppt_x</p:attrName>
                                        </p:attrNameLst>
                                      </p:cBhvr>
                                      <p:tavLst>
                                        <p:tav tm="0">
                                          <p:val>
                                            <p:strVal val="#ppt_x"/>
                                          </p:val>
                                        </p:tav>
                                        <p:tav tm="100000">
                                          <p:val>
                                            <p:strVal val="#ppt_x"/>
                                          </p:val>
                                        </p:tav>
                                      </p:tavLst>
                                    </p:anim>
                                    <p:anim calcmode="lin" valueType="num">
                                      <p:cBhvr>
                                        <p:cTn id="28"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1"/>
                                        </p:tgtEl>
                                        <p:attrNameLst>
                                          <p:attrName>style.visibility</p:attrName>
                                        </p:attrNameLst>
                                      </p:cBhvr>
                                      <p:to>
                                        <p:strVal val="visible"/>
                                      </p:to>
                                    </p:set>
                                    <p:animEffect transition="in" filter="fade">
                                      <p:cBhvr>
                                        <p:cTn id="33" dur="1000"/>
                                        <p:tgtEl>
                                          <p:spTgt spid="161"/>
                                        </p:tgtEl>
                                      </p:cBhvr>
                                    </p:animEffect>
                                    <p:anim calcmode="lin" valueType="num">
                                      <p:cBhvr>
                                        <p:cTn id="34" dur="1000" fill="hold"/>
                                        <p:tgtEl>
                                          <p:spTgt spid="161"/>
                                        </p:tgtEl>
                                        <p:attrNameLst>
                                          <p:attrName>ppt_x</p:attrName>
                                        </p:attrNameLst>
                                      </p:cBhvr>
                                      <p:tavLst>
                                        <p:tav tm="0">
                                          <p:val>
                                            <p:strVal val="#ppt_x"/>
                                          </p:val>
                                        </p:tav>
                                        <p:tav tm="100000">
                                          <p:val>
                                            <p:strVal val="#ppt_x"/>
                                          </p:val>
                                        </p:tav>
                                      </p:tavLst>
                                    </p:anim>
                                    <p:anim calcmode="lin" valueType="num">
                                      <p:cBhvr>
                                        <p:cTn id="35" dur="1000" fill="hold"/>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00316" y="0"/>
            <a:ext cx="3309938" cy="65619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86913" y="656198"/>
            <a:ext cx="11943811" cy="3093115"/>
          </a:xfrm>
          <a:prstGeom prst="rect">
            <a:avLst/>
          </a:prstGeom>
        </p:spPr>
      </p:pic>
      <p:pic>
        <p:nvPicPr>
          <p:cNvPr id="11" name="Picture 10"/>
          <p:cNvPicPr>
            <a:picLocks noChangeAspect="1"/>
          </p:cNvPicPr>
          <p:nvPr/>
        </p:nvPicPr>
        <p:blipFill>
          <a:blip r:embed="rId6"/>
          <a:stretch>
            <a:fillRect/>
          </a:stretch>
        </p:blipFill>
        <p:spPr>
          <a:xfrm>
            <a:off x="160786" y="3749312"/>
            <a:ext cx="11910275" cy="3017247"/>
          </a:xfrm>
          <a:prstGeom prst="rect">
            <a:avLst/>
          </a:prstGeom>
        </p:spPr>
      </p:pic>
      <p:sp>
        <p:nvSpPr>
          <p:cNvPr id="12" name="TextBox 11">
            <a:hlinkClick r:id="" action="ppaction://noaction"/>
          </p:cNvPr>
          <p:cNvSpPr txBox="1">
            <a:spLocks noChangeArrowheads="1"/>
          </p:cNvSpPr>
          <p:nvPr/>
        </p:nvSpPr>
        <p:spPr bwMode="auto">
          <a:xfrm>
            <a:off x="213039" y="522366"/>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1</a:t>
            </a:r>
          </a:p>
        </p:txBody>
      </p:sp>
      <p:sp>
        <p:nvSpPr>
          <p:cNvPr id="13" name="TextBox 12">
            <a:hlinkClick r:id="" action="ppaction://noaction"/>
          </p:cNvPr>
          <p:cNvSpPr txBox="1">
            <a:spLocks noChangeArrowheads="1"/>
          </p:cNvSpPr>
          <p:nvPr/>
        </p:nvSpPr>
        <p:spPr bwMode="auto">
          <a:xfrm>
            <a:off x="160787" y="2135839"/>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2</a:t>
            </a:r>
          </a:p>
        </p:txBody>
      </p:sp>
      <p:sp>
        <p:nvSpPr>
          <p:cNvPr id="14" name="TextBox 13">
            <a:hlinkClick r:id="" action="ppaction://noaction"/>
          </p:cNvPr>
          <p:cNvSpPr txBox="1">
            <a:spLocks noChangeArrowheads="1"/>
          </p:cNvSpPr>
          <p:nvPr/>
        </p:nvSpPr>
        <p:spPr bwMode="auto">
          <a:xfrm>
            <a:off x="101123" y="3586881"/>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3</a:t>
            </a:r>
          </a:p>
        </p:txBody>
      </p:sp>
      <p:sp>
        <p:nvSpPr>
          <p:cNvPr id="18" name="TextBox 17">
            <a:hlinkClick r:id="" action="ppaction://noaction"/>
          </p:cNvPr>
          <p:cNvSpPr txBox="1">
            <a:spLocks noChangeArrowheads="1"/>
          </p:cNvSpPr>
          <p:nvPr/>
        </p:nvSpPr>
        <p:spPr bwMode="auto">
          <a:xfrm>
            <a:off x="199976" y="5176720"/>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4</a:t>
            </a:r>
          </a:p>
        </p:txBody>
      </p:sp>
      <p:sp>
        <p:nvSpPr>
          <p:cNvPr id="20" name="Cloud 19">
            <a:extLst>
              <a:ext uri="{FF2B5EF4-FFF2-40B4-BE49-F238E27FC236}">
                <a16:creationId xmlns:a16="http://schemas.microsoft.com/office/drawing/2014/main" id="{2873E136-3F6A-476D-ACB1-355B8F61C242}"/>
              </a:ext>
            </a:extLst>
          </p:cNvPr>
          <p:cNvSpPr/>
          <p:nvPr/>
        </p:nvSpPr>
        <p:spPr>
          <a:xfrm>
            <a:off x="5070186" y="6219099"/>
            <a:ext cx="5989947" cy="70989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4544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20" grpId="0" animBg="1"/>
      <p:bldP spid="2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742</Words>
  <Application>Microsoft Office PowerPoint</Application>
  <PresentationFormat>Widescreen</PresentationFormat>
  <Paragraphs>109</Paragraphs>
  <Slides>41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等线</vt:lpstr>
      <vt:lpstr>Arial</vt:lpstr>
      <vt:lpstr>Arial-Rounded</vt:lpstr>
      <vt:lpstr>Calibri</vt:lpstr>
      <vt:lpstr>HP001 4 hàng</vt:lpstr>
      <vt:lpstr>Montserrat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MKSTORE</cp:lastModifiedBy>
  <cp:revision>47</cp:revision>
  <dcterms:created xsi:type="dcterms:W3CDTF">2021-07-20T01:55:21Z</dcterms:created>
  <dcterms:modified xsi:type="dcterms:W3CDTF">2025-01-15T03:22:51Z</dcterms:modified>
</cp:coreProperties>
</file>