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4" r:id="rId4"/>
    <p:sldId id="284" r:id="rId5"/>
    <p:sldId id="286" r:id="rId6"/>
    <p:sldId id="287" r:id="rId7"/>
    <p:sldId id="293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031638" y="2960268"/>
            <a:ext cx="3663183" cy="11264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3CD1B-7759-C29E-FB97-EECFEFA09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C3F587-1116-CACE-A352-215C18D665B8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F71208-189E-7928-8DA6-7F0252E1C1EE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D3904220-6CE9-628F-330B-E071E7C4007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7795917-263B-22AE-52F7-3BAA8223F94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CBFD40-A894-958D-3525-1A28B4660926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B418AA-53CF-6484-9644-6DBFC548E804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18163-0141-C51A-B0C3-DBF77311AD38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297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454</Words>
  <Application>Microsoft Office PowerPoint</Application>
  <PresentationFormat>Widescreen</PresentationFormat>
  <Paragraphs>174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151</cp:revision>
  <dcterms:created xsi:type="dcterms:W3CDTF">2021-06-02T01:34:28Z</dcterms:created>
  <dcterms:modified xsi:type="dcterms:W3CDTF">2025-01-24T00:55:21Z</dcterms:modified>
</cp:coreProperties>
</file>