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84" r:id="rId4"/>
    <p:sldId id="285" r:id="rId5"/>
    <p:sldId id="286" r:id="rId6"/>
    <p:sldId id="288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1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F932A-A993-B24E-F061-D04B15B33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F2683BA-458A-7B3B-91AF-6B55F529ED0D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5139CDC-BFFE-3D61-3C9C-D98AAD74BB9B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E74C8B68-EFF7-433B-3518-76A05C0DBDA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0CB34DC3-474F-B299-B03F-560327BC8EC1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1BB3AC-E0A7-32CC-5791-86D3B06ED75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81539E-3ADB-25E5-584E-B0AF6423D4FE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CA330-4C4F-5F06-4692-FD8035FEB4A1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23611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836152" y="417360"/>
            <a:ext cx="8024536" cy="176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BÀI 39</a:t>
            </a:r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: </a:t>
            </a: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BẢNG NHÂN 2</a:t>
            </a:r>
          </a:p>
          <a:p>
            <a:pPr algn="ctr">
              <a:lnSpc>
                <a:spcPct val="120000"/>
              </a:lnSpc>
            </a:pP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52120" y="2191642"/>
            <a:ext cx="5622324" cy="11264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KHÁM PHÁ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713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516</Words>
  <Application>Microsoft Office PowerPoint</Application>
  <PresentationFormat>Widescreen</PresentationFormat>
  <Paragraphs>170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155</cp:revision>
  <dcterms:created xsi:type="dcterms:W3CDTF">2021-06-02T01:34:28Z</dcterms:created>
  <dcterms:modified xsi:type="dcterms:W3CDTF">2025-01-24T00:53:37Z</dcterms:modified>
</cp:coreProperties>
</file>