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5" r:id="rId4"/>
    <p:sldMasterId id="2147483697" r:id="rId5"/>
    <p:sldMasterId id="2147483711" r:id="rId6"/>
    <p:sldMasterId id="2147483723" r:id="rId7"/>
  </p:sldMasterIdLst>
  <p:notesMasterIdLst>
    <p:notesMasterId r:id="rId30"/>
  </p:notesMasterIdLst>
  <p:sldIdLst>
    <p:sldId id="257" r:id="rId8"/>
    <p:sldId id="258" r:id="rId9"/>
    <p:sldId id="280" r:id="rId10"/>
    <p:sldId id="281" r:id="rId11"/>
    <p:sldId id="285" r:id="rId12"/>
    <p:sldId id="286" r:id="rId13"/>
    <p:sldId id="287" r:id="rId14"/>
    <p:sldId id="260" r:id="rId15"/>
    <p:sldId id="261" r:id="rId16"/>
    <p:sldId id="262" r:id="rId17"/>
    <p:sldId id="263" r:id="rId18"/>
    <p:sldId id="264" r:id="rId19"/>
    <p:sldId id="265" r:id="rId20"/>
    <p:sldId id="288" r:id="rId21"/>
    <p:sldId id="266" r:id="rId22"/>
    <p:sldId id="267" r:id="rId23"/>
    <p:sldId id="268" r:id="rId24"/>
    <p:sldId id="269" r:id="rId25"/>
    <p:sldId id="270" r:id="rId26"/>
    <p:sldId id="289" r:id="rId27"/>
    <p:sldId id="290" r:id="rId28"/>
    <p:sldId id="27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7" d="100"/>
          <a:sy n="67" d="100"/>
        </p:scale>
        <p:origin x="63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7970" y="306705"/>
            <a:ext cx="2446020" cy="1059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75B6FA-0A92-4B8D-8691-D58AFDC9A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479" y="1828800"/>
            <a:ext cx="9909543" cy="282892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3F2ADC-2468-4C34-9ADE-4E74B6436B1F}"/>
              </a:ext>
            </a:extLst>
          </p:cNvPr>
          <p:cNvSpPr/>
          <p:nvPr/>
        </p:nvSpPr>
        <p:spPr>
          <a:xfrm>
            <a:off x="2509284" y="3944679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4CEF539-672E-4342-B1CF-9D7180B658E3}"/>
              </a:ext>
            </a:extLst>
          </p:cNvPr>
          <p:cNvSpPr/>
          <p:nvPr/>
        </p:nvSpPr>
        <p:spPr>
          <a:xfrm>
            <a:off x="5082363" y="3944679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C23CC30-3C95-48F9-A381-2F940F708A2B}"/>
              </a:ext>
            </a:extLst>
          </p:cNvPr>
          <p:cNvSpPr/>
          <p:nvPr/>
        </p:nvSpPr>
        <p:spPr>
          <a:xfrm>
            <a:off x="7581014" y="3944678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0D1A44B-7D33-47DA-BB7D-BCCF5ADA9F49}"/>
              </a:ext>
            </a:extLst>
          </p:cNvPr>
          <p:cNvSpPr/>
          <p:nvPr/>
        </p:nvSpPr>
        <p:spPr>
          <a:xfrm>
            <a:off x="9882963" y="3934044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6946BB41-31A9-4E91-94BA-09C949B0A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9869" y="4839605"/>
            <a:ext cx="6667500" cy="134302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87BE20-9623-4ABC-A578-01DA0D384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521" y="326405"/>
            <a:ext cx="9339890" cy="4132410"/>
          </a:xfrm>
          <a:prstGeom prst="rect">
            <a:avLst/>
          </a:prstGeom>
        </p:spPr>
      </p:pic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E6245369-5D3D-4F86-B66A-3FBC73A7AE9C}"/>
              </a:ext>
            </a:extLst>
          </p:cNvPr>
          <p:cNvSpPr/>
          <p:nvPr/>
        </p:nvSpPr>
        <p:spPr>
          <a:xfrm>
            <a:off x="3763927" y="1063256"/>
            <a:ext cx="1881962" cy="56352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Ngắn</a:t>
            </a:r>
            <a:r>
              <a:rPr lang="en-US" dirty="0"/>
              <a:t> </a:t>
            </a:r>
            <a:r>
              <a:rPr lang="en-US" dirty="0" err="1"/>
              <a:t>nhất</a:t>
            </a:r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60621F4-C4DB-43A9-9650-DDBEF5AAB678}"/>
              </a:ext>
            </a:extLst>
          </p:cNvPr>
          <p:cNvSpPr/>
          <p:nvPr/>
        </p:nvSpPr>
        <p:spPr>
          <a:xfrm>
            <a:off x="2908005" y="2007571"/>
            <a:ext cx="1360967" cy="4485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7D9B98D-A8EC-416B-AA49-838526ED5D05}"/>
              </a:ext>
            </a:extLst>
          </p:cNvPr>
          <p:cNvSpPr/>
          <p:nvPr/>
        </p:nvSpPr>
        <p:spPr>
          <a:xfrm>
            <a:off x="4875029" y="2741218"/>
            <a:ext cx="1360967" cy="4485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D44088F-0C2C-437A-B37C-B80C1D6D77FC}"/>
              </a:ext>
            </a:extLst>
          </p:cNvPr>
          <p:cNvSpPr/>
          <p:nvPr/>
        </p:nvSpPr>
        <p:spPr>
          <a:xfrm>
            <a:off x="3588488" y="3561907"/>
            <a:ext cx="1461977" cy="47968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nhất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EC7A9-FD79-45D4-93CC-713ABD0DE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990" y="1399142"/>
            <a:ext cx="9860097" cy="3020458"/>
          </a:xfrm>
          <a:prstGeom prst="rect">
            <a:avLst/>
          </a:prstGeom>
        </p:spPr>
      </p:pic>
      <p:pic>
        <p:nvPicPr>
          <p:cNvPr id="15" name="Picture 14" descr="2">
            <a:extLst>
              <a:ext uri="{FF2B5EF4-FFF2-40B4-BE49-F238E27FC236}">
                <a16:creationId xmlns:a16="http://schemas.microsoft.com/office/drawing/2014/main" id="{511444D1-3E38-4A45-A1A5-E69994F54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28" y="2683855"/>
            <a:ext cx="1187450" cy="1113790"/>
          </a:xfrm>
          <a:prstGeom prst="rect">
            <a:avLst/>
          </a:prstGeom>
        </p:spPr>
      </p:pic>
      <p:pic>
        <p:nvPicPr>
          <p:cNvPr id="16" name="Picture 15" descr="2">
            <a:extLst>
              <a:ext uri="{FF2B5EF4-FFF2-40B4-BE49-F238E27FC236}">
                <a16:creationId xmlns:a16="http://schemas.microsoft.com/office/drawing/2014/main" id="{9CA013AD-16A1-4B7A-B237-3E1D6175F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8980" y="2315210"/>
            <a:ext cx="1187450" cy="1113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4FFCB2-309F-48FE-A306-044C96FD4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305" y="512579"/>
            <a:ext cx="7612829" cy="379513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204231-C9F0-48D1-88A5-53BED3DC19E2}"/>
              </a:ext>
            </a:extLst>
          </p:cNvPr>
          <p:cNvSpPr/>
          <p:nvPr/>
        </p:nvSpPr>
        <p:spPr>
          <a:xfrm>
            <a:off x="3238959" y="4814370"/>
            <a:ext cx="6775374" cy="1579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thằng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 M, R, D</a:t>
            </a:r>
          </a:p>
          <a:p>
            <a:pPr algn="ctr"/>
            <a:r>
              <a:rPr lang="en-US" sz="2400" dirty="0"/>
              <a:t>N, O, P </a:t>
            </a:r>
          </a:p>
          <a:p>
            <a:pPr algn="ctr"/>
            <a:r>
              <a:rPr lang="en-US" sz="2400" dirty="0"/>
              <a:t>N, O, Q</a:t>
            </a:r>
          </a:p>
          <a:p>
            <a:pPr algn="ctr"/>
            <a:r>
              <a:rPr lang="en-US" sz="2400" dirty="0"/>
              <a:t>N, S, P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CB18AD-4142-4AA1-991B-BEC8AB251288}"/>
              </a:ext>
            </a:extLst>
          </p:cNvPr>
          <p:cNvCxnSpPr/>
          <p:nvPr/>
        </p:nvCxnSpPr>
        <p:spPr>
          <a:xfrm>
            <a:off x="5982159" y="1608463"/>
            <a:ext cx="2379643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FDE70D-8AD7-4EDB-B518-FB0BAD9AB9CD}"/>
              </a:ext>
            </a:extLst>
          </p:cNvPr>
          <p:cNvCxnSpPr>
            <a:cxnSpLocks/>
          </p:cNvCxnSpPr>
          <p:nvPr/>
        </p:nvCxnSpPr>
        <p:spPr>
          <a:xfrm>
            <a:off x="5982159" y="1608463"/>
            <a:ext cx="3041525" cy="2410084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58F228-6888-4DA1-B9E2-1F72B997AD80}"/>
              </a:ext>
            </a:extLst>
          </p:cNvPr>
          <p:cNvCxnSpPr/>
          <p:nvPr/>
        </p:nvCxnSpPr>
        <p:spPr>
          <a:xfrm flipH="1">
            <a:off x="5293895" y="1608463"/>
            <a:ext cx="3067907" cy="2392831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19D3F3-9970-4DF3-83F1-449645CF22DA}"/>
              </a:ext>
            </a:extLst>
          </p:cNvPr>
          <p:cNvCxnSpPr>
            <a:cxnSpLocks/>
          </p:cNvCxnSpPr>
          <p:nvPr/>
        </p:nvCxnSpPr>
        <p:spPr>
          <a:xfrm>
            <a:off x="8361802" y="1608463"/>
            <a:ext cx="668807" cy="2410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1EF40F-FC69-45BB-A9C2-8BD92B150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484" y="481263"/>
            <a:ext cx="8337884" cy="5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3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BAB11F-92B6-4668-9CF7-28EE35051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D5EADD3-8F84-4E63-90D7-BB893A3B0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3" y="0"/>
            <a:ext cx="2505075" cy="10763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9BD83F3-79EB-4B44-8914-2D073EF16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229" y="586422"/>
            <a:ext cx="4740334" cy="13549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EA91AFD-3EC8-4BDE-AEF1-D48137457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089" y="2690642"/>
            <a:ext cx="4880472" cy="284728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EE898EB-9A1C-4370-9989-CDDC058D338B}"/>
              </a:ext>
            </a:extLst>
          </p:cNvPr>
          <p:cNvSpPr txBox="1"/>
          <p:nvPr/>
        </p:nvSpPr>
        <p:spPr>
          <a:xfrm>
            <a:off x="4395729" y="2995879"/>
            <a:ext cx="11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AE0B01-E1D1-4C95-9961-E4D4DBCDD0E7}"/>
              </a:ext>
            </a:extLst>
          </p:cNvPr>
          <p:cNvSpPr txBox="1"/>
          <p:nvPr/>
        </p:nvSpPr>
        <p:spPr>
          <a:xfrm>
            <a:off x="6362240" y="2995879"/>
            <a:ext cx="11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3CE919-F9BB-424E-B279-89BAF556C687}"/>
              </a:ext>
            </a:extLst>
          </p:cNvPr>
          <p:cNvSpPr txBox="1"/>
          <p:nvPr/>
        </p:nvSpPr>
        <p:spPr>
          <a:xfrm>
            <a:off x="4417761" y="3816628"/>
            <a:ext cx="11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5C97B1-0444-41DB-97C1-231E30566358}"/>
              </a:ext>
            </a:extLst>
          </p:cNvPr>
          <p:cNvSpPr txBox="1"/>
          <p:nvPr/>
        </p:nvSpPr>
        <p:spPr>
          <a:xfrm>
            <a:off x="7116894" y="3813177"/>
            <a:ext cx="11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92F4C82-64BF-42C7-A1FE-EC69631EB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AE01B0-E8C5-4613-A90C-BBAA20E5B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771" y="681037"/>
            <a:ext cx="9529589" cy="259873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C4B9F9E-10D2-4F5C-A586-9FD37B42EE5D}"/>
              </a:ext>
            </a:extLst>
          </p:cNvPr>
          <p:cNvSpPr/>
          <p:nvPr/>
        </p:nvSpPr>
        <p:spPr>
          <a:xfrm>
            <a:off x="2655065" y="4153359"/>
            <a:ext cx="6984694" cy="12228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 </a:t>
            </a:r>
            <a:r>
              <a:rPr lang="en-US" sz="2800" dirty="0" err="1"/>
              <a:t>là</a:t>
            </a:r>
            <a:r>
              <a:rPr lang="en-US" sz="2800" dirty="0"/>
              <a:t>: 13 – 6 = 7 (cm)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D54A6-937E-4853-8652-4060D8C62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F12388-E7E3-4ACD-A793-E3C847259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835" y="1454227"/>
            <a:ext cx="8394852" cy="35804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B9E449-EADB-4AA7-B352-8B2305E97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413C6E-20D8-41EA-9A90-BE1A0DE46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3210"/>
            <a:ext cx="9473588" cy="279828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E5D73EB-5A0F-481C-BAF4-2349D565CE5A}"/>
              </a:ext>
            </a:extLst>
          </p:cNvPr>
          <p:cNvSpPr/>
          <p:nvPr/>
        </p:nvSpPr>
        <p:spPr>
          <a:xfrm>
            <a:off x="4560983" y="3429000"/>
            <a:ext cx="484742" cy="559106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B0B499-1E26-4912-BEB9-B42B4827B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347" y="986589"/>
            <a:ext cx="7555831" cy="419977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8BC1AE-020A-4536-B0E7-B0B1B3F26ADF}"/>
              </a:ext>
            </a:extLst>
          </p:cNvPr>
          <p:cNvCxnSpPr/>
          <p:nvPr/>
        </p:nvCxnSpPr>
        <p:spPr>
          <a:xfrm flipH="1">
            <a:off x="7170821" y="2598821"/>
            <a:ext cx="818147" cy="830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C776E5-FE99-4DD8-81AD-5B76688EDEB7}"/>
              </a:ext>
            </a:extLst>
          </p:cNvPr>
          <p:cNvCxnSpPr/>
          <p:nvPr/>
        </p:nvCxnSpPr>
        <p:spPr>
          <a:xfrm flipH="1">
            <a:off x="7218947" y="3429000"/>
            <a:ext cx="770021" cy="757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4910D3F0-1BCD-4A13-9582-2524F0E2771C}"/>
              </a:ext>
            </a:extLst>
          </p:cNvPr>
          <p:cNvSpPr/>
          <p:nvPr/>
        </p:nvSpPr>
        <p:spPr>
          <a:xfrm>
            <a:off x="4740442" y="5186363"/>
            <a:ext cx="5438274" cy="1125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6 </a:t>
            </a:r>
            <a:r>
              <a:rPr lang="en-US" sz="2800" dirty="0" err="1"/>
              <a:t>hình</a:t>
            </a:r>
            <a:r>
              <a:rPr lang="en-US" sz="2800" dirty="0"/>
              <a:t> A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76501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0B988B-19B4-46F9-B309-15E0C554C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89" y="1227221"/>
            <a:ext cx="9336506" cy="3958390"/>
          </a:xfrm>
          <a:prstGeom prst="rect">
            <a:avLst/>
          </a:prstGeom>
        </p:spPr>
      </p:pic>
      <p:sp>
        <p:nvSpPr>
          <p:cNvPr id="8" name="Star: 8 Points 7">
            <a:extLst>
              <a:ext uri="{FF2B5EF4-FFF2-40B4-BE49-F238E27FC236}">
                <a16:creationId xmlns:a16="http://schemas.microsoft.com/office/drawing/2014/main" id="{FE336415-7F37-47F0-A6DF-6780784217AC}"/>
              </a:ext>
            </a:extLst>
          </p:cNvPr>
          <p:cNvSpPr/>
          <p:nvPr/>
        </p:nvSpPr>
        <p:spPr>
          <a:xfrm>
            <a:off x="5847347" y="4102768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1" name="Star: 8 Points 10">
            <a:extLst>
              <a:ext uri="{FF2B5EF4-FFF2-40B4-BE49-F238E27FC236}">
                <a16:creationId xmlns:a16="http://schemas.microsoft.com/office/drawing/2014/main" id="{19B9423F-7149-4E34-8668-4D3A2B1D9A48}"/>
              </a:ext>
            </a:extLst>
          </p:cNvPr>
          <p:cNvSpPr/>
          <p:nvPr/>
        </p:nvSpPr>
        <p:spPr>
          <a:xfrm>
            <a:off x="6639425" y="4102768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2" name="Star: 8 Points 11">
            <a:extLst>
              <a:ext uri="{FF2B5EF4-FFF2-40B4-BE49-F238E27FC236}">
                <a16:creationId xmlns:a16="http://schemas.microsoft.com/office/drawing/2014/main" id="{CF55C0EF-E27C-4BBE-8F77-9C123B61702F}"/>
              </a:ext>
            </a:extLst>
          </p:cNvPr>
          <p:cNvSpPr/>
          <p:nvPr/>
        </p:nvSpPr>
        <p:spPr>
          <a:xfrm>
            <a:off x="7731292" y="4031373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6" name="Arrow: Curved Up 15">
            <a:extLst>
              <a:ext uri="{FF2B5EF4-FFF2-40B4-BE49-F238E27FC236}">
                <a16:creationId xmlns:a16="http://schemas.microsoft.com/office/drawing/2014/main" id="{E94FFDA7-5033-42E9-BD4F-8303EEC8AE89}"/>
              </a:ext>
            </a:extLst>
          </p:cNvPr>
          <p:cNvSpPr/>
          <p:nvPr/>
        </p:nvSpPr>
        <p:spPr>
          <a:xfrm>
            <a:off x="6220326" y="3537284"/>
            <a:ext cx="902369" cy="24063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Star: 8 Points 16">
            <a:extLst>
              <a:ext uri="{FF2B5EF4-FFF2-40B4-BE49-F238E27FC236}">
                <a16:creationId xmlns:a16="http://schemas.microsoft.com/office/drawing/2014/main" id="{6161B42C-FA25-4E5A-9E86-200488B54086}"/>
              </a:ext>
            </a:extLst>
          </p:cNvPr>
          <p:cNvSpPr/>
          <p:nvPr/>
        </p:nvSpPr>
        <p:spPr>
          <a:xfrm>
            <a:off x="6452935" y="3308684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8" name="Arrow: Curved Up 17">
            <a:extLst>
              <a:ext uri="{FF2B5EF4-FFF2-40B4-BE49-F238E27FC236}">
                <a16:creationId xmlns:a16="http://schemas.microsoft.com/office/drawing/2014/main" id="{7AF19F45-D675-4F2B-BDE1-979C0E37E185}"/>
              </a:ext>
            </a:extLst>
          </p:cNvPr>
          <p:cNvSpPr/>
          <p:nvPr/>
        </p:nvSpPr>
        <p:spPr>
          <a:xfrm>
            <a:off x="6584279" y="3657601"/>
            <a:ext cx="1729541" cy="44516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Star: 8 Points 18">
            <a:extLst>
              <a:ext uri="{FF2B5EF4-FFF2-40B4-BE49-F238E27FC236}">
                <a16:creationId xmlns:a16="http://schemas.microsoft.com/office/drawing/2014/main" id="{1004BDFF-056E-43D8-85A5-D07966CA90C0}"/>
              </a:ext>
            </a:extLst>
          </p:cNvPr>
          <p:cNvSpPr/>
          <p:nvPr/>
        </p:nvSpPr>
        <p:spPr>
          <a:xfrm>
            <a:off x="7305171" y="3522664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20" name="Star: 8 Points 19">
            <a:extLst>
              <a:ext uri="{FF2B5EF4-FFF2-40B4-BE49-F238E27FC236}">
                <a16:creationId xmlns:a16="http://schemas.microsoft.com/office/drawing/2014/main" id="{CDD9ACE2-E31F-4952-B56F-58FCC0E21062}"/>
              </a:ext>
            </a:extLst>
          </p:cNvPr>
          <p:cNvSpPr/>
          <p:nvPr/>
        </p:nvSpPr>
        <p:spPr>
          <a:xfrm>
            <a:off x="7136729" y="5417637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21" name="Arrow: Curved Up 20">
            <a:extLst>
              <a:ext uri="{FF2B5EF4-FFF2-40B4-BE49-F238E27FC236}">
                <a16:creationId xmlns:a16="http://schemas.microsoft.com/office/drawing/2014/main" id="{F1D86B6F-5714-487A-B977-8B73981966F8}"/>
              </a:ext>
            </a:extLst>
          </p:cNvPr>
          <p:cNvSpPr/>
          <p:nvPr/>
        </p:nvSpPr>
        <p:spPr>
          <a:xfrm>
            <a:off x="5113421" y="4920916"/>
            <a:ext cx="5257800" cy="39963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56384BA-D513-4841-A845-950580636C3A}"/>
              </a:ext>
            </a:extLst>
          </p:cNvPr>
          <p:cNvSpPr/>
          <p:nvPr/>
        </p:nvSpPr>
        <p:spPr>
          <a:xfrm>
            <a:off x="4114800" y="3206416"/>
            <a:ext cx="505326" cy="45118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4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Bay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54" grpId="0"/>
      <p:bldP spid="54" grpId="1"/>
      <p:bldP spid="37" grpId="0"/>
      <p:bldP spid="44" grpId="0"/>
      <p:bldP spid="45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66305" y="3787022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31" name="T2"/>
          <p:cNvSpPr/>
          <p:nvPr/>
        </p:nvSpPr>
        <p:spPr>
          <a:xfrm>
            <a:off x="6272672" y="3845078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35" name="T3"/>
          <p:cNvSpPr/>
          <p:nvPr/>
        </p:nvSpPr>
        <p:spPr>
          <a:xfrm>
            <a:off x="8328901" y="3796550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54" name="T4"/>
          <p:cNvSpPr/>
          <p:nvPr/>
        </p:nvSpPr>
        <p:spPr>
          <a:xfrm>
            <a:off x="4186270" y="3796550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73371" y="786093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522785" y="3787022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" name="T2"/>
          <p:cNvSpPr/>
          <p:nvPr/>
        </p:nvSpPr>
        <p:spPr>
          <a:xfrm>
            <a:off x="4420025" y="3806079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5" name="T3"/>
          <p:cNvSpPr/>
          <p:nvPr/>
        </p:nvSpPr>
        <p:spPr>
          <a:xfrm>
            <a:off x="8585381" y="379655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4" name="T4"/>
          <p:cNvSpPr/>
          <p:nvPr/>
        </p:nvSpPr>
        <p:spPr>
          <a:xfrm>
            <a:off x="6485588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16891" y="786093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13143" y="786193"/>
            <a:ext cx="526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522785" y="3787022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T2"/>
          <p:cNvSpPr/>
          <p:nvPr/>
        </p:nvSpPr>
        <p:spPr>
          <a:xfrm>
            <a:off x="4420026" y="3806079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" name="T3"/>
          <p:cNvSpPr/>
          <p:nvPr/>
        </p:nvSpPr>
        <p:spPr>
          <a:xfrm>
            <a:off x="6494705" y="3787021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T4"/>
          <p:cNvSpPr/>
          <p:nvPr/>
        </p:nvSpPr>
        <p:spPr>
          <a:xfrm>
            <a:off x="8474641" y="3761246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13143" y="786193"/>
            <a:ext cx="526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34: </a:t>
            </a:r>
            <a:r>
              <a:rPr lang="en-US" sz="60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Ôn</a:t>
            </a: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</a:t>
            </a:r>
            <a:r>
              <a:rPr lang="en-US" sz="60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tập</a:t>
            </a:r>
            <a:r>
              <a:rPr lang="en-US" sz="6000" b="1" i="1" spc="10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hình</a:t>
            </a: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</a:t>
            </a:r>
            <a:r>
              <a:rPr lang="en-US" sz="60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phẳng</a:t>
            </a:r>
            <a:endParaRPr lang="zh-CN" altLang="en-US" sz="6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230</Words>
  <Application>Microsoft Office PowerPoint</Application>
  <PresentationFormat>Widescreen</PresentationFormat>
  <Paragraphs>81</Paragraphs>
  <Slides>22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7" baseType="lpstr">
      <vt:lpstr>Microsoft YaHei</vt:lpstr>
      <vt:lpstr>SimSun</vt:lpstr>
      <vt:lpstr>SimSun</vt:lpstr>
      <vt:lpstr>Arial</vt:lpstr>
      <vt:lpstr>Arial Rounded MT Bold</vt:lpstr>
      <vt:lpstr>Calibri</vt:lpstr>
      <vt:lpstr>Calibri Light</vt:lpstr>
      <vt:lpstr>Franklin Gothic Book</vt:lpstr>
      <vt:lpstr>Franklin Gothic Medium</vt:lpstr>
      <vt:lpstr>ITC Avant Garde Std Bk</vt:lpstr>
      <vt:lpstr>黑体</vt:lpstr>
      <vt:lpstr>华文楷体</vt:lpstr>
      <vt:lpstr>Tahoma</vt:lpstr>
      <vt:lpstr>Times New Roman</vt:lpstr>
      <vt:lpstr>Wingdings</vt:lpstr>
      <vt:lpstr>Wingdings 2</vt:lpstr>
      <vt:lpstr>字魂17号-萌趣果冻体</vt:lpstr>
      <vt:lpstr>方正卡通简体</vt:lpstr>
      <vt:lpstr>Office Theme</vt:lpstr>
      <vt:lpstr>Office 主题​​</vt:lpstr>
      <vt:lpstr>1_Default Design</vt:lpstr>
      <vt:lpstr>Trek</vt:lpstr>
      <vt:lpstr>1_Office Theme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STD_NHUNG</cp:lastModifiedBy>
  <cp:revision>6</cp:revision>
  <dcterms:created xsi:type="dcterms:W3CDTF">2021-05-22T04:34:52Z</dcterms:created>
  <dcterms:modified xsi:type="dcterms:W3CDTF">2025-01-03T11:55:27Z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