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41" r:id="rId2"/>
    <p:sldMasterId id="2147483841" r:id="rId3"/>
  </p:sldMasterIdLst>
  <p:notesMasterIdLst>
    <p:notesMasterId r:id="rId18"/>
  </p:notesMasterIdLst>
  <p:sldIdLst>
    <p:sldId id="379" r:id="rId4"/>
    <p:sldId id="347" r:id="rId5"/>
    <p:sldId id="380" r:id="rId6"/>
    <p:sldId id="371" r:id="rId7"/>
    <p:sldId id="381" r:id="rId8"/>
    <p:sldId id="339" r:id="rId9"/>
    <p:sldId id="364" r:id="rId10"/>
    <p:sldId id="365" r:id="rId11"/>
    <p:sldId id="363" r:id="rId12"/>
    <p:sldId id="361" r:id="rId13"/>
    <p:sldId id="366" r:id="rId14"/>
    <p:sldId id="362" r:id="rId15"/>
    <p:sldId id="342" r:id="rId16"/>
    <p:sldId id="3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F4FF6-0C19-4085-A24B-D7CC56FA106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FED00-B1CD-41CE-8CCC-0E16A0702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3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657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5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41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41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41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88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88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73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22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38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051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2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2998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078995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6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71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8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5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4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059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13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78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1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3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15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81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12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86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2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751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83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02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23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01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44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18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10609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350942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53057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501631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668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97936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847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2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99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29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2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90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54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688" r:id="rId12"/>
    <p:sldLayoutId id="2147483767" r:id="rId13"/>
    <p:sldLayoutId id="2147483793" r:id="rId14"/>
    <p:sldLayoutId id="2147483794" r:id="rId1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6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5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3384"/>
            <a:ext cx="12192000" cy="2759515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03" y="3643593"/>
            <a:ext cx="3679782" cy="2985618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66967" y="4468698"/>
            <a:ext cx="2830073" cy="2028885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486869" y="6209424"/>
            <a:ext cx="1624922" cy="576318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957" y="0"/>
            <a:ext cx="2436043" cy="12704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734581" y="2809365"/>
            <a:ext cx="15732320" cy="15013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MỪNG QUÝ THẦY CÔ </a:t>
            </a:r>
          </a:p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 DỰ GIỜ THĂM LỚP 2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25041" y="4336140"/>
            <a:ext cx="6830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78384" y="3190064"/>
            <a:ext cx="5007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4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49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9F3E92-0227-4124-ACDE-3CACE15EE2EA}"/>
              </a:ext>
            </a:extLst>
          </p:cNvPr>
          <p:cNvSpPr txBox="1"/>
          <p:nvPr/>
        </p:nvSpPr>
        <p:spPr>
          <a:xfrm>
            <a:off x="966455" y="1158115"/>
            <a:ext cx="894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97C25-A9F4-4EAF-9947-50BB4B3B1F1C}"/>
              </a:ext>
            </a:extLst>
          </p:cNvPr>
          <p:cNvSpPr txBox="1"/>
          <p:nvPr/>
        </p:nvSpPr>
        <p:spPr>
          <a:xfrm>
            <a:off x="1643330" y="2896110"/>
            <a:ext cx="1045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mềm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?</a:t>
            </a:r>
            <a:endParaRPr lang="vi-VN" sz="3200" b="0" i="0" dirty="0">
              <a:solidFill>
                <a:srgbClr val="00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97C25-A9F4-4EAF-9947-50BB4B3B1F1C}"/>
              </a:ext>
            </a:extLst>
          </p:cNvPr>
          <p:cNvSpPr txBox="1"/>
          <p:nvPr/>
        </p:nvSpPr>
        <p:spPr>
          <a:xfrm>
            <a:off x="591729" y="4116797"/>
            <a:ext cx="10450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ngăn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mềm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dễ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chức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8752" y="2101783"/>
            <a:ext cx="7816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23113" y="2811194"/>
            <a:ext cx="279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283425" y="1629949"/>
            <a:ext cx="2050470" cy="14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162893" y="1601653"/>
            <a:ext cx="2132874" cy="141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323526" y="1615801"/>
            <a:ext cx="1544947" cy="141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20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9F3E92-0227-4124-ACDE-3CACE15EE2EA}"/>
              </a:ext>
            </a:extLst>
          </p:cNvPr>
          <p:cNvSpPr txBox="1"/>
          <p:nvPr/>
        </p:nvSpPr>
        <p:spPr>
          <a:xfrm>
            <a:off x="704465" y="1738840"/>
            <a:ext cx="894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4428F-99E1-40CE-A283-9CF3C5B05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98" y="2538833"/>
            <a:ext cx="8242968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31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B97C25-A9F4-4EAF-9947-50BB4B3B1F1C}"/>
              </a:ext>
            </a:extLst>
          </p:cNvPr>
          <p:cNvSpPr txBox="1"/>
          <p:nvPr/>
        </p:nvSpPr>
        <p:spPr>
          <a:xfrm>
            <a:off x="870857" y="2019892"/>
            <a:ext cx="10450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 thích đồ chơi ô tô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máy bay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Bố dạy em làm đèn ông sao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 diều giấy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Các bạn đá bóng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 đá cầu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 nhảy dây trên sân trường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F3E92-0227-4124-ACDE-3CACE15EE2EA}"/>
              </a:ext>
            </a:extLst>
          </p:cNvPr>
          <p:cNvSpPr txBox="1"/>
          <p:nvPr/>
        </p:nvSpPr>
        <p:spPr>
          <a:xfrm>
            <a:off x="746118" y="942674"/>
            <a:ext cx="894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97C25-A9F4-4EAF-9947-50BB4B3B1F1C}"/>
              </a:ext>
            </a:extLst>
          </p:cNvPr>
          <p:cNvSpPr txBox="1"/>
          <p:nvPr/>
        </p:nvSpPr>
        <p:spPr>
          <a:xfrm>
            <a:off x="746118" y="4298282"/>
            <a:ext cx="10450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ngăn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chức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,…</a:t>
            </a:r>
            <a:endParaRPr lang="vi-VN" sz="3200" b="0" i="0" dirty="0">
              <a:solidFill>
                <a:srgbClr val="00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5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5B1592-40D3-4F68-B8C0-7B2396E5707A}"/>
              </a:ext>
            </a:extLst>
          </p:cNvPr>
          <p:cNvSpPr txBox="1"/>
          <p:nvPr/>
        </p:nvSpPr>
        <p:spPr>
          <a:xfrm>
            <a:off x="729899" y="976894"/>
            <a:ext cx="1020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in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nghiêng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8AE5D-9841-4A09-8F69-4875D4664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266" y="2084284"/>
            <a:ext cx="8305800" cy="1190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86FCF-A59C-49FA-B6F6-F477B07FB418}"/>
              </a:ext>
            </a:extLst>
          </p:cNvPr>
          <p:cNvSpPr txBox="1"/>
          <p:nvPr/>
        </p:nvSpPr>
        <p:spPr>
          <a:xfrm>
            <a:off x="1185106" y="4169630"/>
            <a:ext cx="8942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</a:t>
            </a:r>
            <a:r>
              <a:rPr lang="vi-VN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 nhận được bao nhiêu là quà: búp bê hộp đựng bút đồng hồ báo thức và chiếc nơ hồng</a:t>
            </a:r>
            <a:r>
              <a:rPr lang="en-US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836145" y="1409568"/>
            <a:ext cx="1870372" cy="7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096000" y="1388361"/>
            <a:ext cx="2998916" cy="18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59480" y="1388361"/>
            <a:ext cx="12746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81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5B1592-40D3-4F68-B8C0-7B2396E5707A}"/>
              </a:ext>
            </a:extLst>
          </p:cNvPr>
          <p:cNvSpPr txBox="1"/>
          <p:nvPr/>
        </p:nvSpPr>
        <p:spPr>
          <a:xfrm>
            <a:off x="527659" y="1036995"/>
            <a:ext cx="1010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in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nghiêng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8AE5D-9841-4A09-8F69-4875D4664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98" y="1716892"/>
            <a:ext cx="9960232" cy="1427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86FCF-A59C-49FA-B6F6-F477B07FB418}"/>
              </a:ext>
            </a:extLst>
          </p:cNvPr>
          <p:cNvSpPr txBox="1"/>
          <p:nvPr/>
        </p:nvSpPr>
        <p:spPr>
          <a:xfrm>
            <a:off x="943998" y="3713323"/>
            <a:ext cx="8942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</a:t>
            </a:r>
            <a:r>
              <a:rPr lang="vi-VN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 nhận được bao nhiêu là quà: búp bê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vi-VN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hộp đựng bút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vi-VN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đồng hồ báo thức và chiếc nơ hồng</a:t>
            </a:r>
            <a:r>
              <a:rPr lang="en-US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B97C25-A9F4-4EAF-9947-50BB4B3B1F1C}"/>
              </a:ext>
            </a:extLst>
          </p:cNvPr>
          <p:cNvSpPr txBox="1"/>
          <p:nvPr/>
        </p:nvSpPr>
        <p:spPr>
          <a:xfrm>
            <a:off x="527659" y="5107516"/>
            <a:ext cx="10450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D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ngăn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chức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liệt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kê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98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1832" y="1611313"/>
            <a:ext cx="11948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72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6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7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54" end="198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9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69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A9A370-DEC8-46B5-8E14-5409DF8F1F53}"/>
              </a:ext>
            </a:extLst>
          </p:cNvPr>
          <p:cNvSpPr txBox="1"/>
          <p:nvPr/>
        </p:nvSpPr>
        <p:spPr>
          <a:xfrm>
            <a:off x="1004711" y="1679334"/>
            <a:ext cx="9572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</a:t>
            </a:r>
          </a:p>
        </p:txBody>
      </p:sp>
      <p:pic>
        <p:nvPicPr>
          <p:cNvPr id="1026" name="Picture 2" descr="https://salt.tikicdn.com/cache/w1200/ts/product/4a/66/e5/149dc3b6bf0ab3d346726dc8afcf447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6" r="12552"/>
          <a:stretch/>
        </p:blipFill>
        <p:spPr bwMode="auto">
          <a:xfrm>
            <a:off x="3616035" y="2522002"/>
            <a:ext cx="4142511" cy="407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30581" y="1186539"/>
            <a:ext cx="798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vốn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71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A9A370-DEC8-46B5-8E14-5409DF8F1F53}"/>
              </a:ext>
            </a:extLst>
          </p:cNvPr>
          <p:cNvSpPr txBox="1"/>
          <p:nvPr/>
        </p:nvSpPr>
        <p:spPr>
          <a:xfrm>
            <a:off x="1314507" y="570062"/>
            <a:ext cx="9572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C1A32-CD95-410B-A809-8A0A27126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52" y="1154837"/>
            <a:ext cx="11752289" cy="57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4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990324"/>
              </p:ext>
            </p:extLst>
          </p:nvPr>
        </p:nvGraphicFramePr>
        <p:xfrm>
          <a:off x="691561" y="2791135"/>
          <a:ext cx="5439928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0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Đồ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rgbClr val="FF0000"/>
                          </a:solidFill>
                        </a:rPr>
                        <a:t>chơi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Đặc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rgbClr val="FF0000"/>
                          </a:solidFill>
                        </a:rPr>
                        <a:t>điểm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63" y="3125006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9A370-DEC8-46B5-8E14-5409DF8F1F53}"/>
              </a:ext>
            </a:extLst>
          </p:cNvPr>
          <p:cNvSpPr txBox="1"/>
          <p:nvPr/>
        </p:nvSpPr>
        <p:spPr>
          <a:xfrm>
            <a:off x="1096026" y="517909"/>
            <a:ext cx="9572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58864" y="3494338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 </a:t>
            </a:r>
            <a:r>
              <a:rPr lang="en-US" dirty="0" err="1"/>
              <a:t>diều</a:t>
            </a:r>
            <a:r>
              <a:rPr lang="en-US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6026" y="386367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9556" y="4233002"/>
            <a:ext cx="274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chong</a:t>
            </a:r>
            <a:r>
              <a:rPr lang="en-US" dirty="0"/>
              <a:t> </a:t>
            </a:r>
            <a:r>
              <a:rPr lang="en-US" dirty="0" err="1"/>
              <a:t>chóng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315230" y="4602334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bông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352810" y="5015878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búp</a:t>
            </a:r>
            <a:r>
              <a:rPr lang="en-US" dirty="0"/>
              <a:t> </a:t>
            </a:r>
            <a:r>
              <a:rPr lang="en-US" dirty="0" err="1"/>
              <a:t>bê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72642" y="5385210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ô </a:t>
            </a:r>
            <a:r>
              <a:rPr lang="en-US" dirty="0" err="1"/>
              <a:t>tô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315231" y="5715018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máy</a:t>
            </a:r>
            <a:r>
              <a:rPr lang="en-US" dirty="0"/>
              <a:t> bay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58865" y="6070250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nạ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924826" y="3125006"/>
            <a:ext cx="3206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pha</a:t>
            </a:r>
            <a:r>
              <a:rPr lang="en-US" dirty="0"/>
              <a:t> </a:t>
            </a:r>
            <a:r>
              <a:rPr lang="en-US" dirty="0" err="1"/>
              <a:t>trắng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7BC1A32-CD95-410B-A809-8A0A27126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36" y="2676365"/>
            <a:ext cx="5436296" cy="422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386507"/>
              </p:ext>
            </p:extLst>
          </p:nvPr>
        </p:nvGraphicFramePr>
        <p:xfrm>
          <a:off x="490952" y="2592516"/>
          <a:ext cx="490776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8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Đồ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rgbClr val="FF0000"/>
                          </a:solidFill>
                        </a:rPr>
                        <a:t>chơi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Đặc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rgbClr val="FF0000"/>
                          </a:solidFill>
                        </a:rPr>
                        <a:t>điểm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02082" y="2973848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9A370-DEC8-46B5-8E14-5409DF8F1F53}"/>
              </a:ext>
            </a:extLst>
          </p:cNvPr>
          <p:cNvSpPr txBox="1"/>
          <p:nvPr/>
        </p:nvSpPr>
        <p:spPr>
          <a:xfrm>
            <a:off x="704086" y="1638037"/>
            <a:ext cx="9572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2082" y="3306346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2992" y="3675678"/>
            <a:ext cx="1593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086" y="4045009"/>
            <a:ext cx="274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dirty="0" err="1"/>
              <a:t>chong</a:t>
            </a:r>
            <a:r>
              <a:rPr lang="en-US" dirty="0"/>
              <a:t> </a:t>
            </a:r>
            <a:r>
              <a:rPr lang="en-US" dirty="0" err="1"/>
              <a:t>chóng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11809" y="4414341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bông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74231" y="4753517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dirty="0" err="1"/>
              <a:t>búp</a:t>
            </a:r>
            <a:r>
              <a:rPr lang="en-US" dirty="0"/>
              <a:t> </a:t>
            </a:r>
            <a:r>
              <a:rPr lang="en-US" dirty="0" err="1"/>
              <a:t>bê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74231" y="5210532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ô </a:t>
            </a:r>
            <a:r>
              <a:rPr lang="en-US" dirty="0" err="1"/>
              <a:t>tô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74229" y="5579864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máy</a:t>
            </a:r>
            <a:r>
              <a:rPr lang="en-US" dirty="0"/>
              <a:t> bay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4230" y="5949196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nạ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24203" y="2937014"/>
            <a:ext cx="3206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pha</a:t>
            </a:r>
            <a:r>
              <a:rPr lang="en-US" dirty="0"/>
              <a:t> </a:t>
            </a:r>
            <a:r>
              <a:rPr lang="en-US" dirty="0" err="1"/>
              <a:t>trắng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BC1A32-CD95-410B-A809-8A0A27126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866" y="2470370"/>
            <a:ext cx="5830866" cy="42212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9F3E92-0227-4124-ACDE-3CACE15EE2EA}"/>
              </a:ext>
            </a:extLst>
          </p:cNvPr>
          <p:cNvSpPr txBox="1"/>
          <p:nvPr/>
        </p:nvSpPr>
        <p:spPr>
          <a:xfrm>
            <a:off x="1483165" y="100019"/>
            <a:ext cx="894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01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12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2022</a:t>
            </a:r>
          </a:p>
          <a:p>
            <a:pPr lvl="0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vốn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010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49D155-92AA-4B11-ABE9-CF484DC35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43561"/>
              </p:ext>
            </p:extLst>
          </p:nvPr>
        </p:nvGraphicFramePr>
        <p:xfrm>
          <a:off x="798945" y="643466"/>
          <a:ext cx="10594110" cy="557107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066323">
                  <a:extLst>
                    <a:ext uri="{9D8B030D-6E8A-4147-A177-3AD203B41FA5}">
                      <a16:colId xmlns:a16="http://schemas.microsoft.com/office/drawing/2014/main" val="4027742681"/>
                    </a:ext>
                  </a:extLst>
                </a:gridCol>
                <a:gridCol w="5527787">
                  <a:extLst>
                    <a:ext uri="{9D8B030D-6E8A-4147-A177-3AD203B41FA5}">
                      <a16:colId xmlns:a16="http://schemas.microsoft.com/office/drawing/2014/main" val="3628480543"/>
                    </a:ext>
                  </a:extLst>
                </a:gridCol>
              </a:tblGrid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Đồ chơi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13286876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bóng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3978308413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diều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347913205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 đỏ pha xanh lá cây</a:t>
                      </a: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1274981149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chóng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trộn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75731082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bông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1336806195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búp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bê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422706539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tô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180584741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bay</a:t>
                      </a: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2359473560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nạ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 xanh dương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1510721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67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524</Words>
  <Application>Microsoft Office PowerPoint</Application>
  <PresentationFormat>Widescreen</PresentationFormat>
  <Paragraphs>85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Arial-Rounded</vt:lpstr>
      <vt:lpstr>Calibri</vt:lpstr>
      <vt:lpstr>Calibri Light</vt:lpstr>
      <vt:lpstr>Montserrat</vt:lpstr>
      <vt:lpstr>Montserrat Medium</vt:lpstr>
      <vt:lpstr>Nunito</vt:lpstr>
      <vt:lpstr>Nunito SemiBold</vt:lpstr>
      <vt:lpstr>Roboto</vt:lpstr>
      <vt:lpstr>Times New Roman</vt:lpstr>
      <vt:lpstr>Trebuchet MS</vt:lpstr>
      <vt:lpstr>Wingdings 3</vt:lpstr>
      <vt:lpstr>7_Office Theme</vt:lpstr>
      <vt:lpstr>Office Theme</vt:lpstr>
      <vt:lpstr>1_Facet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90</cp:revision>
  <dcterms:created xsi:type="dcterms:W3CDTF">2021-05-27T02:02:39Z</dcterms:created>
  <dcterms:modified xsi:type="dcterms:W3CDTF">2025-01-04T03:08:43Z</dcterms:modified>
</cp:coreProperties>
</file>