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712" r:id="rId3"/>
    <p:sldMasterId id="2147483724" r:id="rId4"/>
  </p:sldMasterIdLst>
  <p:notesMasterIdLst>
    <p:notesMasterId r:id="rId10"/>
  </p:notesMasterIdLst>
  <p:sldIdLst>
    <p:sldId id="330" r:id="rId5"/>
    <p:sldId id="305" r:id="rId6"/>
    <p:sldId id="326" r:id="rId7"/>
    <p:sldId id="329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AC171-9C0A-43F2-B91D-64D63A496B68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8452C8-1260-4D2C-A1A9-0DF6B59D856C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2400" b="1" dirty="0" err="1">
              <a:solidFill>
                <a:srgbClr val="FF0000"/>
              </a:solidFill>
            </a:rPr>
            <a:t>Giới</a:t>
          </a:r>
          <a:r>
            <a:rPr lang="en-US" sz="2400" b="1" dirty="0">
              <a:solidFill>
                <a:srgbClr val="FF0000"/>
              </a:solidFill>
            </a:rPr>
            <a:t> </a:t>
          </a:r>
          <a:r>
            <a:rPr lang="en-US" sz="2400" b="1" dirty="0" err="1">
              <a:solidFill>
                <a:srgbClr val="FF0000"/>
              </a:solidFill>
            </a:rPr>
            <a:t>thiệu</a:t>
          </a:r>
          <a:r>
            <a:rPr lang="en-US" sz="2400" b="1" dirty="0">
              <a:solidFill>
                <a:srgbClr val="FF0000"/>
              </a:solidFill>
            </a:rPr>
            <a:t> </a:t>
          </a:r>
          <a:r>
            <a:rPr lang="en-US" sz="2400" b="1" dirty="0" err="1">
              <a:solidFill>
                <a:srgbClr val="FF0000"/>
              </a:solidFill>
            </a:rPr>
            <a:t>một</a:t>
          </a:r>
          <a:r>
            <a:rPr lang="en-US" sz="2400" b="1" dirty="0">
              <a:solidFill>
                <a:srgbClr val="FF0000"/>
              </a:solidFill>
            </a:rPr>
            <a:t> </a:t>
          </a:r>
          <a:r>
            <a:rPr lang="en-US" sz="2400" b="1" dirty="0" err="1">
              <a:solidFill>
                <a:srgbClr val="FF0000"/>
              </a:solidFill>
            </a:rPr>
            <a:t>đồ</a:t>
          </a:r>
          <a:r>
            <a:rPr lang="en-US" sz="2400" b="1" dirty="0">
              <a:solidFill>
                <a:srgbClr val="FF0000"/>
              </a:solidFill>
            </a:rPr>
            <a:t> </a:t>
          </a:r>
          <a:r>
            <a:rPr lang="en-US" sz="2400" b="1" dirty="0" err="1">
              <a:solidFill>
                <a:srgbClr val="FF0000"/>
              </a:solidFill>
            </a:rPr>
            <a:t>chơi</a:t>
          </a:r>
          <a:endParaRPr lang="en-US" sz="2400" b="1" dirty="0">
            <a:solidFill>
              <a:srgbClr val="FF0000"/>
            </a:solidFill>
          </a:endParaRPr>
        </a:p>
      </dgm:t>
    </dgm:pt>
    <dgm:pt modelId="{8B7848AF-F68E-4ACB-BF82-7CCFBFCF767A}" type="parTrans" cxnId="{EA9BCC34-31BB-4C92-A4B2-625E7A0B6BD9}">
      <dgm:prSet/>
      <dgm:spPr/>
      <dgm:t>
        <a:bodyPr/>
        <a:lstStyle/>
        <a:p>
          <a:endParaRPr lang="en-US"/>
        </a:p>
      </dgm:t>
    </dgm:pt>
    <dgm:pt modelId="{8FC9700A-AB0E-44AF-98F0-1FA22BFF412B}" type="sibTrans" cxnId="{EA9BCC34-31BB-4C92-A4B2-625E7A0B6BD9}">
      <dgm:prSet/>
      <dgm:spPr/>
      <dgm:t>
        <a:bodyPr/>
        <a:lstStyle/>
        <a:p>
          <a:endParaRPr lang="en-US"/>
        </a:p>
      </dgm:t>
    </dgm:pt>
    <dgm:pt modelId="{3C0D95F6-49E9-4492-9923-2B52D3859939}">
      <dgm:prSet phldrT="[Text]"/>
      <dgm:spPr/>
      <dgm:t>
        <a:bodyPr/>
        <a:lstStyle/>
        <a:p>
          <a:r>
            <a:rPr lang="en-US" dirty="0" err="1"/>
            <a:t>Em</a:t>
          </a:r>
          <a:r>
            <a:rPr lang="en-US" dirty="0"/>
            <a:t> </a:t>
          </a:r>
          <a:r>
            <a:rPr lang="en-US" dirty="0" err="1"/>
            <a:t>muốn</a:t>
          </a:r>
          <a:r>
            <a:rPr lang="en-US" dirty="0"/>
            <a:t> </a:t>
          </a:r>
          <a:r>
            <a:rPr lang="en-US" dirty="0" err="1"/>
            <a:t>giới</a:t>
          </a:r>
          <a:r>
            <a:rPr lang="en-US" dirty="0"/>
            <a:t> </a:t>
          </a:r>
          <a:r>
            <a:rPr lang="en-US" dirty="0" err="1"/>
            <a:t>thiệu</a:t>
          </a:r>
          <a:r>
            <a:rPr lang="en-US" dirty="0"/>
            <a:t> </a:t>
          </a:r>
          <a:r>
            <a:rPr lang="en-US" dirty="0" err="1"/>
            <a:t>đồ</a:t>
          </a:r>
          <a:r>
            <a:rPr lang="en-US" dirty="0"/>
            <a:t> </a:t>
          </a:r>
          <a:r>
            <a:rPr lang="en-US" dirty="0" err="1"/>
            <a:t>chơi</a:t>
          </a:r>
          <a:r>
            <a:rPr lang="en-US" dirty="0"/>
            <a:t> </a:t>
          </a:r>
          <a:r>
            <a:rPr lang="en-US" dirty="0" err="1"/>
            <a:t>nào</a:t>
          </a:r>
          <a:r>
            <a:rPr lang="en-US" dirty="0"/>
            <a:t>?</a:t>
          </a:r>
        </a:p>
      </dgm:t>
    </dgm:pt>
    <dgm:pt modelId="{02292872-7392-4E72-AB53-24AB259A6300}" type="parTrans" cxnId="{008B42C4-9FCB-48F1-BDF7-B7D903E7A009}">
      <dgm:prSet/>
      <dgm:spPr/>
      <dgm:t>
        <a:bodyPr/>
        <a:lstStyle/>
        <a:p>
          <a:endParaRPr lang="en-US"/>
        </a:p>
      </dgm:t>
    </dgm:pt>
    <dgm:pt modelId="{B291CF27-BB11-4A04-AE65-95051002712F}" type="sibTrans" cxnId="{008B42C4-9FCB-48F1-BDF7-B7D903E7A009}">
      <dgm:prSet/>
      <dgm:spPr/>
      <dgm:t>
        <a:bodyPr/>
        <a:lstStyle/>
        <a:p>
          <a:endParaRPr lang="en-US"/>
        </a:p>
      </dgm:t>
    </dgm:pt>
    <dgm:pt modelId="{2C1139DF-D6CA-44C8-9A79-3018EAFAED4A}">
      <dgm:prSet phldrT="[Text]"/>
      <dgm:spPr/>
      <dgm:t>
        <a:bodyPr/>
        <a:lstStyle/>
        <a:p>
          <a:r>
            <a:rPr lang="en-US" b="1" dirty="0" err="1">
              <a:solidFill>
                <a:srgbClr val="0033CC"/>
              </a:solidFill>
            </a:rPr>
            <a:t>Đồ</a:t>
          </a:r>
          <a:r>
            <a:rPr lang="en-US" b="1" dirty="0">
              <a:solidFill>
                <a:srgbClr val="0033CC"/>
              </a:solidFill>
            </a:rPr>
            <a:t> </a:t>
          </a:r>
          <a:r>
            <a:rPr lang="en-US" b="1" dirty="0" err="1">
              <a:solidFill>
                <a:srgbClr val="0033CC"/>
              </a:solidFill>
            </a:rPr>
            <a:t>chơi</a:t>
          </a:r>
          <a:r>
            <a:rPr lang="en-US" b="1" dirty="0">
              <a:solidFill>
                <a:srgbClr val="0033CC"/>
              </a:solidFill>
            </a:rPr>
            <a:t> </a:t>
          </a:r>
          <a:r>
            <a:rPr lang="en-US" b="1" dirty="0" err="1">
              <a:solidFill>
                <a:srgbClr val="0033CC"/>
              </a:solidFill>
            </a:rPr>
            <a:t>đó</a:t>
          </a:r>
          <a:r>
            <a:rPr lang="en-US" b="1" dirty="0">
              <a:solidFill>
                <a:srgbClr val="0033CC"/>
              </a:solidFill>
            </a:rPr>
            <a:t> </a:t>
          </a:r>
          <a:r>
            <a:rPr lang="en-US" b="1" dirty="0" err="1">
              <a:solidFill>
                <a:srgbClr val="0033CC"/>
              </a:solidFill>
            </a:rPr>
            <a:t>từ</a:t>
          </a:r>
          <a:r>
            <a:rPr lang="en-US" b="1" dirty="0">
              <a:solidFill>
                <a:srgbClr val="0033CC"/>
              </a:solidFill>
            </a:rPr>
            <a:t> </a:t>
          </a:r>
          <a:r>
            <a:rPr lang="en-US" b="1" dirty="0" err="1">
              <a:solidFill>
                <a:srgbClr val="0033CC"/>
              </a:solidFill>
            </a:rPr>
            <a:t>đâu</a:t>
          </a:r>
          <a:r>
            <a:rPr lang="en-US" b="1" dirty="0">
              <a:solidFill>
                <a:srgbClr val="0033CC"/>
              </a:solidFill>
            </a:rPr>
            <a:t>  </a:t>
          </a:r>
          <a:r>
            <a:rPr lang="en-US" b="1" dirty="0" err="1">
              <a:solidFill>
                <a:srgbClr val="0033CC"/>
              </a:solidFill>
            </a:rPr>
            <a:t>mà</a:t>
          </a:r>
          <a:r>
            <a:rPr lang="en-US" b="1" dirty="0">
              <a:solidFill>
                <a:srgbClr val="0033CC"/>
              </a:solidFill>
            </a:rPr>
            <a:t> </a:t>
          </a:r>
          <a:r>
            <a:rPr lang="en-US" b="1" dirty="0" err="1">
              <a:solidFill>
                <a:srgbClr val="0033CC"/>
              </a:solidFill>
            </a:rPr>
            <a:t>có</a:t>
          </a:r>
          <a:r>
            <a:rPr lang="en-US" b="1" dirty="0">
              <a:solidFill>
                <a:srgbClr val="0033CC"/>
              </a:solidFill>
            </a:rPr>
            <a:t>?</a:t>
          </a:r>
        </a:p>
      </dgm:t>
    </dgm:pt>
    <dgm:pt modelId="{6B2FB193-63DD-4FC6-A317-B347A5634CB3}" type="parTrans" cxnId="{EDADB4AC-EE20-455E-9BB3-957FDBB39E62}">
      <dgm:prSet/>
      <dgm:spPr/>
      <dgm:t>
        <a:bodyPr/>
        <a:lstStyle/>
        <a:p>
          <a:endParaRPr lang="en-US"/>
        </a:p>
      </dgm:t>
    </dgm:pt>
    <dgm:pt modelId="{173FB692-4D1C-48BB-9FF9-0AB74EF05D23}" type="sibTrans" cxnId="{EDADB4AC-EE20-455E-9BB3-957FDBB39E62}">
      <dgm:prSet/>
      <dgm:spPr/>
      <dgm:t>
        <a:bodyPr/>
        <a:lstStyle/>
        <a:p>
          <a:endParaRPr lang="en-US"/>
        </a:p>
      </dgm:t>
    </dgm:pt>
    <dgm:pt modelId="{BF42C23C-15B2-40F9-A3CD-4F2880FDD9D4}">
      <dgm:prSet phldrT="[Text]" custT="1"/>
      <dgm:spPr/>
      <dgm:t>
        <a:bodyPr/>
        <a:lstStyle/>
        <a:p>
          <a:r>
            <a:rPr lang="en-US" sz="2800" dirty="0" err="1">
              <a:solidFill>
                <a:srgbClr val="0033CC"/>
              </a:solidFill>
            </a:rPr>
            <a:t>Đồ</a:t>
          </a:r>
          <a:r>
            <a:rPr lang="en-US" sz="2800" dirty="0">
              <a:solidFill>
                <a:srgbClr val="0033CC"/>
              </a:solidFill>
            </a:rPr>
            <a:t> </a:t>
          </a:r>
          <a:r>
            <a:rPr lang="en-US" sz="2800" dirty="0" err="1">
              <a:solidFill>
                <a:srgbClr val="0033CC"/>
              </a:solidFill>
            </a:rPr>
            <a:t>chơi</a:t>
          </a:r>
          <a:r>
            <a:rPr lang="en-US" sz="2800" dirty="0">
              <a:solidFill>
                <a:srgbClr val="0033CC"/>
              </a:solidFill>
            </a:rPr>
            <a:t> </a:t>
          </a:r>
          <a:r>
            <a:rPr lang="en-US" sz="2800" dirty="0" err="1">
              <a:solidFill>
                <a:srgbClr val="0033CC"/>
              </a:solidFill>
            </a:rPr>
            <a:t>đó</a:t>
          </a:r>
          <a:r>
            <a:rPr lang="en-US" sz="2800" dirty="0">
              <a:solidFill>
                <a:srgbClr val="0033CC"/>
              </a:solidFill>
            </a:rPr>
            <a:t> </a:t>
          </a:r>
          <a:r>
            <a:rPr lang="en-US" sz="2800" dirty="0" err="1">
              <a:solidFill>
                <a:srgbClr val="0033CC"/>
              </a:solidFill>
            </a:rPr>
            <a:t>có</a:t>
          </a:r>
          <a:r>
            <a:rPr lang="en-US" sz="2800" dirty="0">
              <a:solidFill>
                <a:srgbClr val="0033CC"/>
              </a:solidFill>
            </a:rPr>
            <a:t> </a:t>
          </a:r>
          <a:r>
            <a:rPr lang="en-US" sz="2800" dirty="0" err="1">
              <a:solidFill>
                <a:srgbClr val="0033CC"/>
              </a:solidFill>
            </a:rPr>
            <a:t>đặc</a:t>
          </a:r>
          <a:r>
            <a:rPr lang="en-US" sz="2800" dirty="0">
              <a:solidFill>
                <a:srgbClr val="0033CC"/>
              </a:solidFill>
            </a:rPr>
            <a:t> </a:t>
          </a:r>
          <a:r>
            <a:rPr lang="en-US" sz="2800" dirty="0" err="1">
              <a:solidFill>
                <a:srgbClr val="0033CC"/>
              </a:solidFill>
            </a:rPr>
            <a:t>điểm</a:t>
          </a:r>
          <a:r>
            <a:rPr lang="en-US" sz="2800" dirty="0">
              <a:solidFill>
                <a:srgbClr val="0033CC"/>
              </a:solidFill>
            </a:rPr>
            <a:t> </a:t>
          </a:r>
          <a:r>
            <a:rPr lang="en-US" sz="2800" dirty="0" err="1">
              <a:solidFill>
                <a:srgbClr val="0033CC"/>
              </a:solidFill>
            </a:rPr>
            <a:t>gì</a:t>
          </a:r>
          <a:r>
            <a:rPr lang="en-US" sz="2800" dirty="0">
              <a:solidFill>
                <a:srgbClr val="0033CC"/>
              </a:solidFill>
            </a:rPr>
            <a:t> </a:t>
          </a:r>
          <a:r>
            <a:rPr lang="en-US" sz="2800" dirty="0" err="1">
              <a:solidFill>
                <a:srgbClr val="0033CC"/>
              </a:solidFill>
            </a:rPr>
            <a:t>nổi</a:t>
          </a:r>
          <a:r>
            <a:rPr lang="en-US" sz="2800" dirty="0">
              <a:solidFill>
                <a:srgbClr val="0033CC"/>
              </a:solidFill>
            </a:rPr>
            <a:t> </a:t>
          </a:r>
          <a:r>
            <a:rPr lang="en-US" sz="2800" dirty="0" err="1">
              <a:solidFill>
                <a:srgbClr val="0033CC"/>
              </a:solidFill>
            </a:rPr>
            <a:t>bật</a:t>
          </a:r>
          <a:r>
            <a:rPr lang="en-US" sz="2800" dirty="0">
              <a:solidFill>
                <a:srgbClr val="0033CC"/>
              </a:solidFill>
            </a:rPr>
            <a:t>? (</a:t>
          </a:r>
          <a:r>
            <a:rPr lang="en-US" sz="2800" dirty="0" err="1">
              <a:solidFill>
                <a:srgbClr val="0033CC"/>
              </a:solidFill>
            </a:rPr>
            <a:t>chất</a:t>
          </a:r>
          <a:r>
            <a:rPr lang="en-US" sz="2800" dirty="0">
              <a:solidFill>
                <a:srgbClr val="0033CC"/>
              </a:solidFill>
            </a:rPr>
            <a:t> </a:t>
          </a:r>
          <a:r>
            <a:rPr lang="en-US" sz="2800" dirty="0" err="1">
              <a:solidFill>
                <a:srgbClr val="0033CC"/>
              </a:solidFill>
            </a:rPr>
            <a:t>liệu</a:t>
          </a:r>
          <a:r>
            <a:rPr lang="en-US" sz="2800" dirty="0">
              <a:solidFill>
                <a:srgbClr val="0033CC"/>
              </a:solidFill>
            </a:rPr>
            <a:t>, </a:t>
          </a:r>
          <a:r>
            <a:rPr lang="en-US" sz="2800" dirty="0" err="1">
              <a:solidFill>
                <a:srgbClr val="0033CC"/>
              </a:solidFill>
            </a:rPr>
            <a:t>hình</a:t>
          </a:r>
          <a:r>
            <a:rPr lang="en-US" sz="2800" dirty="0">
              <a:solidFill>
                <a:srgbClr val="0033CC"/>
              </a:solidFill>
            </a:rPr>
            <a:t> </a:t>
          </a:r>
          <a:r>
            <a:rPr lang="en-US" sz="2800" dirty="0" err="1">
              <a:solidFill>
                <a:srgbClr val="0033CC"/>
              </a:solidFill>
            </a:rPr>
            <a:t>dạng</a:t>
          </a:r>
          <a:r>
            <a:rPr lang="en-US" sz="2800" dirty="0">
              <a:solidFill>
                <a:srgbClr val="0033CC"/>
              </a:solidFill>
            </a:rPr>
            <a:t>, </a:t>
          </a:r>
          <a:r>
            <a:rPr lang="en-US" sz="2800" dirty="0" err="1">
              <a:solidFill>
                <a:srgbClr val="0033CC"/>
              </a:solidFill>
            </a:rPr>
            <a:t>màu</a:t>
          </a:r>
          <a:r>
            <a:rPr lang="en-US" sz="2800" dirty="0">
              <a:solidFill>
                <a:srgbClr val="0033CC"/>
              </a:solidFill>
            </a:rPr>
            <a:t> </a:t>
          </a:r>
          <a:r>
            <a:rPr lang="en-US" sz="2800" dirty="0" err="1">
              <a:solidFill>
                <a:srgbClr val="0033CC"/>
              </a:solidFill>
            </a:rPr>
            <a:t>sắc</a:t>
          </a:r>
          <a:r>
            <a:rPr lang="en-US" sz="2800" dirty="0">
              <a:solidFill>
                <a:srgbClr val="0033CC"/>
              </a:solidFill>
            </a:rPr>
            <a:t>….)</a:t>
          </a:r>
        </a:p>
      </dgm:t>
    </dgm:pt>
    <dgm:pt modelId="{D7F76F7E-661C-4A76-A957-5555F89405FF}" type="parTrans" cxnId="{4B9B41A3-8504-454A-A130-7438A5FC35CD}">
      <dgm:prSet/>
      <dgm:spPr/>
      <dgm:t>
        <a:bodyPr/>
        <a:lstStyle/>
        <a:p>
          <a:endParaRPr lang="en-US"/>
        </a:p>
      </dgm:t>
    </dgm:pt>
    <dgm:pt modelId="{A4FA032F-6764-428D-A812-B6003546DFDD}" type="sibTrans" cxnId="{4B9B41A3-8504-454A-A130-7438A5FC35CD}">
      <dgm:prSet/>
      <dgm:spPr/>
      <dgm:t>
        <a:bodyPr/>
        <a:lstStyle/>
        <a:p>
          <a:endParaRPr lang="en-US"/>
        </a:p>
      </dgm:t>
    </dgm:pt>
    <dgm:pt modelId="{1096E9A5-A1CD-410A-A529-04E606063B44}">
      <dgm:prSet phldrT="[Text]" custT="1"/>
      <dgm:spPr/>
      <dgm:t>
        <a:bodyPr/>
        <a:lstStyle/>
        <a:p>
          <a:r>
            <a:rPr lang="en-US" sz="2800" dirty="0" err="1"/>
            <a:t>Ích</a:t>
          </a:r>
          <a:r>
            <a:rPr lang="en-US" sz="2800" dirty="0"/>
            <a:t> </a:t>
          </a:r>
          <a:r>
            <a:rPr lang="en-US" sz="2800" dirty="0" err="1"/>
            <a:t>lợi</a:t>
          </a:r>
          <a:r>
            <a:rPr lang="en-US" sz="2800" dirty="0"/>
            <a:t> </a:t>
          </a:r>
          <a:r>
            <a:rPr lang="en-US" sz="2800" dirty="0" err="1"/>
            <a:t>của</a:t>
          </a:r>
          <a:r>
            <a:rPr lang="en-US" sz="2800" dirty="0"/>
            <a:t> </a:t>
          </a:r>
          <a:r>
            <a:rPr lang="en-US" sz="2800" dirty="0" err="1"/>
            <a:t>đồ</a:t>
          </a:r>
          <a:r>
            <a:rPr lang="en-US" sz="2800" dirty="0"/>
            <a:t> </a:t>
          </a:r>
          <a:r>
            <a:rPr lang="en-US" sz="2800" dirty="0" err="1"/>
            <a:t>chơi</a:t>
          </a:r>
          <a:r>
            <a:rPr lang="en-US" sz="2800" dirty="0"/>
            <a:t> </a:t>
          </a:r>
          <a:r>
            <a:rPr lang="en-US" sz="2800" dirty="0" err="1"/>
            <a:t>là</a:t>
          </a:r>
          <a:r>
            <a:rPr lang="en-US" sz="2800" dirty="0"/>
            <a:t> </a:t>
          </a:r>
          <a:r>
            <a:rPr lang="en-US" sz="2800" dirty="0" err="1"/>
            <a:t>gì</a:t>
          </a:r>
          <a:r>
            <a:rPr lang="en-US" sz="2800" dirty="0"/>
            <a:t>? (hay </a:t>
          </a:r>
          <a:r>
            <a:rPr lang="en-US" sz="2800" dirty="0" err="1"/>
            <a:t>em</a:t>
          </a:r>
          <a:r>
            <a:rPr lang="en-US" sz="2800" dirty="0"/>
            <a:t> </a:t>
          </a:r>
          <a:r>
            <a:rPr lang="en-US" sz="2800" dirty="0" err="1"/>
            <a:t>có</a:t>
          </a:r>
          <a:r>
            <a:rPr lang="en-US" sz="2800" dirty="0"/>
            <a:t> </a:t>
          </a:r>
          <a:r>
            <a:rPr lang="en-US" sz="2800" dirty="0" err="1"/>
            <a:t>nhận</a:t>
          </a:r>
          <a:r>
            <a:rPr lang="en-US" sz="2800" dirty="0"/>
            <a:t> </a:t>
          </a:r>
          <a:r>
            <a:rPr lang="en-US" sz="2800" dirty="0" err="1"/>
            <a:t>xét</a:t>
          </a:r>
          <a:r>
            <a:rPr lang="en-US" sz="2800" dirty="0"/>
            <a:t> </a:t>
          </a:r>
          <a:r>
            <a:rPr lang="en-US" sz="2800" dirty="0" err="1"/>
            <a:t>gì</a:t>
          </a:r>
          <a:r>
            <a:rPr lang="en-US" sz="2800" dirty="0"/>
            <a:t> </a:t>
          </a:r>
          <a:r>
            <a:rPr lang="en-US" sz="2800" dirty="0" err="1"/>
            <a:t>về</a:t>
          </a:r>
          <a:r>
            <a:rPr lang="en-US" sz="2800" dirty="0"/>
            <a:t> </a:t>
          </a:r>
          <a:r>
            <a:rPr lang="en-US" sz="2800" dirty="0" err="1"/>
            <a:t>đồ</a:t>
          </a:r>
          <a:r>
            <a:rPr lang="en-US" sz="2800" dirty="0"/>
            <a:t> </a:t>
          </a:r>
          <a:r>
            <a:rPr lang="en-US" sz="2800" dirty="0" err="1"/>
            <a:t>chơi</a:t>
          </a:r>
          <a:r>
            <a:rPr lang="en-US" sz="2800" dirty="0"/>
            <a:t> </a:t>
          </a:r>
          <a:r>
            <a:rPr lang="en-US" sz="2800" dirty="0" err="1"/>
            <a:t>đó</a:t>
          </a:r>
          <a:r>
            <a:rPr lang="en-US" sz="2800" dirty="0"/>
            <a:t>?)</a:t>
          </a:r>
        </a:p>
      </dgm:t>
    </dgm:pt>
    <dgm:pt modelId="{D399A60F-5DEA-4781-A3AA-1A97C0B21387}" type="parTrans" cxnId="{5A240576-8C45-43B6-8210-75C1738BE121}">
      <dgm:prSet/>
      <dgm:spPr/>
      <dgm:t>
        <a:bodyPr/>
        <a:lstStyle/>
        <a:p>
          <a:endParaRPr lang="en-US"/>
        </a:p>
      </dgm:t>
    </dgm:pt>
    <dgm:pt modelId="{E266B9FE-8B14-4330-A1D8-466BAC064AB2}" type="sibTrans" cxnId="{5A240576-8C45-43B6-8210-75C1738BE121}">
      <dgm:prSet/>
      <dgm:spPr/>
      <dgm:t>
        <a:bodyPr/>
        <a:lstStyle/>
        <a:p>
          <a:endParaRPr lang="en-US"/>
        </a:p>
      </dgm:t>
    </dgm:pt>
    <dgm:pt modelId="{4828D32B-2356-4DC0-975E-ADCCAE8692EC}" type="pres">
      <dgm:prSet presAssocID="{2DFAC171-9C0A-43F2-B91D-64D63A496B6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34F752B-A84F-4EF6-8442-171F140462C8}" type="pres">
      <dgm:prSet presAssocID="{6A8452C8-1260-4D2C-A1A9-0DF6B59D856C}" presName="centerShape" presStyleLbl="node0" presStyleIdx="0" presStyleCnt="1" custScaleX="198941" custScaleY="145801"/>
      <dgm:spPr/>
    </dgm:pt>
    <dgm:pt modelId="{525B1894-7FE5-400B-980C-BB51E766457F}" type="pres">
      <dgm:prSet presAssocID="{02292872-7392-4E72-AB53-24AB259A6300}" presName="Name9" presStyleLbl="parChTrans1D2" presStyleIdx="0" presStyleCnt="4"/>
      <dgm:spPr/>
    </dgm:pt>
    <dgm:pt modelId="{4E03787C-649C-409C-85EE-CB45260122B4}" type="pres">
      <dgm:prSet presAssocID="{02292872-7392-4E72-AB53-24AB259A6300}" presName="connTx" presStyleLbl="parChTrans1D2" presStyleIdx="0" presStyleCnt="4"/>
      <dgm:spPr/>
    </dgm:pt>
    <dgm:pt modelId="{3967AC17-4B86-4FE2-A950-04F3F013C554}" type="pres">
      <dgm:prSet presAssocID="{3C0D95F6-49E9-4492-9923-2B52D3859939}" presName="node" presStyleLbl="node1" presStyleIdx="0" presStyleCnt="4" custScaleX="430592" custScaleY="88596">
        <dgm:presLayoutVars>
          <dgm:bulletEnabled val="1"/>
        </dgm:presLayoutVars>
      </dgm:prSet>
      <dgm:spPr/>
    </dgm:pt>
    <dgm:pt modelId="{5608FB47-DE9D-4883-B1F6-C1E58670F28E}" type="pres">
      <dgm:prSet presAssocID="{6B2FB193-63DD-4FC6-A317-B347A5634CB3}" presName="Name9" presStyleLbl="parChTrans1D2" presStyleIdx="1" presStyleCnt="4"/>
      <dgm:spPr/>
    </dgm:pt>
    <dgm:pt modelId="{7C11AC40-3EC7-4CC0-AC0C-C9D19F455DDF}" type="pres">
      <dgm:prSet presAssocID="{6B2FB193-63DD-4FC6-A317-B347A5634CB3}" presName="connTx" presStyleLbl="parChTrans1D2" presStyleIdx="1" presStyleCnt="4"/>
      <dgm:spPr/>
    </dgm:pt>
    <dgm:pt modelId="{7E8E2682-0044-4E8E-8ED2-5281E391A9CA}" type="pres">
      <dgm:prSet presAssocID="{2C1139DF-D6CA-44C8-9A79-3018EAFAED4A}" presName="node" presStyleLbl="node1" presStyleIdx="1" presStyleCnt="4" custScaleX="232362" custScaleY="146478" custRadScaleRad="192732" custRadScaleInc="2143">
        <dgm:presLayoutVars>
          <dgm:bulletEnabled val="1"/>
        </dgm:presLayoutVars>
      </dgm:prSet>
      <dgm:spPr/>
    </dgm:pt>
    <dgm:pt modelId="{4EE869AB-3F94-4379-B1CB-E3B78EC465E1}" type="pres">
      <dgm:prSet presAssocID="{D7F76F7E-661C-4A76-A957-5555F89405FF}" presName="Name9" presStyleLbl="parChTrans1D2" presStyleIdx="2" presStyleCnt="4"/>
      <dgm:spPr/>
    </dgm:pt>
    <dgm:pt modelId="{868C2BBD-6120-4B8D-B849-94E1A1437CE7}" type="pres">
      <dgm:prSet presAssocID="{D7F76F7E-661C-4A76-A957-5555F89405FF}" presName="connTx" presStyleLbl="parChTrans1D2" presStyleIdx="2" presStyleCnt="4"/>
      <dgm:spPr/>
    </dgm:pt>
    <dgm:pt modelId="{D2C7D72A-19C5-4E5D-8FD3-BB820AD76CA1}" type="pres">
      <dgm:prSet presAssocID="{BF42C23C-15B2-40F9-A3CD-4F2880FDD9D4}" presName="node" presStyleLbl="node1" presStyleIdx="2" presStyleCnt="4" custScaleX="559865" custScaleY="92437" custRadScaleRad="100050" custRadScaleInc="4010">
        <dgm:presLayoutVars>
          <dgm:bulletEnabled val="1"/>
        </dgm:presLayoutVars>
      </dgm:prSet>
      <dgm:spPr/>
    </dgm:pt>
    <dgm:pt modelId="{1EC23D0E-8FE9-4D5B-B25A-1F682C46A581}" type="pres">
      <dgm:prSet presAssocID="{D399A60F-5DEA-4781-A3AA-1A97C0B21387}" presName="Name9" presStyleLbl="parChTrans1D2" presStyleIdx="3" presStyleCnt="4"/>
      <dgm:spPr/>
    </dgm:pt>
    <dgm:pt modelId="{1803E3D0-1096-4A6E-9866-25D4FAC95229}" type="pres">
      <dgm:prSet presAssocID="{D399A60F-5DEA-4781-A3AA-1A97C0B21387}" presName="connTx" presStyleLbl="parChTrans1D2" presStyleIdx="3" presStyleCnt="4"/>
      <dgm:spPr/>
    </dgm:pt>
    <dgm:pt modelId="{AEB3A306-2331-4A9E-8384-B2E7CEFFA354}" type="pres">
      <dgm:prSet presAssocID="{1096E9A5-A1CD-410A-A529-04E606063B44}" presName="node" presStyleLbl="node1" presStyleIdx="3" presStyleCnt="4" custScaleX="284202" custScaleY="133561" custRadScaleRad="200873" custRadScaleInc="3085">
        <dgm:presLayoutVars>
          <dgm:bulletEnabled val="1"/>
        </dgm:presLayoutVars>
      </dgm:prSet>
      <dgm:spPr/>
    </dgm:pt>
  </dgm:ptLst>
  <dgm:cxnLst>
    <dgm:cxn modelId="{B19EE90F-A9FC-4FAA-B769-D06D0E54D315}" type="presOf" srcId="{2C1139DF-D6CA-44C8-9A79-3018EAFAED4A}" destId="{7E8E2682-0044-4E8E-8ED2-5281E391A9CA}" srcOrd="0" destOrd="0" presId="urn:microsoft.com/office/officeart/2005/8/layout/radial1"/>
    <dgm:cxn modelId="{63ED7319-F5B3-428E-AEBE-D8127A025207}" type="presOf" srcId="{6B2FB193-63DD-4FC6-A317-B347A5634CB3}" destId="{7C11AC40-3EC7-4CC0-AC0C-C9D19F455DDF}" srcOrd="1" destOrd="0" presId="urn:microsoft.com/office/officeart/2005/8/layout/radial1"/>
    <dgm:cxn modelId="{CF0B1E1B-1B3B-4C5B-947E-E72031133BB9}" type="presOf" srcId="{D399A60F-5DEA-4781-A3AA-1A97C0B21387}" destId="{1EC23D0E-8FE9-4D5B-B25A-1F682C46A581}" srcOrd="0" destOrd="0" presId="urn:microsoft.com/office/officeart/2005/8/layout/radial1"/>
    <dgm:cxn modelId="{78101526-9332-4611-958C-62769AEB98A5}" type="presOf" srcId="{BF42C23C-15B2-40F9-A3CD-4F2880FDD9D4}" destId="{D2C7D72A-19C5-4E5D-8FD3-BB820AD76CA1}" srcOrd="0" destOrd="0" presId="urn:microsoft.com/office/officeart/2005/8/layout/radial1"/>
    <dgm:cxn modelId="{EA9BCC34-31BB-4C92-A4B2-625E7A0B6BD9}" srcId="{2DFAC171-9C0A-43F2-B91D-64D63A496B68}" destId="{6A8452C8-1260-4D2C-A1A9-0DF6B59D856C}" srcOrd="0" destOrd="0" parTransId="{8B7848AF-F68E-4ACB-BF82-7CCFBFCF767A}" sibTransId="{8FC9700A-AB0E-44AF-98F0-1FA22BFF412B}"/>
    <dgm:cxn modelId="{B4E52044-4AC9-414F-AF67-CC3B3AE4D603}" type="presOf" srcId="{D399A60F-5DEA-4781-A3AA-1A97C0B21387}" destId="{1803E3D0-1096-4A6E-9866-25D4FAC95229}" srcOrd="1" destOrd="0" presId="urn:microsoft.com/office/officeart/2005/8/layout/radial1"/>
    <dgm:cxn modelId="{5A240576-8C45-43B6-8210-75C1738BE121}" srcId="{6A8452C8-1260-4D2C-A1A9-0DF6B59D856C}" destId="{1096E9A5-A1CD-410A-A529-04E606063B44}" srcOrd="3" destOrd="0" parTransId="{D399A60F-5DEA-4781-A3AA-1A97C0B21387}" sibTransId="{E266B9FE-8B14-4330-A1D8-466BAC064AB2}"/>
    <dgm:cxn modelId="{312F1257-0758-4901-94DC-8540045C31CC}" type="presOf" srcId="{D7F76F7E-661C-4A76-A957-5555F89405FF}" destId="{868C2BBD-6120-4B8D-B849-94E1A1437CE7}" srcOrd="1" destOrd="0" presId="urn:microsoft.com/office/officeart/2005/8/layout/radial1"/>
    <dgm:cxn modelId="{708ECE79-27BB-4D15-9A10-F7EF541E9F15}" type="presOf" srcId="{2DFAC171-9C0A-43F2-B91D-64D63A496B68}" destId="{4828D32B-2356-4DC0-975E-ADCCAE8692EC}" srcOrd="0" destOrd="0" presId="urn:microsoft.com/office/officeart/2005/8/layout/radial1"/>
    <dgm:cxn modelId="{25872B86-9A35-4E0F-AD27-06421BB823D5}" type="presOf" srcId="{3C0D95F6-49E9-4492-9923-2B52D3859939}" destId="{3967AC17-4B86-4FE2-A950-04F3F013C554}" srcOrd="0" destOrd="0" presId="urn:microsoft.com/office/officeart/2005/8/layout/radial1"/>
    <dgm:cxn modelId="{43A28B95-08AA-4FFE-A1B8-DD7D085D19FE}" type="presOf" srcId="{6A8452C8-1260-4D2C-A1A9-0DF6B59D856C}" destId="{434F752B-A84F-4EF6-8442-171F140462C8}" srcOrd="0" destOrd="0" presId="urn:microsoft.com/office/officeart/2005/8/layout/radial1"/>
    <dgm:cxn modelId="{D226C39A-670E-4B36-88F1-88A8DB9B266C}" type="presOf" srcId="{6B2FB193-63DD-4FC6-A317-B347A5634CB3}" destId="{5608FB47-DE9D-4883-B1F6-C1E58670F28E}" srcOrd="0" destOrd="0" presId="urn:microsoft.com/office/officeart/2005/8/layout/radial1"/>
    <dgm:cxn modelId="{D8A6FEA1-DFF8-425C-82C4-58711078D872}" type="presOf" srcId="{1096E9A5-A1CD-410A-A529-04E606063B44}" destId="{AEB3A306-2331-4A9E-8384-B2E7CEFFA354}" srcOrd="0" destOrd="0" presId="urn:microsoft.com/office/officeart/2005/8/layout/radial1"/>
    <dgm:cxn modelId="{4B9B41A3-8504-454A-A130-7438A5FC35CD}" srcId="{6A8452C8-1260-4D2C-A1A9-0DF6B59D856C}" destId="{BF42C23C-15B2-40F9-A3CD-4F2880FDD9D4}" srcOrd="2" destOrd="0" parTransId="{D7F76F7E-661C-4A76-A957-5555F89405FF}" sibTransId="{A4FA032F-6764-428D-A812-B6003546DFDD}"/>
    <dgm:cxn modelId="{EDADB4AC-EE20-455E-9BB3-957FDBB39E62}" srcId="{6A8452C8-1260-4D2C-A1A9-0DF6B59D856C}" destId="{2C1139DF-D6CA-44C8-9A79-3018EAFAED4A}" srcOrd="1" destOrd="0" parTransId="{6B2FB193-63DD-4FC6-A317-B347A5634CB3}" sibTransId="{173FB692-4D1C-48BB-9FF9-0AB74EF05D23}"/>
    <dgm:cxn modelId="{008B42C4-9FCB-48F1-BDF7-B7D903E7A009}" srcId="{6A8452C8-1260-4D2C-A1A9-0DF6B59D856C}" destId="{3C0D95F6-49E9-4492-9923-2B52D3859939}" srcOrd="0" destOrd="0" parTransId="{02292872-7392-4E72-AB53-24AB259A6300}" sibTransId="{B291CF27-BB11-4A04-AE65-95051002712F}"/>
    <dgm:cxn modelId="{D080E2CE-3A40-4CB3-AE52-CDEB62B47914}" type="presOf" srcId="{02292872-7392-4E72-AB53-24AB259A6300}" destId="{4E03787C-649C-409C-85EE-CB45260122B4}" srcOrd="1" destOrd="0" presId="urn:microsoft.com/office/officeart/2005/8/layout/radial1"/>
    <dgm:cxn modelId="{830027D0-BA72-45CE-B890-4D28490701F2}" type="presOf" srcId="{02292872-7392-4E72-AB53-24AB259A6300}" destId="{525B1894-7FE5-400B-980C-BB51E766457F}" srcOrd="0" destOrd="0" presId="urn:microsoft.com/office/officeart/2005/8/layout/radial1"/>
    <dgm:cxn modelId="{8D626CDC-C172-485A-8DAD-E298CC4D01C7}" type="presOf" srcId="{D7F76F7E-661C-4A76-A957-5555F89405FF}" destId="{4EE869AB-3F94-4379-B1CB-E3B78EC465E1}" srcOrd="0" destOrd="0" presId="urn:microsoft.com/office/officeart/2005/8/layout/radial1"/>
    <dgm:cxn modelId="{1C3880AB-6B8F-4E88-B35F-AB066B1E1426}" type="presParOf" srcId="{4828D32B-2356-4DC0-975E-ADCCAE8692EC}" destId="{434F752B-A84F-4EF6-8442-171F140462C8}" srcOrd="0" destOrd="0" presId="urn:microsoft.com/office/officeart/2005/8/layout/radial1"/>
    <dgm:cxn modelId="{DB37FB68-9575-406F-8F59-7313A5355D43}" type="presParOf" srcId="{4828D32B-2356-4DC0-975E-ADCCAE8692EC}" destId="{525B1894-7FE5-400B-980C-BB51E766457F}" srcOrd="1" destOrd="0" presId="urn:microsoft.com/office/officeart/2005/8/layout/radial1"/>
    <dgm:cxn modelId="{559B1FCF-73FD-48EC-B1DC-C40346FDC53A}" type="presParOf" srcId="{525B1894-7FE5-400B-980C-BB51E766457F}" destId="{4E03787C-649C-409C-85EE-CB45260122B4}" srcOrd="0" destOrd="0" presId="urn:microsoft.com/office/officeart/2005/8/layout/radial1"/>
    <dgm:cxn modelId="{0F1E1700-1C87-4036-A108-9FC6EB936C3F}" type="presParOf" srcId="{4828D32B-2356-4DC0-975E-ADCCAE8692EC}" destId="{3967AC17-4B86-4FE2-A950-04F3F013C554}" srcOrd="2" destOrd="0" presId="urn:microsoft.com/office/officeart/2005/8/layout/radial1"/>
    <dgm:cxn modelId="{EC6F7001-D19A-4C29-8171-86037112254E}" type="presParOf" srcId="{4828D32B-2356-4DC0-975E-ADCCAE8692EC}" destId="{5608FB47-DE9D-4883-B1F6-C1E58670F28E}" srcOrd="3" destOrd="0" presId="urn:microsoft.com/office/officeart/2005/8/layout/radial1"/>
    <dgm:cxn modelId="{CDFF6169-2238-4242-8BE1-66C153118F82}" type="presParOf" srcId="{5608FB47-DE9D-4883-B1F6-C1E58670F28E}" destId="{7C11AC40-3EC7-4CC0-AC0C-C9D19F455DDF}" srcOrd="0" destOrd="0" presId="urn:microsoft.com/office/officeart/2005/8/layout/radial1"/>
    <dgm:cxn modelId="{B5DDF2ED-2F27-4BCA-AD5A-C29E81A5C559}" type="presParOf" srcId="{4828D32B-2356-4DC0-975E-ADCCAE8692EC}" destId="{7E8E2682-0044-4E8E-8ED2-5281E391A9CA}" srcOrd="4" destOrd="0" presId="urn:microsoft.com/office/officeart/2005/8/layout/radial1"/>
    <dgm:cxn modelId="{448C5C9B-4250-4700-8FA3-3082C68E8FEB}" type="presParOf" srcId="{4828D32B-2356-4DC0-975E-ADCCAE8692EC}" destId="{4EE869AB-3F94-4379-B1CB-E3B78EC465E1}" srcOrd="5" destOrd="0" presId="urn:microsoft.com/office/officeart/2005/8/layout/radial1"/>
    <dgm:cxn modelId="{F7A85E00-7043-4A7F-A22F-E1C6C0D20C16}" type="presParOf" srcId="{4EE869AB-3F94-4379-B1CB-E3B78EC465E1}" destId="{868C2BBD-6120-4B8D-B849-94E1A1437CE7}" srcOrd="0" destOrd="0" presId="urn:microsoft.com/office/officeart/2005/8/layout/radial1"/>
    <dgm:cxn modelId="{51DDB10C-7ED6-468B-8FEB-728677CD682D}" type="presParOf" srcId="{4828D32B-2356-4DC0-975E-ADCCAE8692EC}" destId="{D2C7D72A-19C5-4E5D-8FD3-BB820AD76CA1}" srcOrd="6" destOrd="0" presId="urn:microsoft.com/office/officeart/2005/8/layout/radial1"/>
    <dgm:cxn modelId="{66BD45FF-4206-4573-96C2-A2433E499E7E}" type="presParOf" srcId="{4828D32B-2356-4DC0-975E-ADCCAE8692EC}" destId="{1EC23D0E-8FE9-4D5B-B25A-1F682C46A581}" srcOrd="7" destOrd="0" presId="urn:microsoft.com/office/officeart/2005/8/layout/radial1"/>
    <dgm:cxn modelId="{FD715180-5AB2-453E-9721-42542F0BE52F}" type="presParOf" srcId="{1EC23D0E-8FE9-4D5B-B25A-1F682C46A581}" destId="{1803E3D0-1096-4A6E-9866-25D4FAC95229}" srcOrd="0" destOrd="0" presId="urn:microsoft.com/office/officeart/2005/8/layout/radial1"/>
    <dgm:cxn modelId="{095739B3-40C5-42F8-BCD5-3D3B4E35E0DB}" type="presParOf" srcId="{4828D32B-2356-4DC0-975E-ADCCAE8692EC}" destId="{AEB3A306-2331-4A9E-8384-B2E7CEFFA35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F752B-A84F-4EF6-8442-171F140462C8}">
      <dsp:nvSpPr>
        <dsp:cNvPr id="0" name=""/>
        <dsp:cNvSpPr/>
      </dsp:nvSpPr>
      <dsp:spPr>
        <a:xfrm>
          <a:off x="4242356" y="1414780"/>
          <a:ext cx="2608848" cy="19119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0000"/>
              </a:solidFill>
            </a:rPr>
            <a:t>Giới</a:t>
          </a:r>
          <a:r>
            <a:rPr lang="en-US" sz="2400" b="1" kern="1200" dirty="0">
              <a:solidFill>
                <a:srgbClr val="FF0000"/>
              </a:solidFill>
            </a:rPr>
            <a:t> </a:t>
          </a:r>
          <a:r>
            <a:rPr lang="en-US" sz="2400" b="1" kern="1200" dirty="0" err="1">
              <a:solidFill>
                <a:srgbClr val="FF0000"/>
              </a:solidFill>
            </a:rPr>
            <a:t>thiệu</a:t>
          </a:r>
          <a:r>
            <a:rPr lang="en-US" sz="2400" b="1" kern="1200" dirty="0">
              <a:solidFill>
                <a:srgbClr val="FF0000"/>
              </a:solidFill>
            </a:rPr>
            <a:t> </a:t>
          </a:r>
          <a:r>
            <a:rPr lang="en-US" sz="2400" b="1" kern="1200" dirty="0" err="1">
              <a:solidFill>
                <a:srgbClr val="FF0000"/>
              </a:solidFill>
            </a:rPr>
            <a:t>một</a:t>
          </a:r>
          <a:r>
            <a:rPr lang="en-US" sz="2400" b="1" kern="1200" dirty="0">
              <a:solidFill>
                <a:srgbClr val="FF0000"/>
              </a:solidFill>
            </a:rPr>
            <a:t> </a:t>
          </a:r>
          <a:r>
            <a:rPr lang="en-US" sz="2400" b="1" kern="1200" dirty="0" err="1">
              <a:solidFill>
                <a:srgbClr val="FF0000"/>
              </a:solidFill>
            </a:rPr>
            <a:t>đồ</a:t>
          </a:r>
          <a:r>
            <a:rPr lang="en-US" sz="2400" b="1" kern="1200" dirty="0">
              <a:solidFill>
                <a:srgbClr val="FF0000"/>
              </a:solidFill>
            </a:rPr>
            <a:t> </a:t>
          </a:r>
          <a:r>
            <a:rPr lang="en-US" sz="2400" b="1" kern="1200" dirty="0" err="1">
              <a:solidFill>
                <a:srgbClr val="FF0000"/>
              </a:solidFill>
            </a:rPr>
            <a:t>chơi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4624413" y="1694784"/>
        <a:ext cx="1844734" cy="1351979"/>
      </dsp:txXfrm>
    </dsp:sp>
    <dsp:sp modelId="{525B1894-7FE5-400B-980C-BB51E766457F}">
      <dsp:nvSpPr>
        <dsp:cNvPr id="0" name=""/>
        <dsp:cNvSpPr/>
      </dsp:nvSpPr>
      <dsp:spPr>
        <a:xfrm rot="16200000">
          <a:off x="5461481" y="1318841"/>
          <a:ext cx="170598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170598" y="106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2516" y="1325215"/>
        <a:ext cx="8529" cy="8529"/>
      </dsp:txXfrm>
    </dsp:sp>
    <dsp:sp modelId="{3967AC17-4B86-4FE2-A950-04F3F013C554}">
      <dsp:nvSpPr>
        <dsp:cNvPr id="0" name=""/>
        <dsp:cNvSpPr/>
      </dsp:nvSpPr>
      <dsp:spPr>
        <a:xfrm>
          <a:off x="2723457" y="82361"/>
          <a:ext cx="5646646" cy="11618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Em</a:t>
          </a:r>
          <a:r>
            <a:rPr lang="en-US" sz="2500" kern="1200" dirty="0"/>
            <a:t> </a:t>
          </a:r>
          <a:r>
            <a:rPr lang="en-US" sz="2500" kern="1200" dirty="0" err="1"/>
            <a:t>muốn</a:t>
          </a:r>
          <a:r>
            <a:rPr lang="en-US" sz="2500" kern="1200" dirty="0"/>
            <a:t> </a:t>
          </a:r>
          <a:r>
            <a:rPr lang="en-US" sz="2500" kern="1200" dirty="0" err="1"/>
            <a:t>giới</a:t>
          </a:r>
          <a:r>
            <a:rPr lang="en-US" sz="2500" kern="1200" dirty="0"/>
            <a:t> </a:t>
          </a:r>
          <a:r>
            <a:rPr lang="en-US" sz="2500" kern="1200" dirty="0" err="1"/>
            <a:t>thiệu</a:t>
          </a:r>
          <a:r>
            <a:rPr lang="en-US" sz="2500" kern="1200" dirty="0"/>
            <a:t> </a:t>
          </a:r>
          <a:r>
            <a:rPr lang="en-US" sz="2500" kern="1200" dirty="0" err="1"/>
            <a:t>đồ</a:t>
          </a:r>
          <a:r>
            <a:rPr lang="en-US" sz="2500" kern="1200" dirty="0"/>
            <a:t> </a:t>
          </a:r>
          <a:r>
            <a:rPr lang="en-US" sz="2500" kern="1200" dirty="0" err="1"/>
            <a:t>chơi</a:t>
          </a:r>
          <a:r>
            <a:rPr lang="en-US" sz="2500" kern="1200" dirty="0"/>
            <a:t> </a:t>
          </a:r>
          <a:r>
            <a:rPr lang="en-US" sz="2500" kern="1200" dirty="0" err="1"/>
            <a:t>nào</a:t>
          </a:r>
          <a:r>
            <a:rPr lang="en-US" sz="2500" kern="1200" dirty="0"/>
            <a:t>?</a:t>
          </a:r>
        </a:p>
      </dsp:txBody>
      <dsp:txXfrm>
        <a:off x="3550389" y="252505"/>
        <a:ext cx="3992782" cy="821531"/>
      </dsp:txXfrm>
    </dsp:sp>
    <dsp:sp modelId="{5608FB47-DE9D-4883-B1F6-C1E58670F28E}">
      <dsp:nvSpPr>
        <dsp:cNvPr id="0" name=""/>
        <dsp:cNvSpPr/>
      </dsp:nvSpPr>
      <dsp:spPr>
        <a:xfrm rot="57861">
          <a:off x="6850828" y="2385985"/>
          <a:ext cx="463405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463405" y="106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70946" y="2385039"/>
        <a:ext cx="23170" cy="23170"/>
      </dsp:txXfrm>
    </dsp:sp>
    <dsp:sp modelId="{7E8E2682-0044-4E8E-8ED2-5281E391A9CA}">
      <dsp:nvSpPr>
        <dsp:cNvPr id="0" name=""/>
        <dsp:cNvSpPr/>
      </dsp:nvSpPr>
      <dsp:spPr>
        <a:xfrm>
          <a:off x="7313658" y="1465728"/>
          <a:ext cx="3047121" cy="19208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>
              <a:solidFill>
                <a:srgbClr val="0033CC"/>
              </a:solidFill>
            </a:rPr>
            <a:t>Đồ</a:t>
          </a:r>
          <a:r>
            <a:rPr lang="en-US" sz="2500" b="1" kern="1200" dirty="0">
              <a:solidFill>
                <a:srgbClr val="0033CC"/>
              </a:solidFill>
            </a:rPr>
            <a:t> </a:t>
          </a:r>
          <a:r>
            <a:rPr lang="en-US" sz="2500" b="1" kern="1200" dirty="0" err="1">
              <a:solidFill>
                <a:srgbClr val="0033CC"/>
              </a:solidFill>
            </a:rPr>
            <a:t>chơi</a:t>
          </a:r>
          <a:r>
            <a:rPr lang="en-US" sz="2500" b="1" kern="1200" dirty="0">
              <a:solidFill>
                <a:srgbClr val="0033CC"/>
              </a:solidFill>
            </a:rPr>
            <a:t> </a:t>
          </a:r>
          <a:r>
            <a:rPr lang="en-US" sz="2500" b="1" kern="1200" dirty="0" err="1">
              <a:solidFill>
                <a:srgbClr val="0033CC"/>
              </a:solidFill>
            </a:rPr>
            <a:t>đó</a:t>
          </a:r>
          <a:r>
            <a:rPr lang="en-US" sz="2500" b="1" kern="1200" dirty="0">
              <a:solidFill>
                <a:srgbClr val="0033CC"/>
              </a:solidFill>
            </a:rPr>
            <a:t> </a:t>
          </a:r>
          <a:r>
            <a:rPr lang="en-US" sz="2500" b="1" kern="1200" dirty="0" err="1">
              <a:solidFill>
                <a:srgbClr val="0033CC"/>
              </a:solidFill>
            </a:rPr>
            <a:t>từ</a:t>
          </a:r>
          <a:r>
            <a:rPr lang="en-US" sz="2500" b="1" kern="1200" dirty="0">
              <a:solidFill>
                <a:srgbClr val="0033CC"/>
              </a:solidFill>
            </a:rPr>
            <a:t> </a:t>
          </a:r>
          <a:r>
            <a:rPr lang="en-US" sz="2500" b="1" kern="1200" dirty="0" err="1">
              <a:solidFill>
                <a:srgbClr val="0033CC"/>
              </a:solidFill>
            </a:rPr>
            <a:t>đâu</a:t>
          </a:r>
          <a:r>
            <a:rPr lang="en-US" sz="2500" b="1" kern="1200" dirty="0">
              <a:solidFill>
                <a:srgbClr val="0033CC"/>
              </a:solidFill>
            </a:rPr>
            <a:t>  </a:t>
          </a:r>
          <a:r>
            <a:rPr lang="en-US" sz="2500" b="1" kern="1200" dirty="0" err="1">
              <a:solidFill>
                <a:srgbClr val="0033CC"/>
              </a:solidFill>
            </a:rPr>
            <a:t>mà</a:t>
          </a:r>
          <a:r>
            <a:rPr lang="en-US" sz="2500" b="1" kern="1200" dirty="0">
              <a:solidFill>
                <a:srgbClr val="0033CC"/>
              </a:solidFill>
            </a:rPr>
            <a:t> </a:t>
          </a:r>
          <a:r>
            <a:rPr lang="en-US" sz="2500" b="1" kern="1200" dirty="0" err="1">
              <a:solidFill>
                <a:srgbClr val="0033CC"/>
              </a:solidFill>
            </a:rPr>
            <a:t>có</a:t>
          </a:r>
          <a:r>
            <a:rPr lang="en-US" sz="2500" b="1" kern="1200" dirty="0">
              <a:solidFill>
                <a:srgbClr val="0033CC"/>
              </a:solidFill>
            </a:rPr>
            <a:t>?</a:t>
          </a:r>
        </a:p>
      </dsp:txBody>
      <dsp:txXfrm>
        <a:off x="7759899" y="1747032"/>
        <a:ext cx="2154639" cy="1358257"/>
      </dsp:txXfrm>
    </dsp:sp>
    <dsp:sp modelId="{4EE869AB-3F94-4379-B1CB-E3B78EC465E1}">
      <dsp:nvSpPr>
        <dsp:cNvPr id="0" name=""/>
        <dsp:cNvSpPr/>
      </dsp:nvSpPr>
      <dsp:spPr>
        <a:xfrm rot="5508270">
          <a:off x="5441497" y="3388716"/>
          <a:ext cx="145755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145755" y="106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510731" y="3395711"/>
        <a:ext cx="7287" cy="7287"/>
      </dsp:txXfrm>
    </dsp:sp>
    <dsp:sp modelId="{D2C7D72A-19C5-4E5D-8FD3-BB820AD76CA1}">
      <dsp:nvSpPr>
        <dsp:cNvPr id="0" name=""/>
        <dsp:cNvSpPr/>
      </dsp:nvSpPr>
      <dsp:spPr>
        <a:xfrm>
          <a:off x="1822040" y="3472188"/>
          <a:ext cx="7341891" cy="12121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33CC"/>
              </a:solidFill>
            </a:rPr>
            <a:t>Đồ</a:t>
          </a:r>
          <a:r>
            <a:rPr lang="en-US" sz="2800" kern="1200" dirty="0">
              <a:solidFill>
                <a:srgbClr val="0033CC"/>
              </a:solidFill>
            </a:rPr>
            <a:t> </a:t>
          </a:r>
          <a:r>
            <a:rPr lang="en-US" sz="2800" kern="1200" dirty="0" err="1">
              <a:solidFill>
                <a:srgbClr val="0033CC"/>
              </a:solidFill>
            </a:rPr>
            <a:t>chơi</a:t>
          </a:r>
          <a:r>
            <a:rPr lang="en-US" sz="2800" kern="1200" dirty="0">
              <a:solidFill>
                <a:srgbClr val="0033CC"/>
              </a:solidFill>
            </a:rPr>
            <a:t> </a:t>
          </a:r>
          <a:r>
            <a:rPr lang="en-US" sz="2800" kern="1200" dirty="0" err="1">
              <a:solidFill>
                <a:srgbClr val="0033CC"/>
              </a:solidFill>
            </a:rPr>
            <a:t>đó</a:t>
          </a:r>
          <a:r>
            <a:rPr lang="en-US" sz="2800" kern="1200" dirty="0">
              <a:solidFill>
                <a:srgbClr val="0033CC"/>
              </a:solidFill>
            </a:rPr>
            <a:t> </a:t>
          </a:r>
          <a:r>
            <a:rPr lang="en-US" sz="2800" kern="1200" dirty="0" err="1">
              <a:solidFill>
                <a:srgbClr val="0033CC"/>
              </a:solidFill>
            </a:rPr>
            <a:t>có</a:t>
          </a:r>
          <a:r>
            <a:rPr lang="en-US" sz="2800" kern="1200" dirty="0">
              <a:solidFill>
                <a:srgbClr val="0033CC"/>
              </a:solidFill>
            </a:rPr>
            <a:t> </a:t>
          </a:r>
          <a:r>
            <a:rPr lang="en-US" sz="2800" kern="1200" dirty="0" err="1">
              <a:solidFill>
                <a:srgbClr val="0033CC"/>
              </a:solidFill>
            </a:rPr>
            <a:t>đặc</a:t>
          </a:r>
          <a:r>
            <a:rPr lang="en-US" sz="2800" kern="1200" dirty="0">
              <a:solidFill>
                <a:srgbClr val="0033CC"/>
              </a:solidFill>
            </a:rPr>
            <a:t> </a:t>
          </a:r>
          <a:r>
            <a:rPr lang="en-US" sz="2800" kern="1200" dirty="0" err="1">
              <a:solidFill>
                <a:srgbClr val="0033CC"/>
              </a:solidFill>
            </a:rPr>
            <a:t>điểm</a:t>
          </a:r>
          <a:r>
            <a:rPr lang="en-US" sz="2800" kern="1200" dirty="0">
              <a:solidFill>
                <a:srgbClr val="0033CC"/>
              </a:solidFill>
            </a:rPr>
            <a:t> </a:t>
          </a:r>
          <a:r>
            <a:rPr lang="en-US" sz="2800" kern="1200" dirty="0" err="1">
              <a:solidFill>
                <a:srgbClr val="0033CC"/>
              </a:solidFill>
            </a:rPr>
            <a:t>gì</a:t>
          </a:r>
          <a:r>
            <a:rPr lang="en-US" sz="2800" kern="1200" dirty="0">
              <a:solidFill>
                <a:srgbClr val="0033CC"/>
              </a:solidFill>
            </a:rPr>
            <a:t> </a:t>
          </a:r>
          <a:r>
            <a:rPr lang="en-US" sz="2800" kern="1200" dirty="0" err="1">
              <a:solidFill>
                <a:srgbClr val="0033CC"/>
              </a:solidFill>
            </a:rPr>
            <a:t>nổi</a:t>
          </a:r>
          <a:r>
            <a:rPr lang="en-US" sz="2800" kern="1200" dirty="0">
              <a:solidFill>
                <a:srgbClr val="0033CC"/>
              </a:solidFill>
            </a:rPr>
            <a:t> </a:t>
          </a:r>
          <a:r>
            <a:rPr lang="en-US" sz="2800" kern="1200" dirty="0" err="1">
              <a:solidFill>
                <a:srgbClr val="0033CC"/>
              </a:solidFill>
            </a:rPr>
            <a:t>bật</a:t>
          </a:r>
          <a:r>
            <a:rPr lang="en-US" sz="2800" kern="1200" dirty="0">
              <a:solidFill>
                <a:srgbClr val="0033CC"/>
              </a:solidFill>
            </a:rPr>
            <a:t>? (</a:t>
          </a:r>
          <a:r>
            <a:rPr lang="en-US" sz="2800" kern="1200" dirty="0" err="1">
              <a:solidFill>
                <a:srgbClr val="0033CC"/>
              </a:solidFill>
            </a:rPr>
            <a:t>chất</a:t>
          </a:r>
          <a:r>
            <a:rPr lang="en-US" sz="2800" kern="1200" dirty="0">
              <a:solidFill>
                <a:srgbClr val="0033CC"/>
              </a:solidFill>
            </a:rPr>
            <a:t> </a:t>
          </a:r>
          <a:r>
            <a:rPr lang="en-US" sz="2800" kern="1200" dirty="0" err="1">
              <a:solidFill>
                <a:srgbClr val="0033CC"/>
              </a:solidFill>
            </a:rPr>
            <a:t>liệu</a:t>
          </a:r>
          <a:r>
            <a:rPr lang="en-US" sz="2800" kern="1200" dirty="0">
              <a:solidFill>
                <a:srgbClr val="0033CC"/>
              </a:solidFill>
            </a:rPr>
            <a:t>, </a:t>
          </a:r>
          <a:r>
            <a:rPr lang="en-US" sz="2800" kern="1200" dirty="0" err="1">
              <a:solidFill>
                <a:srgbClr val="0033CC"/>
              </a:solidFill>
            </a:rPr>
            <a:t>hình</a:t>
          </a:r>
          <a:r>
            <a:rPr lang="en-US" sz="2800" kern="1200" dirty="0">
              <a:solidFill>
                <a:srgbClr val="0033CC"/>
              </a:solidFill>
            </a:rPr>
            <a:t> </a:t>
          </a:r>
          <a:r>
            <a:rPr lang="en-US" sz="2800" kern="1200" dirty="0" err="1">
              <a:solidFill>
                <a:srgbClr val="0033CC"/>
              </a:solidFill>
            </a:rPr>
            <a:t>dạng</a:t>
          </a:r>
          <a:r>
            <a:rPr lang="en-US" sz="2800" kern="1200" dirty="0">
              <a:solidFill>
                <a:srgbClr val="0033CC"/>
              </a:solidFill>
            </a:rPr>
            <a:t>, </a:t>
          </a:r>
          <a:r>
            <a:rPr lang="en-US" sz="2800" kern="1200" dirty="0" err="1">
              <a:solidFill>
                <a:srgbClr val="0033CC"/>
              </a:solidFill>
            </a:rPr>
            <a:t>màu</a:t>
          </a:r>
          <a:r>
            <a:rPr lang="en-US" sz="2800" kern="1200" dirty="0">
              <a:solidFill>
                <a:srgbClr val="0033CC"/>
              </a:solidFill>
            </a:rPr>
            <a:t> </a:t>
          </a:r>
          <a:r>
            <a:rPr lang="en-US" sz="2800" kern="1200" dirty="0" err="1">
              <a:solidFill>
                <a:srgbClr val="0033CC"/>
              </a:solidFill>
            </a:rPr>
            <a:t>sắc</a:t>
          </a:r>
          <a:r>
            <a:rPr lang="en-US" sz="2800" kern="1200" dirty="0">
              <a:solidFill>
                <a:srgbClr val="0033CC"/>
              </a:solidFill>
            </a:rPr>
            <a:t>….)</a:t>
          </a:r>
        </a:p>
      </dsp:txBody>
      <dsp:txXfrm>
        <a:off x="2897235" y="3649709"/>
        <a:ext cx="5191501" cy="857147"/>
      </dsp:txXfrm>
    </dsp:sp>
    <dsp:sp modelId="{1EC23D0E-8FE9-4D5B-B25A-1F682C46A581}">
      <dsp:nvSpPr>
        <dsp:cNvPr id="0" name=""/>
        <dsp:cNvSpPr/>
      </dsp:nvSpPr>
      <dsp:spPr>
        <a:xfrm rot="10883295">
          <a:off x="3978831" y="2325339"/>
          <a:ext cx="264276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264276" y="106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104362" y="2329371"/>
        <a:ext cx="13213" cy="13213"/>
      </dsp:txXfrm>
    </dsp:sp>
    <dsp:sp modelId="{AEB3A306-2331-4A9E-8384-B2E7CEFFA354}">
      <dsp:nvSpPr>
        <dsp:cNvPr id="0" name=""/>
        <dsp:cNvSpPr/>
      </dsp:nvSpPr>
      <dsp:spPr>
        <a:xfrm>
          <a:off x="254408" y="1411938"/>
          <a:ext cx="3726934" cy="17514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Ích</a:t>
          </a:r>
          <a:r>
            <a:rPr lang="en-US" sz="2800" kern="1200" dirty="0"/>
            <a:t> </a:t>
          </a:r>
          <a:r>
            <a:rPr lang="en-US" sz="2800" kern="1200" dirty="0" err="1"/>
            <a:t>lợi</a:t>
          </a:r>
          <a:r>
            <a:rPr lang="en-US" sz="2800" kern="1200" dirty="0"/>
            <a:t> </a:t>
          </a:r>
          <a:r>
            <a:rPr lang="en-US" sz="2800" kern="1200" dirty="0" err="1"/>
            <a:t>của</a:t>
          </a:r>
          <a:r>
            <a:rPr lang="en-US" sz="2800" kern="1200" dirty="0"/>
            <a:t> </a:t>
          </a:r>
          <a:r>
            <a:rPr lang="en-US" sz="2800" kern="1200" dirty="0" err="1"/>
            <a:t>đồ</a:t>
          </a:r>
          <a:r>
            <a:rPr lang="en-US" sz="2800" kern="1200" dirty="0"/>
            <a:t> </a:t>
          </a:r>
          <a:r>
            <a:rPr lang="en-US" sz="2800" kern="1200" dirty="0" err="1"/>
            <a:t>chơi</a:t>
          </a:r>
          <a:r>
            <a:rPr lang="en-US" sz="2800" kern="1200" dirty="0"/>
            <a:t> </a:t>
          </a:r>
          <a:r>
            <a:rPr lang="en-US" sz="2800" kern="1200" dirty="0" err="1"/>
            <a:t>là</a:t>
          </a:r>
          <a:r>
            <a:rPr lang="en-US" sz="2800" kern="1200" dirty="0"/>
            <a:t> </a:t>
          </a:r>
          <a:r>
            <a:rPr lang="en-US" sz="2800" kern="1200" dirty="0" err="1"/>
            <a:t>gì</a:t>
          </a:r>
          <a:r>
            <a:rPr lang="en-US" sz="2800" kern="1200" dirty="0"/>
            <a:t>? (hay </a:t>
          </a:r>
          <a:r>
            <a:rPr lang="en-US" sz="2800" kern="1200" dirty="0" err="1"/>
            <a:t>em</a:t>
          </a:r>
          <a:r>
            <a:rPr lang="en-US" sz="2800" kern="1200" dirty="0"/>
            <a:t> </a:t>
          </a: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nhận</a:t>
          </a:r>
          <a:r>
            <a:rPr lang="en-US" sz="2800" kern="1200" dirty="0"/>
            <a:t> </a:t>
          </a:r>
          <a:r>
            <a:rPr lang="en-US" sz="2800" kern="1200" dirty="0" err="1"/>
            <a:t>xét</a:t>
          </a:r>
          <a:r>
            <a:rPr lang="en-US" sz="2800" kern="1200" dirty="0"/>
            <a:t> </a:t>
          </a:r>
          <a:r>
            <a:rPr lang="en-US" sz="2800" kern="1200" dirty="0" err="1"/>
            <a:t>gì</a:t>
          </a:r>
          <a:r>
            <a:rPr lang="en-US" sz="2800" kern="1200" dirty="0"/>
            <a:t> </a:t>
          </a:r>
          <a:r>
            <a:rPr lang="en-US" sz="2800" kern="1200" dirty="0" err="1"/>
            <a:t>về</a:t>
          </a:r>
          <a:r>
            <a:rPr lang="en-US" sz="2800" kern="1200" dirty="0"/>
            <a:t> </a:t>
          </a:r>
          <a:r>
            <a:rPr lang="en-US" sz="2800" kern="1200" dirty="0" err="1"/>
            <a:t>đồ</a:t>
          </a:r>
          <a:r>
            <a:rPr lang="en-US" sz="2800" kern="1200" dirty="0"/>
            <a:t> </a:t>
          </a:r>
          <a:r>
            <a:rPr lang="en-US" sz="2800" kern="1200" dirty="0" err="1"/>
            <a:t>chơi</a:t>
          </a:r>
          <a:r>
            <a:rPr lang="en-US" sz="2800" kern="1200" dirty="0"/>
            <a:t> </a:t>
          </a:r>
          <a:r>
            <a:rPr lang="en-US" sz="2800" kern="1200" dirty="0" err="1"/>
            <a:t>đó</a:t>
          </a:r>
          <a:r>
            <a:rPr lang="en-US" sz="2800" kern="1200" dirty="0"/>
            <a:t>?)</a:t>
          </a:r>
        </a:p>
      </dsp:txBody>
      <dsp:txXfrm>
        <a:off x="800205" y="1668436"/>
        <a:ext cx="2635340" cy="123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5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2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0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9311" y="2293033"/>
            <a:ext cx="8900160" cy="2912013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691075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6600" b="1" dirty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CHÀO MỪNG </a:t>
            </a:r>
            <a:r>
              <a:rPr lang="vi-VN" sz="6600" b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CÁC </a:t>
            </a:r>
            <a:r>
              <a:rPr lang="en-US" sz="6600" b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THẦY CÔ CÙNG CÁC EM </a:t>
            </a:r>
          </a:p>
          <a:p>
            <a:pPr algn="ctr">
              <a:defRPr/>
            </a:pPr>
            <a:r>
              <a:rPr lang="vi-VN" sz="6600" b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ĐẾN </a:t>
            </a:r>
            <a:r>
              <a:rPr lang="vi-VN" sz="6600" b="1" dirty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VỚI </a:t>
            </a:r>
            <a:r>
              <a:rPr lang="vi-VN" sz="6600" b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TIẾT HỌC</a:t>
            </a:r>
            <a:r>
              <a:rPr lang="en-US" sz="6600" b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 NGÀY HÔM NAY</a:t>
            </a:r>
            <a:endParaRPr lang="en-US" sz="6600" b="1" dirty="0">
              <a:ln/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5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797472" y="506108"/>
            <a:ext cx="10520855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35" y="1877627"/>
            <a:ext cx="10336692" cy="2655731"/>
          </a:xfrm>
          <a:prstGeom prst="rect">
            <a:avLst/>
          </a:prstGeom>
        </p:spPr>
      </p:pic>
      <p:sp>
        <p:nvSpPr>
          <p:cNvPr id="16" name="Rectangle: Rounded Corners 6"/>
          <p:cNvSpPr/>
          <p:nvPr/>
        </p:nvSpPr>
        <p:spPr>
          <a:xfrm>
            <a:off x="981635" y="4533358"/>
            <a:ext cx="10152530" cy="16436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số món đồ chơi mà trẻ em thích như: Búp bê, gấu bông, đồ hàng, siêu nhân, lê-gô, máy bay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4827330"/>
              </p:ext>
            </p:extLst>
          </p:nvPr>
        </p:nvGraphicFramePr>
        <p:xfrm>
          <a:off x="642671" y="1781504"/>
          <a:ext cx="11093562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516546" y="113951"/>
            <a:ext cx="1167545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Viết 3-4 câu giới thiệu một món đồ chơi mà em 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536926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ồ chơi xe ô tô điều khiển 2012-1 | MBMart.com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6" y="3694318"/>
            <a:ext cx="2369126" cy="33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2982" y="2378136"/>
            <a:ext cx="1358830" cy="15080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Ô </a:t>
            </a:r>
            <a:r>
              <a:rPr lang="en-US" sz="2800" dirty="0" err="1">
                <a:solidFill>
                  <a:sysClr val="windowText" lastClr="000000"/>
                </a:solidFill>
              </a:rPr>
              <a:t>tô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điều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khiển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0852" y="824339"/>
            <a:ext cx="2687781" cy="9282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Ô </a:t>
            </a:r>
            <a:r>
              <a:rPr lang="en-US" sz="2800" dirty="0" err="1"/>
              <a:t>tô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đâu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75565" y="1288466"/>
            <a:ext cx="900550" cy="0"/>
          </a:xfrm>
          <a:prstGeom prst="line">
            <a:avLst/>
          </a:prstGeom>
          <a:ln w="28575">
            <a:solidFill>
              <a:srgbClr val="8000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02535" y="382286"/>
            <a:ext cx="5694221" cy="1812359"/>
          </a:xfrm>
          <a:prstGeom prst="rect">
            <a:avLst/>
          </a:prstGeom>
          <a:solidFill>
            <a:srgbClr val="0033CC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tặng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chiếc</a:t>
            </a:r>
            <a:r>
              <a:rPr lang="en-US" sz="2800" dirty="0"/>
              <a:t> ô </a:t>
            </a:r>
            <a:r>
              <a:rPr lang="en-US" sz="2800" dirty="0" err="1"/>
              <a:t>tô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khiển</a:t>
            </a:r>
            <a:r>
              <a:rPr lang="en-US" sz="2800" dirty="0"/>
              <a:t>.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món</a:t>
            </a:r>
            <a:r>
              <a:rPr lang="en-US" sz="2800" dirty="0"/>
              <a:t> </a:t>
            </a:r>
            <a:r>
              <a:rPr lang="en-US" sz="2800" dirty="0" err="1"/>
              <a:t>quà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tặng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632362" y="2746664"/>
            <a:ext cx="2687781" cy="9282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ô </a:t>
            </a:r>
            <a:r>
              <a:rPr lang="en-US" sz="2800" dirty="0" err="1"/>
              <a:t>tô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khiển</a:t>
            </a:r>
            <a:endParaRPr lang="en-US" sz="2800" dirty="0"/>
          </a:p>
        </p:txBody>
      </p:sp>
      <p:cxnSp>
        <p:nvCxnSpPr>
          <p:cNvPr id="8" name="Straight Connector 7"/>
          <p:cNvCxnSpPr>
            <a:endCxn id="4" idx="1"/>
          </p:cNvCxnSpPr>
          <p:nvPr/>
        </p:nvCxnSpPr>
        <p:spPr>
          <a:xfrm flipV="1">
            <a:off x="1746950" y="1288466"/>
            <a:ext cx="933902" cy="198969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7" idx="1"/>
          </p:cNvCxnSpPr>
          <p:nvPr/>
        </p:nvCxnSpPr>
        <p:spPr>
          <a:xfrm flipV="1">
            <a:off x="1785871" y="3210791"/>
            <a:ext cx="846491" cy="194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20143" y="3210791"/>
            <a:ext cx="900550" cy="0"/>
          </a:xfrm>
          <a:prstGeom prst="line">
            <a:avLst/>
          </a:prstGeom>
          <a:ln w="28575">
            <a:solidFill>
              <a:srgbClr val="8000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220693" y="2535380"/>
            <a:ext cx="5694221" cy="1753539"/>
          </a:xfrm>
          <a:prstGeom prst="rect">
            <a:avLst/>
          </a:prstGeom>
          <a:solidFill>
            <a:srgbClr val="0033CC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chiếc</a:t>
            </a:r>
            <a:r>
              <a:rPr lang="en-US" sz="2800" dirty="0"/>
              <a:t> ô </a:t>
            </a:r>
            <a:r>
              <a:rPr lang="en-US" sz="2800" dirty="0" err="1"/>
              <a:t>tô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.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sơn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pin. </a:t>
            </a:r>
            <a:r>
              <a:rPr lang="en-US" sz="2800" dirty="0" err="1"/>
              <a:t>Chiếc</a:t>
            </a:r>
            <a:r>
              <a:rPr lang="en-US" sz="2800" dirty="0"/>
              <a:t> ô </a:t>
            </a:r>
            <a:r>
              <a:rPr lang="en-US" sz="2800" dirty="0" err="1"/>
              <a:t>tô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di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khiển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57599" y="4744832"/>
            <a:ext cx="2687781" cy="9282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Ích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ô </a:t>
            </a:r>
            <a:r>
              <a:rPr lang="en-US" sz="2800" dirty="0" err="1"/>
              <a:t>tô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khiển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746950" y="3278158"/>
            <a:ext cx="1010648" cy="197825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51765" y="5195098"/>
            <a:ext cx="900550" cy="0"/>
          </a:xfrm>
          <a:prstGeom prst="line">
            <a:avLst/>
          </a:prstGeom>
          <a:ln w="28575">
            <a:solidFill>
              <a:srgbClr val="8000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276114" y="4501344"/>
            <a:ext cx="5638799" cy="1510145"/>
          </a:xfrm>
          <a:prstGeom prst="rect">
            <a:avLst/>
          </a:prstGeom>
          <a:solidFill>
            <a:srgbClr val="0033CC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.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</a:t>
            </a:r>
            <a:r>
              <a:rPr lang="en-US" sz="2800" dirty="0" err="1"/>
              <a:t>bổ</a:t>
            </a:r>
            <a:r>
              <a:rPr lang="en-US" sz="2800" dirty="0"/>
              <a:t> </a:t>
            </a:r>
            <a:r>
              <a:rPr lang="en-US" sz="2800" dirty="0" err="1"/>
              <a:t>ích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buổi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.</a:t>
            </a:r>
          </a:p>
        </p:txBody>
      </p:sp>
      <p:pic>
        <p:nvPicPr>
          <p:cNvPr id="16" name="Picture 5" descr="D:\e learning 2016-2017\tep nguon\bai giang e-learning _tieng anh - dong ngac_a (LMS)\res\data\log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1"/>
            <a:ext cx="9906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5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6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TRẢI NGHIỆM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257</Words>
  <Application>Microsoft Office PowerPoint</Application>
  <PresentationFormat>Widescreen</PresentationFormat>
  <Paragraphs>20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Microsoft YaHei</vt:lpstr>
      <vt:lpstr>Arial</vt:lpstr>
      <vt:lpstr>Calibri</vt:lpstr>
      <vt:lpstr>Calibri Light</vt:lpstr>
      <vt:lpstr>Times New Roman</vt:lpstr>
      <vt:lpstr>UTM Avo</vt:lpstr>
      <vt:lpstr>1_Office Theme</vt:lpstr>
      <vt:lpstr>2_Office Theme</vt:lpstr>
      <vt:lpstr>7_Office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Administrator</cp:lastModifiedBy>
  <cp:revision>57</cp:revision>
  <dcterms:created xsi:type="dcterms:W3CDTF">2021-05-27T09:57:00Z</dcterms:created>
  <dcterms:modified xsi:type="dcterms:W3CDTF">2025-01-03T16:43:59Z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