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3" r:id="rId3"/>
    <p:sldMasterId id="2147483705" r:id="rId4"/>
    <p:sldMasterId id="2147483758" r:id="rId5"/>
  </p:sldMasterIdLst>
  <p:notesMasterIdLst>
    <p:notesMasterId r:id="rId23"/>
  </p:notesMasterIdLst>
  <p:sldIdLst>
    <p:sldId id="2007577076" r:id="rId6"/>
    <p:sldId id="422" r:id="rId7"/>
    <p:sldId id="2007577075" r:id="rId8"/>
    <p:sldId id="461" r:id="rId9"/>
    <p:sldId id="2007577074" r:id="rId10"/>
    <p:sldId id="2007577068" r:id="rId11"/>
    <p:sldId id="2007577069" r:id="rId12"/>
    <p:sldId id="490" r:id="rId13"/>
    <p:sldId id="462" r:id="rId14"/>
    <p:sldId id="11088394" r:id="rId15"/>
    <p:sldId id="432" r:id="rId16"/>
    <p:sldId id="2007577073" r:id="rId17"/>
    <p:sldId id="465" r:id="rId18"/>
    <p:sldId id="2007577070" r:id="rId19"/>
    <p:sldId id="2007577072" r:id="rId20"/>
    <p:sldId id="436" r:id="rId21"/>
    <p:sldId id="20075770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7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85820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a:extLst>
              <a:ext uri="{FF2B5EF4-FFF2-40B4-BE49-F238E27FC236}">
                <a16:creationId xmlns=""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8" name="页脚占位符 7">
            <a:extLst>
              <a:ext uri="{FF2B5EF4-FFF2-40B4-BE49-F238E27FC236}">
                <a16:creationId xmlns=""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4" name="页脚占位符 3">
            <a:extLst>
              <a:ext uri="{FF2B5EF4-FFF2-40B4-BE49-F238E27FC236}">
                <a16:creationId xmlns=""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3" name="页脚占位符 2">
            <a:extLst>
              <a:ext uri="{FF2B5EF4-FFF2-40B4-BE49-F238E27FC236}">
                <a16:creationId xmlns=""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a:extLst>
              <a:ext uri="{FF2B5EF4-FFF2-40B4-BE49-F238E27FC236}">
                <a16:creationId xmlns=""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3098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6" name="页脚占位符 5">
            <a:extLst>
              <a:ext uri="{FF2B5EF4-FFF2-40B4-BE49-F238E27FC236}">
                <a16:creationId xmlns=""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1BB6420-30C7-436E-B94E-C4769C49B56A}" type="datetimeFigureOut">
              <a:rPr lang="en-US" smtClean="0"/>
              <a:t>6/24/2021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32779319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8244627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5317497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BB6420-30C7-436E-B94E-C4769C49B56A}"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42222255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BB6420-30C7-436E-B94E-C4769C49B56A}"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01346293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BB6420-30C7-436E-B94E-C4769C49B56A}"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677621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09864267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40027378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1BB6420-30C7-436E-B94E-C4769C49B56A}" type="datetimeFigureOut">
              <a:rPr lang="en-US" smtClean="0"/>
              <a:t>6/24/2021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4125688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76965497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523782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802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5734454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78CB5C-E911-4A57-8B81-AC88EC02216F}" type="datetimeFigureOut">
              <a:rPr lang="en-US" smtClean="0"/>
              <a:t>6/24/2021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F6EE61-2632-4C7E-A965-B9389A6434ED}" type="slidenum">
              <a:rPr lang="en-US" smtClean="0"/>
              <a:t>‹#›</a:t>
            </a:fld>
            <a:endParaRPr lang="en-US"/>
          </a:p>
        </p:txBody>
      </p:sp>
    </p:spTree>
    <p:extLst>
      <p:ext uri="{BB962C8B-B14F-4D97-AF65-F5344CB8AC3E}">
        <p14:creationId xmlns:p14="http://schemas.microsoft.com/office/powerpoint/2010/main" val="304179796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2021/6/24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73" r:id="rId3"/>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718" r:id="rId6"/>
    <p:sldLayoutId id="2147483772" r:id="rId7"/>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2021/6/24</a:t>
            </a:fld>
            <a:endParaRPr lang="zh-CN" altLang="en-US"/>
          </a:p>
        </p:txBody>
      </p:sp>
      <p:sp>
        <p:nvSpPr>
          <p:cNvPr id="5" name="页脚占位符 4">
            <a:extLst>
              <a:ext uri="{FF2B5EF4-FFF2-40B4-BE49-F238E27FC236}">
                <a16:creationId xmlns=""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2021/6/24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pic>
        <p:nvPicPr>
          <p:cNvPr id="7" name="图片 7">
            <a:extLst>
              <a:ext uri="{FF2B5EF4-FFF2-40B4-BE49-F238E27FC236}">
                <a16:creationId xmlns:lc="http://schemas.openxmlformats.org/drawingml/2006/lockedCanvas" xmlns:a16="http://schemas.microsoft.com/office/drawing/2014/main" xmlns="" id="{BDA00C37-2CE3-43AB-BEE6-7DF7BAFCC9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2655966" y="-2667000"/>
            <a:ext cx="6880067" cy="12192001"/>
          </a:xfrm>
          <a:prstGeom prst="rect">
            <a:avLst/>
          </a:prstGeom>
        </p:spPr>
      </p:pic>
    </p:spTree>
    <p:extLst>
      <p:ext uri="{BB962C8B-B14F-4D97-AF65-F5344CB8AC3E}">
        <p14:creationId xmlns:p14="http://schemas.microsoft.com/office/powerpoint/2010/main" val="25270480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3085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Mở</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rộng</a:t>
            </a:r>
            <a:endParaRPr lang="en-US" sz="7200" b="1" dirty="0" smtClean="0">
              <a:solidFill>
                <a:schemeClr val="bg1"/>
              </a:solidFill>
              <a:latin typeface="Arial" pitchFamily="34" charset="0"/>
              <a:cs typeface="Arial" pitchFamily="34" charset="0"/>
            </a:endParaRPr>
          </a:p>
          <a:p>
            <a:pPr algn="ctr"/>
            <a:r>
              <a:rPr lang="en-US" sz="7200" b="1" dirty="0" err="1" smtClean="0">
                <a:solidFill>
                  <a:schemeClr val="bg1"/>
                </a:solidFill>
                <a:latin typeface="Arial" pitchFamily="34" charset="0"/>
                <a:cs typeface="Arial" pitchFamily="34" charset="0"/>
              </a:rPr>
              <a:t>Tổng</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kết</a:t>
            </a:r>
            <a:r>
              <a:rPr lang="en-US" sz="7200" b="1" dirty="0" smtClean="0">
                <a:solidFill>
                  <a:schemeClr val="bg1"/>
                </a:solidFill>
                <a:latin typeface="Arial" pitchFamily="34" charset="0"/>
                <a:cs typeface="Arial" pitchFamily="34" charset="0"/>
              </a:rPr>
              <a:t> </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182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HĐ</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về</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26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59475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805047" y="203868"/>
            <a:ext cx="6085320" cy="1021353"/>
            <a:chOff x="3186329" y="2594608"/>
            <a:chExt cx="6452703"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186329" y="2765362"/>
              <a:ext cx="64527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7589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8166" y="155358"/>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Khám</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314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tropolitan">
  <a:themeElements>
    <a:clrScheme name="Metropolitan">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227</Words>
  <Application>Microsoft Office PowerPoint</Application>
  <PresentationFormat>Widescreen</PresentationFormat>
  <Paragraphs>32</Paragraphs>
  <Slides>17</Slides>
  <Notes>5</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17</vt:i4>
      </vt:variant>
    </vt:vector>
  </HeadingPairs>
  <TitlesOfParts>
    <vt:vector size="40" baseType="lpstr">
      <vt:lpstr>Arial-SGK-TV</vt:lpstr>
      <vt:lpstr>Averta Std CY Bold</vt:lpstr>
      <vt:lpstr>iCiel Cucho</vt:lpstr>
      <vt:lpstr>MinionPro-Regular</vt:lpstr>
      <vt:lpstr>Quicksand Medium</vt:lpstr>
      <vt:lpstr>宋体</vt:lpstr>
      <vt:lpstr>宋体</vt:lpstr>
      <vt:lpstr>UTM Avo</vt:lpstr>
      <vt:lpstr>华康海报体W12(P)</vt:lpstr>
      <vt:lpstr>字魂17号-萌趣果冻体</vt:lpstr>
      <vt:lpstr>等线</vt:lpstr>
      <vt:lpstr>等线 Light</vt:lpstr>
      <vt:lpstr>Arial</vt:lpstr>
      <vt:lpstr>Arial-Rounded</vt:lpstr>
      <vt:lpstr>Calibri</vt:lpstr>
      <vt:lpstr>Calibri Light</vt:lpstr>
      <vt:lpstr>HP001 4 hàng</vt:lpstr>
      <vt:lpstr>Times New Roman</vt:lpstr>
      <vt:lpstr>9_www.33ppt.com</vt:lpstr>
      <vt:lpstr>Hoạt động</vt:lpstr>
      <vt:lpstr>Office 主题​​</vt:lpstr>
      <vt:lpstr>1_Office 主题​​</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9</cp:revision>
  <dcterms:created xsi:type="dcterms:W3CDTF">2021-06-23T04:31:59Z</dcterms:created>
  <dcterms:modified xsi:type="dcterms:W3CDTF">2021-06-24T16:36:01Z</dcterms:modified>
</cp:coreProperties>
</file>