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media/audio3.wav" ContentType="audio/wav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84" r:id="rId4"/>
    <p:sldId id="287" r:id="rId5"/>
    <p:sldId id="288" r:id="rId6"/>
    <p:sldId id="266" r:id="rId7"/>
    <p:sldId id="263" r:id="rId8"/>
    <p:sldId id="258" r:id="rId9"/>
    <p:sldId id="270" r:id="rId10"/>
    <p:sldId id="268" r:id="rId11"/>
    <p:sldId id="289" r:id="rId12"/>
    <p:sldId id="290" r:id="rId13"/>
    <p:sldId id="292" r:id="rId14"/>
    <p:sldId id="293" r:id="rId15"/>
    <p:sldId id="295" r:id="rId16"/>
    <p:sldId id="294" r:id="rId17"/>
    <p:sldId id="262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" initials="A" lastIdx="1" clrIdx="0">
    <p:extLst>
      <p:ext uri="{19B8F6BF-5375-455C-9EA6-DF929625EA0E}">
        <p15:presenceInfo xmlns:p15="http://schemas.microsoft.com/office/powerpoint/2012/main" userId="Admi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5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6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8E20DA-B182-495F-AE85-ECED2BD0B0D8}" type="datetimeFigureOut">
              <a:rPr lang="en-US" smtClean="0"/>
              <a:t>12/8/2024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7FFFAD-0733-4C57-9C5A-4E4AC24DA1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4092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1" name="Google Shape;3551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52" name="Google Shape;3552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658540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3" name="Google Shape;3393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94" name="Google Shape;3394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724237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50">
          <a:extLst>
            <a:ext uri="{FF2B5EF4-FFF2-40B4-BE49-F238E27FC236}">
              <a16:creationId xmlns:a16="http://schemas.microsoft.com/office/drawing/2014/main" id="{90963E3B-B6A2-66BD-553C-6CD696F516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1" name="Google Shape;3551;p15:notes">
            <a:extLst>
              <a:ext uri="{FF2B5EF4-FFF2-40B4-BE49-F238E27FC236}">
                <a16:creationId xmlns:a16="http://schemas.microsoft.com/office/drawing/2014/main" id="{ECE6EFB1-DB3B-662D-4902-45F456B574A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52" name="Google Shape;3552;p15:notes">
            <a:extLst>
              <a:ext uri="{FF2B5EF4-FFF2-40B4-BE49-F238E27FC236}">
                <a16:creationId xmlns:a16="http://schemas.microsoft.com/office/drawing/2014/main" id="{62093A69-6B33-F0B3-2ACC-2A583A239AF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263235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50">
          <a:extLst>
            <a:ext uri="{FF2B5EF4-FFF2-40B4-BE49-F238E27FC236}">
              <a16:creationId xmlns:a16="http://schemas.microsoft.com/office/drawing/2014/main" id="{9B60A40D-874F-D51A-61DF-1F5B358245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1" name="Google Shape;3551;p15:notes">
            <a:extLst>
              <a:ext uri="{FF2B5EF4-FFF2-40B4-BE49-F238E27FC236}">
                <a16:creationId xmlns:a16="http://schemas.microsoft.com/office/drawing/2014/main" id="{56B79C85-1C19-8C1D-1530-A747D556EC1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52" name="Google Shape;3552;p15:notes">
            <a:extLst>
              <a:ext uri="{FF2B5EF4-FFF2-40B4-BE49-F238E27FC236}">
                <a16:creationId xmlns:a16="http://schemas.microsoft.com/office/drawing/2014/main" id="{7956CD0B-7615-93A0-4BA0-8BB127DB191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091986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50">
          <a:extLst>
            <a:ext uri="{FF2B5EF4-FFF2-40B4-BE49-F238E27FC236}">
              <a16:creationId xmlns:a16="http://schemas.microsoft.com/office/drawing/2014/main" id="{208DB111-BFC7-9831-9502-1781A190BD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1" name="Google Shape;3551;p15:notes">
            <a:extLst>
              <a:ext uri="{FF2B5EF4-FFF2-40B4-BE49-F238E27FC236}">
                <a16:creationId xmlns:a16="http://schemas.microsoft.com/office/drawing/2014/main" id="{D8B43E44-2E64-246C-FBBD-0422017E6D8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52" name="Google Shape;3552;p15:notes">
            <a:extLst>
              <a:ext uri="{FF2B5EF4-FFF2-40B4-BE49-F238E27FC236}">
                <a16:creationId xmlns:a16="http://schemas.microsoft.com/office/drawing/2014/main" id="{6EBF7DDE-7A99-8DF1-7D84-DC373EEE57B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416903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6B44AA-26B2-4F7F-BCFC-58CB696784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1D27757-2D3E-400C-B192-6B4FE72059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A6F711-A4D6-4208-BF44-DEEDA0EBFC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37639-C541-4AA4-94F8-F1F5EFF4D39E}" type="datetimeFigureOut">
              <a:rPr lang="en-US" smtClean="0"/>
              <a:t>12/8/2024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4043BC-A00E-4D23-AB67-0FB2E540D5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5B7E16-A3B7-4EFC-AC8B-82AC5B0EB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0250-7793-4DC7-84AF-CB406989E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319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1273F-FEF9-4DC5-8DEC-1B7EDA5B0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FE68A6-85F9-407D-A7EB-99A0B44E1D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1E5BCC-6C00-4051-A0CD-4F83F3CA23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37639-C541-4AA4-94F8-F1F5EFF4D39E}" type="datetimeFigureOut">
              <a:rPr lang="en-US" smtClean="0"/>
              <a:t>12/8/2024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A8F6B8-5B09-40C5-B673-186FB6D67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2D136F-23CA-40C7-BD71-D273A0E3B6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0250-7793-4DC7-84AF-CB406989E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684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A1239EA-802C-45CF-900D-8E98AFB4F7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BFF059-D77E-4FB4-A5E9-4593A0042A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9DD2D4-B0CB-45D2-BCBE-C231428BA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37639-C541-4AA4-94F8-F1F5EFF4D39E}" type="datetimeFigureOut">
              <a:rPr lang="en-US" smtClean="0"/>
              <a:t>12/8/2024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2A039F-91D3-438B-A667-F470939B3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0132D4-2B52-43DE-B4FE-7E2B5C81DF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0250-7793-4DC7-84AF-CB406989E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2083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772738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Title and Content">
  <p:cSld name="18_Title and Content">
    <p:bg>
      <p:bgPr>
        <a:solidFill>
          <a:srgbClr val="4F6128"/>
        </a:solidFill>
        <a:effectLst/>
      </p:bgPr>
    </p:bg>
    <p:spTree>
      <p:nvGrpSpPr>
        <p:cNvPr id="1" name="Shape 5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5" name="Google Shape;525;p26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526" name="Google Shape;526;p26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E36C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527" name="Google Shape;527;p26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528" name="Google Shape;528;p26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29" name="Google Shape;529;p26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530" name="Google Shape;530;p26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531" name="Google Shape;531;p26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532" name="Google Shape;532;p26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33" name="Google Shape;533;p26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34" name="Google Shape;534;p26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535" name="Google Shape;535;p26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36" name="Google Shape;536;p26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37" name="Google Shape;537;p26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538" name="Google Shape;538;p26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39" name="Google Shape;539;p26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40" name="Google Shape;540;p26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541" name="Google Shape;541;p26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42" name="Google Shape;542;p26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43" name="Google Shape;543;p26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544" name="Google Shape;544;p26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45" name="Google Shape;545;p26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546" name="Google Shape;546;p26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7" name="Google Shape;547;p26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48" name="Google Shape;548;p26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9" name="Google Shape;549;p26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0" name="Google Shape;550;p26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1" name="Google Shape;551;p26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2" name="Google Shape;552;p26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3" name="Google Shape;553;p26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4" name="Google Shape;554;p26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5" name="Google Shape;555;p26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6" name="Google Shape;556;p26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7" name="Google Shape;557;p26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8" name="Google Shape;558;p26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9" name="Google Shape;559;p26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0" name="Google Shape;560;p26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1" name="Google Shape;561;p26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2" name="Google Shape;562;p26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3" name="Google Shape;563;p26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4" name="Google Shape;564;p26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5" name="Google Shape;565;p26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6" name="Google Shape;566;p26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7" name="Google Shape;567;p26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8" name="Google Shape;568;p26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9" name="Google Shape;569;p26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0" name="Google Shape;570;p26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1" name="Google Shape;571;p26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2" name="Google Shape;572;p26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3" name="Google Shape;573;p26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4" name="Google Shape;574;p26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5" name="Google Shape;575;p26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6" name="Google Shape;576;p26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7" name="Google Shape;577;p26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8" name="Google Shape;578;p26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9" name="Google Shape;579;p26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0" name="Google Shape;580;p26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1" name="Google Shape;581;p26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2" name="Google Shape;582;p26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3" name="Google Shape;583;p26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4" name="Google Shape;584;p26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5" name="Google Shape;585;p26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6" name="Google Shape;586;p26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7" name="Google Shape;587;p26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8" name="Google Shape;588;p26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9" name="Google Shape;589;p26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0" name="Google Shape;590;p26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1" name="Google Shape;591;p26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2" name="Google Shape;592;p26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31899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3FEC2F-642E-40D0-9183-BF2DD67123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E5493-CF56-4D44-A979-2963333783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A8F712-9355-4195-959C-6E1077B38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37639-C541-4AA4-94F8-F1F5EFF4D39E}" type="datetimeFigureOut">
              <a:rPr lang="en-US" smtClean="0"/>
              <a:t>12/8/2024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FEA3F9-93C6-4E46-8D64-3644FC6295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08A337-3E91-4FB3-9671-0ECE7844D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0250-7793-4DC7-84AF-CB406989E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8668F7-6939-4D62-B168-94A551EAE2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D0D46B-3FCD-4513-945C-C75BB66B09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F14D00-E154-4200-AF0D-6DDE8853F2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37639-C541-4AA4-94F8-F1F5EFF4D39E}" type="datetimeFigureOut">
              <a:rPr lang="en-US" smtClean="0"/>
              <a:t>12/8/2024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179AFC-FBE0-423D-B28D-84908E100B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1759FB-3666-4F94-BF48-8BCD54528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0250-7793-4DC7-84AF-CB406989E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124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A246B6-457B-42BB-9BE0-AD37CBCF8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499027-04D4-4340-B746-0451F15138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541FEA-6B7C-45A5-9D8C-41A4545FFD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865F4D-56AE-4E47-8F8B-D4E3E6888D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37639-C541-4AA4-94F8-F1F5EFF4D39E}" type="datetimeFigureOut">
              <a:rPr lang="en-US" smtClean="0"/>
              <a:t>12/8/2024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A90995-DC0B-47CF-BEFA-3EDEBBB3C3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8D23E5-DCF2-49B3-9116-B517E4E9D2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0250-7793-4DC7-84AF-CB406989E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54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43645F-4725-49BE-876E-09710DAC1C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FB2CCA-0D8C-42A0-839B-6A1E9E2D9A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892678-4A04-4858-A4C1-B6523303A5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EE5643F-5E37-410A-BBA8-3E42D977D2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F159C7A-526F-44F3-8D37-A925D672AE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01C091C-E46F-4F48-8938-64E26C4FE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37639-C541-4AA4-94F8-F1F5EFF4D39E}" type="datetimeFigureOut">
              <a:rPr lang="en-US" smtClean="0"/>
              <a:t>12/8/2024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4AC971-788C-49A4-9C4F-0D26F2878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898D042-D958-4FD3-BC6E-1D6ACF8B5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0250-7793-4DC7-84AF-CB406989E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505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1B1ECE-4505-4B87-AAA2-B744FA08E2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5A72726-390E-4CBB-921B-9487642A67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37639-C541-4AA4-94F8-F1F5EFF4D39E}" type="datetimeFigureOut">
              <a:rPr lang="en-US" smtClean="0"/>
              <a:t>12/8/2024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9E2113-FBD1-4412-A976-C775530586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099651-AA26-4FC2-AA60-BD7680D69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0250-7793-4DC7-84AF-CB406989E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1680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623FDD3-082D-4BAA-ABA1-8BECAC3605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37639-C541-4AA4-94F8-F1F5EFF4D39E}" type="datetimeFigureOut">
              <a:rPr lang="en-US" smtClean="0"/>
              <a:t>12/8/2024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5FB2249-190F-4F5B-BB56-235FA40CAA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535896-1703-4624-88EF-36F0C3AFB8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0250-7793-4DC7-84AF-CB406989E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212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C368D1-3C6B-4EFB-963C-AEDF843630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EDD27B-1547-440C-8C73-0AD11FD598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304E40-675B-42BA-B714-9A93BDE352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CB21D2-8CB6-47CA-B46C-4D6B64BB0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37639-C541-4AA4-94F8-F1F5EFF4D39E}" type="datetimeFigureOut">
              <a:rPr lang="en-US" smtClean="0"/>
              <a:t>12/8/2024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7BA016-575A-44FC-B476-C80A6A1569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F25281-4899-4CA5-AE04-A802F6EE29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0250-7793-4DC7-84AF-CB406989E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929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7B932B-B4E6-409D-B036-B072E7791A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2F924FD-3338-40B4-8468-0DF9D3D039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590446-CC2D-4981-AF6C-85556ACBF6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F7F401-C82A-40AC-A707-17DB82D39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37639-C541-4AA4-94F8-F1F5EFF4D39E}" type="datetimeFigureOut">
              <a:rPr lang="en-US" smtClean="0"/>
              <a:t>12/8/2024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C92965-477C-4D18-8493-E3EEFBF09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267F49-A1C1-4F90-848C-304FFAAEF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0250-7793-4DC7-84AF-CB406989E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651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A91D712-763A-46BC-A61F-C4FB782859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A17D0A-3E32-43A4-AE77-FD0E099A1A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D9AB78-AF7A-494F-94E7-F5AFB288C0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337639-C541-4AA4-94F8-F1F5EFF4D39E}" type="datetimeFigureOut">
              <a:rPr lang="en-US" smtClean="0"/>
              <a:t>12/8/2024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8F3F3E-1E5C-41C4-B96E-69BF754D46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503DA2-CA25-4CC1-A54D-1A529D2897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2D0250-7793-4DC7-84AF-CB406989E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140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audio" Target="../media/audio2.wav"/><Relationship Id="rId7" Type="http://schemas.openxmlformats.org/officeDocument/2006/relationships/image" Target="../media/image3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.jpg"/><Relationship Id="rId5" Type="http://schemas.openxmlformats.org/officeDocument/2006/relationships/audio" Target="../media/audio4.wav"/><Relationship Id="rId4" Type="http://schemas.openxmlformats.org/officeDocument/2006/relationships/audio" Target="../media/audio3.wav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audio" Target="../media/audio2.wav"/><Relationship Id="rId7" Type="http://schemas.openxmlformats.org/officeDocument/2006/relationships/image" Target="../media/image3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.jpg"/><Relationship Id="rId5" Type="http://schemas.openxmlformats.org/officeDocument/2006/relationships/audio" Target="../media/audio4.wav"/><Relationship Id="rId4" Type="http://schemas.openxmlformats.org/officeDocument/2006/relationships/audio" Target="../media/audio3.wav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audio" Target="../media/audio2.wav"/><Relationship Id="rId7" Type="http://schemas.openxmlformats.org/officeDocument/2006/relationships/image" Target="../media/image3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.jpg"/><Relationship Id="rId5" Type="http://schemas.openxmlformats.org/officeDocument/2006/relationships/audio" Target="../media/audio4.wav"/><Relationship Id="rId4" Type="http://schemas.openxmlformats.org/officeDocument/2006/relationships/audio" Target="../media/audio3.wav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023B3B67-3DD1-417B-AACF-4A656613B5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12192000" cy="6858001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31184715-8352-4F34-A508-B7DF073A3071}"/>
              </a:ext>
            </a:extLst>
          </p:cNvPr>
          <p:cNvSpPr/>
          <p:nvPr/>
        </p:nvSpPr>
        <p:spPr>
          <a:xfrm>
            <a:off x="906647" y="547141"/>
            <a:ext cx="10647338" cy="6858001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en-US" sz="5400" b="1" cap="none" spc="50" dirty="0">
                <a:ln w="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NHIỆT LIỆT CHÀO MỪNG QUÝ THẦY CÔ GIÁO ĐẾN VỚI BÀI GIẢNG</a:t>
            </a:r>
            <a:endParaRPr lang="en-US" sz="5400" b="1" cap="none" spc="50" dirty="0">
              <a:ln w="0">
                <a:solidFill>
                  <a:srgbClr val="FF0000"/>
                </a:solidFill>
              </a:ln>
              <a:solidFill>
                <a:srgbClr val="FF0000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85DDED9-DB40-44C9-BD62-C4BC6C3802FF}"/>
              </a:ext>
            </a:extLst>
          </p:cNvPr>
          <p:cNvSpPr/>
          <p:nvPr/>
        </p:nvSpPr>
        <p:spPr>
          <a:xfrm>
            <a:off x="-850092" y="997327"/>
            <a:ext cx="14160817" cy="304698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br>
              <a:rPr lang="en-US" sz="4800" b="1" cap="none" spc="0" dirty="0">
                <a:ln w="9525">
                  <a:solidFill>
                    <a:srgbClr val="002060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b="1" dirty="0">
                <a:ln w="9525">
                  <a:solidFill>
                    <a:srgbClr val="00206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Môn: </a:t>
            </a:r>
            <a:r>
              <a:rPr lang="en-US" sz="4800" b="1" dirty="0" err="1">
                <a:ln w="9525">
                  <a:solidFill>
                    <a:srgbClr val="00206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800" b="1" dirty="0">
                <a:ln w="9525">
                  <a:solidFill>
                    <a:srgbClr val="00206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n w="9525">
                  <a:solidFill>
                    <a:srgbClr val="00206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Việt</a:t>
            </a:r>
            <a:br>
              <a:rPr lang="en-US" sz="4800" b="1" cap="none" spc="0" dirty="0">
                <a:ln w="9525">
                  <a:solidFill>
                    <a:srgbClr val="002060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b="1" cap="none" spc="0" dirty="0">
                <a:ln w="9525">
                  <a:solidFill>
                    <a:srgbClr val="002060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VIẾT( NGHE - VIẾT)</a:t>
            </a:r>
          </a:p>
          <a:p>
            <a:pPr algn="ctr"/>
            <a:r>
              <a:rPr lang="en-US" sz="4800" b="1" dirty="0">
                <a:ln w="9525">
                  <a:solidFill>
                    <a:srgbClr val="002060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EM MANG VỀ YÊU THƯƠNG</a:t>
            </a:r>
            <a:endParaRPr lang="en-US" sz="3600" b="1" cap="none" spc="0" dirty="0">
              <a:ln w="9525">
                <a:solidFill>
                  <a:srgbClr val="002060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FA70A8E-DE79-4977-BAB0-B38336374171}"/>
              </a:ext>
            </a:extLst>
          </p:cNvPr>
          <p:cNvSpPr/>
          <p:nvPr/>
        </p:nvSpPr>
        <p:spPr>
          <a:xfrm>
            <a:off x="7403051" y="5251102"/>
            <a:ext cx="8301868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2800" b="1" cap="none" spc="0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800" b="1" cap="none" spc="0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cap="none" spc="0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800" b="1" cap="none" spc="0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800" b="1" cap="none" spc="0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Bùi</a:t>
            </a:r>
            <a:r>
              <a:rPr lang="en-US" sz="2800" b="1" cap="none" spc="0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cap="none" spc="0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800" b="1" cap="none" spc="0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cap="none" spc="0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Vân</a:t>
            </a:r>
            <a:endParaRPr lang="en-US" sz="28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cap="none" spc="0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800" b="1" cap="none" spc="0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	       : 2D</a:t>
            </a:r>
          </a:p>
          <a:p>
            <a:r>
              <a:rPr lang="en-US" sz="2800" b="1" cap="none" spc="0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b="1" cap="none" spc="0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: </a:t>
            </a:r>
            <a:r>
              <a:rPr lang="en-US" sz="2800" b="1" cap="none" spc="0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Tiểu</a:t>
            </a:r>
            <a:r>
              <a:rPr lang="en-US" sz="2800" b="1" cap="none" spc="0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cap="none" spc="0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b="1" cap="none" spc="0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en-US" sz="2800" b="1" cap="none" spc="0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endParaRPr lang="en-US" sz="28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5982871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loud 2">
            <a:extLst>
              <a:ext uri="{FF2B5EF4-FFF2-40B4-BE49-F238E27FC236}">
                <a16:creationId xmlns:a16="http://schemas.microsoft.com/office/drawing/2014/main" id="{F763613C-FB25-D4CD-7F92-A62025AF016B}"/>
              </a:ext>
            </a:extLst>
          </p:cNvPr>
          <p:cNvSpPr/>
          <p:nvPr/>
        </p:nvSpPr>
        <p:spPr>
          <a:xfrm>
            <a:off x="2045553" y="302109"/>
            <a:ext cx="1976590" cy="98208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dirty="0">
              <a:solidFill>
                <a:schemeClr val="tx1"/>
              </a:solidFill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6DB897A-2FFB-0C54-F234-C53B0049681A}"/>
              </a:ext>
            </a:extLst>
          </p:cNvPr>
          <p:cNvSpPr txBox="1">
            <a:spLocks/>
          </p:cNvSpPr>
          <p:nvPr/>
        </p:nvSpPr>
        <p:spPr>
          <a:xfrm>
            <a:off x="830750" y="478004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53">
          <a:extLst>
            <a:ext uri="{FF2B5EF4-FFF2-40B4-BE49-F238E27FC236}">
              <a16:creationId xmlns:a16="http://schemas.microsoft.com/office/drawing/2014/main" id="{99CA58D7-C281-3C10-965A-63BC2D06EC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4" descr="A picture containing text, nature&#10;&#10;Description automatically generated">
            <a:extLst>
              <a:ext uri="{FF2B5EF4-FFF2-40B4-BE49-F238E27FC236}">
                <a16:creationId xmlns:a16="http://schemas.microsoft.com/office/drawing/2014/main" id="{69671FAB-A23F-50DC-E9C2-AED58F7C933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46" r="1906" b="-1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  <p:sp>
        <p:nvSpPr>
          <p:cNvPr id="3557" name="Google Shape;3557;p15">
            <a:extLst>
              <a:ext uri="{FF2B5EF4-FFF2-40B4-BE49-F238E27FC236}">
                <a16:creationId xmlns:a16="http://schemas.microsoft.com/office/drawing/2014/main" id="{BE95ED28-B7B6-2672-C5DC-45F224C8BC7F}"/>
              </a:ext>
            </a:extLst>
          </p:cNvPr>
          <p:cNvSpPr txBox="1"/>
          <p:nvPr/>
        </p:nvSpPr>
        <p:spPr>
          <a:xfrm>
            <a:off x="610148" y="918049"/>
            <a:ext cx="11740550" cy="10817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42857"/>
              </a:lnSpc>
            </a:pPr>
            <a:endParaRPr lang="en-US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3600" b="1" dirty="0">
                <a:solidFill>
                  <a:srgbClr val="FFFFFF"/>
                </a:solidFill>
                <a:latin typeface="Times New Roman" pitchFamily="18" charset="0"/>
              </a:rPr>
              <a:t>-        </a:t>
            </a:r>
            <a:r>
              <a:rPr lang="en-US" altLang="en-US" sz="5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00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Chọn</a:t>
            </a:r>
            <a:r>
              <a:rPr lang="en-US" altLang="en-US" sz="54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00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iên</a:t>
            </a:r>
            <a:r>
              <a:rPr lang="en-US" altLang="en-US" sz="54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5400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yên</a:t>
            </a:r>
            <a:r>
              <a:rPr lang="en-US" altLang="en-US" sz="54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00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hoặc</a:t>
            </a:r>
            <a:r>
              <a:rPr lang="en-US" altLang="en-US" sz="54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00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uyên</a:t>
            </a:r>
            <a:r>
              <a:rPr lang="en-US" altLang="en-US" sz="54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00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thay</a:t>
            </a:r>
            <a:endParaRPr lang="en-US" altLang="en-US" sz="5400" b="1" dirty="0">
              <a:solidFill>
                <a:srgbClr val="C00000"/>
              </a:solidFill>
              <a:latin typeface="Times New Roman" panose="02020603050405020304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54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00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cho</a:t>
            </a:r>
            <a:r>
              <a:rPr lang="en-US" altLang="en-US" sz="54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ô </a:t>
            </a:r>
            <a:r>
              <a:rPr lang="en-US" altLang="en-US" sz="5400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vuông</a:t>
            </a:r>
            <a:r>
              <a:rPr lang="en-US" altLang="en-US" sz="54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5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- </a:t>
            </a:r>
            <a:r>
              <a:rPr lang="en-US" altLang="en-US" sz="5400" b="1" dirty="0" err="1">
                <a:solidFill>
                  <a:srgbClr val="FF0000"/>
                </a:solidFill>
                <a:latin typeface="Times New Roman" pitchFamily="18" charset="0"/>
              </a:rPr>
              <a:t>Hàng</a:t>
            </a:r>
            <a:r>
              <a:rPr lang="en-US" altLang="en-US" sz="5400" b="1" dirty="0">
                <a:solidFill>
                  <a:srgbClr val="FF0000"/>
                </a:solidFill>
                <a:latin typeface="Times New Roman" pitchFamily="18" charset="0"/>
              </a:rPr>
              <a:t> h      , </a:t>
            </a:r>
            <a:r>
              <a:rPr lang="en-US" altLang="en-US" sz="5400" b="1" dirty="0" err="1">
                <a:solidFill>
                  <a:srgbClr val="FF0000"/>
                </a:solidFill>
                <a:latin typeface="Times New Roman" pitchFamily="18" charset="0"/>
              </a:rPr>
              <a:t>trời</a:t>
            </a:r>
            <a:r>
              <a:rPr lang="en-US" altLang="en-US" sz="5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5400" b="1" dirty="0" err="1">
                <a:solidFill>
                  <a:srgbClr val="FF0000"/>
                </a:solidFill>
                <a:latin typeface="Times New Roman" pitchFamily="18" charset="0"/>
              </a:rPr>
              <a:t>lặng</a:t>
            </a:r>
            <a:r>
              <a:rPr lang="en-US" altLang="en-US" sz="5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5400" b="1" dirty="0" err="1">
                <a:solidFill>
                  <a:srgbClr val="FF0000"/>
                </a:solidFill>
                <a:latin typeface="Times New Roman" pitchFamily="18" charset="0"/>
              </a:rPr>
              <a:t>gió</a:t>
            </a:r>
            <a:r>
              <a:rPr lang="en-US" altLang="en-US" sz="5400" b="1" dirty="0">
                <a:solidFill>
                  <a:srgbClr val="FF0000"/>
                </a:solidFill>
                <a:latin typeface="Times New Roman" pitchFamily="18" charset="0"/>
              </a:rPr>
              <a:t>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5400" b="1" dirty="0">
                <a:solidFill>
                  <a:srgbClr val="FF0000"/>
                </a:solidFill>
                <a:latin typeface="Times New Roman" pitchFamily="18" charset="0"/>
              </a:rPr>
              <a:t>- </a:t>
            </a:r>
            <a:r>
              <a:rPr lang="en-US" altLang="en-US" sz="5400" b="1" dirty="0" err="1">
                <a:solidFill>
                  <a:srgbClr val="FF0000"/>
                </a:solidFill>
                <a:latin typeface="Times New Roman" pitchFamily="18" charset="0"/>
              </a:rPr>
              <a:t>Hàng</a:t>
            </a:r>
            <a:r>
              <a:rPr lang="en-US" altLang="en-US" sz="5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5400" b="1" dirty="0" err="1">
                <a:solidFill>
                  <a:srgbClr val="FF0000"/>
                </a:solidFill>
                <a:latin typeface="Times New Roman" pitchFamily="18" charset="0"/>
              </a:rPr>
              <a:t>cây</a:t>
            </a:r>
            <a:r>
              <a:rPr lang="en-US" altLang="en-US" sz="5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5400" b="1" dirty="0" err="1">
                <a:solidFill>
                  <a:srgbClr val="FF0000"/>
                </a:solidFill>
                <a:latin typeface="Times New Roman" pitchFamily="18" charset="0"/>
              </a:rPr>
              <a:t>đứng</a:t>
            </a:r>
            <a:r>
              <a:rPr lang="en-US" altLang="en-US" sz="5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5400" b="1" dirty="0" err="1">
                <a:solidFill>
                  <a:srgbClr val="FF0000"/>
                </a:solidFill>
                <a:latin typeface="Times New Roman" pitchFamily="18" charset="0"/>
              </a:rPr>
              <a:t>lặng</a:t>
            </a:r>
            <a:r>
              <a:rPr lang="en-US" altLang="en-US" sz="5400" b="1" dirty="0">
                <a:solidFill>
                  <a:srgbClr val="FF0000"/>
                </a:solidFill>
                <a:latin typeface="Times New Roman" pitchFamily="18" charset="0"/>
              </a:rPr>
              <a:t>       </a:t>
            </a:r>
            <a:r>
              <a:rPr lang="en-US" altLang="en-US" sz="5400" b="1" dirty="0" err="1">
                <a:solidFill>
                  <a:srgbClr val="FF0000"/>
                </a:solidFill>
                <a:latin typeface="Times New Roman" pitchFamily="18" charset="0"/>
              </a:rPr>
              <a:t>giữa</a:t>
            </a:r>
            <a:r>
              <a:rPr lang="en-US" altLang="en-US" sz="5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5400" b="1" dirty="0" err="1">
                <a:solidFill>
                  <a:srgbClr val="FF0000"/>
                </a:solidFill>
                <a:latin typeface="Times New Roman" pitchFamily="18" charset="0"/>
              </a:rPr>
              <a:t>trưa</a:t>
            </a:r>
            <a:r>
              <a:rPr lang="en-US" altLang="en-US" sz="5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5400" b="1" dirty="0" err="1">
                <a:solidFill>
                  <a:srgbClr val="FF0000"/>
                </a:solidFill>
                <a:latin typeface="Times New Roman" pitchFamily="18" charset="0"/>
              </a:rPr>
              <a:t>hè</a:t>
            </a:r>
            <a:r>
              <a:rPr lang="en-US" altLang="en-US" sz="5400" b="1" dirty="0">
                <a:solidFill>
                  <a:srgbClr val="FF0000"/>
                </a:solidFill>
                <a:latin typeface="Times New Roman" pitchFamily="18" charset="0"/>
              </a:rPr>
              <a:t> oi ả.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5400" b="1" dirty="0">
                <a:solidFill>
                  <a:srgbClr val="FF0000"/>
                </a:solidFill>
                <a:latin typeface="Times New Roman" pitchFamily="18" charset="0"/>
              </a:rPr>
              <a:t>- Chim </a:t>
            </a:r>
            <a:r>
              <a:rPr lang="en-US" altLang="en-US" sz="5400" b="1" dirty="0" err="1">
                <a:solidFill>
                  <a:srgbClr val="FF0000"/>
                </a:solidFill>
                <a:latin typeface="Times New Roman" pitchFamily="18" charset="0"/>
              </a:rPr>
              <a:t>vành</a:t>
            </a:r>
            <a:r>
              <a:rPr lang="en-US" altLang="en-US" sz="5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5400" b="1" dirty="0" err="1">
                <a:solidFill>
                  <a:srgbClr val="FF0000"/>
                </a:solidFill>
                <a:latin typeface="Times New Roman" pitchFamily="18" charset="0"/>
              </a:rPr>
              <a:t>kh</a:t>
            </a:r>
            <a:r>
              <a:rPr lang="en-US" altLang="en-US" sz="5400" b="1" dirty="0">
                <a:solidFill>
                  <a:srgbClr val="FF0000"/>
                </a:solidFill>
                <a:latin typeface="Times New Roman" pitchFamily="18" charset="0"/>
              </a:rPr>
              <a:t>       </a:t>
            </a:r>
            <a:r>
              <a:rPr lang="en-US" altLang="en-US" sz="5400" b="1" dirty="0" err="1">
                <a:solidFill>
                  <a:srgbClr val="FF0000"/>
                </a:solidFill>
                <a:latin typeface="Times New Roman" pitchFamily="18" charset="0"/>
              </a:rPr>
              <a:t>cất</a:t>
            </a:r>
            <a:r>
              <a:rPr lang="en-US" altLang="en-US" sz="5400" b="1" dirty="0">
                <a:solidFill>
                  <a:srgbClr val="FF0000"/>
                </a:solidFill>
                <a:latin typeface="Times New Roman" pitchFamily="18" charset="0"/>
              </a:rPr>
              <a:t> vang </a:t>
            </a:r>
            <a:r>
              <a:rPr lang="en-US" altLang="en-US" sz="5400" b="1" dirty="0" err="1">
                <a:solidFill>
                  <a:srgbClr val="FF0000"/>
                </a:solidFill>
                <a:latin typeface="Times New Roman" pitchFamily="18" charset="0"/>
              </a:rPr>
              <a:t>tiếng</a:t>
            </a:r>
            <a:r>
              <a:rPr lang="en-US" altLang="en-US" sz="5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5400" b="1" dirty="0" err="1">
                <a:solidFill>
                  <a:srgbClr val="FF0000"/>
                </a:solidFill>
                <a:latin typeface="Times New Roman" pitchFamily="18" charset="0"/>
              </a:rPr>
              <a:t>hót</a:t>
            </a:r>
            <a:r>
              <a:rPr lang="en-US" altLang="en-US" sz="5400" b="1" dirty="0">
                <a:solidFill>
                  <a:srgbClr val="FF0000"/>
                </a:solidFill>
                <a:latin typeface="Times New Roman" pitchFamily="18" charset="0"/>
              </a:rPr>
              <a:t>.</a:t>
            </a:r>
          </a:p>
          <a:p>
            <a:pPr marL="685800" indent="-685800" fontAlgn="base">
              <a:spcBef>
                <a:spcPct val="0"/>
              </a:spcBef>
              <a:spcAft>
                <a:spcPct val="0"/>
              </a:spcAft>
              <a:buFontTx/>
              <a:buChar char="-"/>
              <a:defRPr/>
            </a:pPr>
            <a:endParaRPr lang="en-US" altLang="en-US" sz="5400" b="1" dirty="0">
              <a:solidFill>
                <a:srgbClr val="FFFFFF"/>
              </a:solidFill>
              <a:latin typeface="Times New Roman" pitchFamily="18" charset="0"/>
            </a:endParaRPr>
          </a:p>
          <a:p>
            <a:pPr marL="685800" indent="-685800" fontAlgn="base">
              <a:spcBef>
                <a:spcPct val="0"/>
              </a:spcBef>
              <a:spcAft>
                <a:spcPct val="0"/>
              </a:spcAft>
              <a:buFontTx/>
              <a:buChar char="-"/>
              <a:defRPr/>
            </a:pPr>
            <a:endParaRPr lang="en-US" altLang="en-US" sz="5400" b="1" dirty="0">
              <a:solidFill>
                <a:srgbClr val="FFFFFF"/>
              </a:solidFill>
              <a:latin typeface="Times New Roman" pitchFamily="18" charset="0"/>
            </a:endParaRPr>
          </a:p>
          <a:p>
            <a:pPr marL="685800" indent="-685800" fontAlgn="base">
              <a:spcBef>
                <a:spcPct val="0"/>
              </a:spcBef>
              <a:spcAft>
                <a:spcPct val="0"/>
              </a:spcAft>
              <a:buFontTx/>
              <a:buChar char="-"/>
              <a:defRPr/>
            </a:pPr>
            <a:endParaRPr lang="en-US" altLang="en-US" sz="5400" b="1" dirty="0">
              <a:solidFill>
                <a:srgbClr val="FFFFFF"/>
              </a:solidFill>
              <a:latin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54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5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</a:p>
          <a:p>
            <a:pPr>
              <a:lnSpc>
                <a:spcPct val="142857"/>
              </a:lnSpc>
            </a:pP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Cloud 2">
            <a:extLst>
              <a:ext uri="{FF2B5EF4-FFF2-40B4-BE49-F238E27FC236}">
                <a16:creationId xmlns:a16="http://schemas.microsoft.com/office/drawing/2014/main" id="{76C4630D-F938-31E1-0B4E-E4793F578A62}"/>
              </a:ext>
            </a:extLst>
          </p:cNvPr>
          <p:cNvSpPr/>
          <p:nvPr/>
        </p:nvSpPr>
        <p:spPr>
          <a:xfrm>
            <a:off x="420914" y="467172"/>
            <a:ext cx="1959428" cy="1144004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55" name="Google Shape;3555;p15">
            <a:extLst>
              <a:ext uri="{FF2B5EF4-FFF2-40B4-BE49-F238E27FC236}">
                <a16:creationId xmlns:a16="http://schemas.microsoft.com/office/drawing/2014/main" id="{35B9EC64-C165-1518-30C5-B4FD4A6475EC}"/>
              </a:ext>
            </a:extLst>
          </p:cNvPr>
          <p:cNvSpPr txBox="1"/>
          <p:nvPr/>
        </p:nvSpPr>
        <p:spPr>
          <a:xfrm>
            <a:off x="501975" y="549366"/>
            <a:ext cx="11690005" cy="14465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dirty="0">
                <a:solidFill>
                  <a:schemeClr val="dk1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4400" b="1" dirty="0" err="1">
                <a:solidFill>
                  <a:schemeClr val="dk1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Bài</a:t>
            </a:r>
            <a:r>
              <a:rPr lang="en-US" sz="4400" b="1" dirty="0">
                <a:solidFill>
                  <a:schemeClr val="dk1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 2: 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4400" dirty="0" err="1">
              <a:solidFill>
                <a:schemeClr val="dk1"/>
              </a:solidFill>
              <a:latin typeface="Times New Roman" panose="02020603050405020304" pitchFamily="18" charset="0"/>
              <a:ea typeface="Arial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18CDFDA-8741-C4BB-A374-CAA7AFA270E3}"/>
              </a:ext>
            </a:extLst>
          </p:cNvPr>
          <p:cNvSpPr/>
          <p:nvPr/>
        </p:nvSpPr>
        <p:spPr>
          <a:xfrm>
            <a:off x="3331508" y="3313000"/>
            <a:ext cx="748786" cy="74262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61EDCA5-ADEA-C5CA-1A10-60206D001E58}"/>
              </a:ext>
            </a:extLst>
          </p:cNvPr>
          <p:cNvSpPr/>
          <p:nvPr/>
        </p:nvSpPr>
        <p:spPr>
          <a:xfrm>
            <a:off x="5580127" y="5831457"/>
            <a:ext cx="751662" cy="69509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2A44EC7-677A-6EB9-F9A5-E36E39CB46DB}"/>
              </a:ext>
            </a:extLst>
          </p:cNvPr>
          <p:cNvSpPr/>
          <p:nvPr/>
        </p:nvSpPr>
        <p:spPr>
          <a:xfrm>
            <a:off x="7216271" y="4252823"/>
            <a:ext cx="711404" cy="69374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00030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653782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14160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53">
          <a:extLst>
            <a:ext uri="{FF2B5EF4-FFF2-40B4-BE49-F238E27FC236}">
              <a16:creationId xmlns:a16="http://schemas.microsoft.com/office/drawing/2014/main" id="{B160F0B0-4673-642C-CE76-CF3A39BF13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4" descr="A picture containing text, nature&#10;&#10;Description automatically generated">
            <a:extLst>
              <a:ext uri="{FF2B5EF4-FFF2-40B4-BE49-F238E27FC236}">
                <a16:creationId xmlns:a16="http://schemas.microsoft.com/office/drawing/2014/main" id="{097BEC61-0310-812B-23F7-8A6626242D93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46" r="1906" b="-1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  <p:sp>
        <p:nvSpPr>
          <p:cNvPr id="3557" name="Google Shape;3557;p15">
            <a:extLst>
              <a:ext uri="{FF2B5EF4-FFF2-40B4-BE49-F238E27FC236}">
                <a16:creationId xmlns:a16="http://schemas.microsoft.com/office/drawing/2014/main" id="{6CA275A8-8541-08EC-B2B7-5525A0CBF328}"/>
              </a:ext>
            </a:extLst>
          </p:cNvPr>
          <p:cNvSpPr txBox="1"/>
          <p:nvPr/>
        </p:nvSpPr>
        <p:spPr>
          <a:xfrm>
            <a:off x="610148" y="918049"/>
            <a:ext cx="11740550" cy="10764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6600" b="1" dirty="0">
                <a:solidFill>
                  <a:srgbClr val="FFFFFF"/>
                </a:solidFill>
                <a:latin typeface="Times New Roman" pitchFamily="18" charset="0"/>
              </a:rPr>
              <a:t>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dirty="0">
                <a:solidFill>
                  <a:srgbClr val="FF0000"/>
                </a:solidFill>
              </a:rPr>
              <a:t>a) </a:t>
            </a:r>
            <a:r>
              <a:rPr lang="en-US" sz="3600" b="1" dirty="0" err="1">
                <a:solidFill>
                  <a:srgbClr val="FF0000"/>
                </a:solidFill>
              </a:rPr>
              <a:t>Chọn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tiếng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thích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hợp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thay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cho</a:t>
            </a:r>
            <a:r>
              <a:rPr lang="en-US" sz="3600" b="1" dirty="0">
                <a:solidFill>
                  <a:srgbClr val="FF0000"/>
                </a:solidFill>
              </a:rPr>
              <a:t> ô </a:t>
            </a:r>
            <a:r>
              <a:rPr lang="en-US" sz="3600" b="1" dirty="0" err="1">
                <a:solidFill>
                  <a:srgbClr val="FF0000"/>
                </a:solidFill>
              </a:rPr>
              <a:t>vuông</a:t>
            </a:r>
            <a:r>
              <a:rPr lang="en-US" sz="3600" b="1" dirty="0">
                <a:solidFill>
                  <a:srgbClr val="FF0000"/>
                </a:solidFill>
              </a:rPr>
              <a:t>:</a:t>
            </a:r>
          </a:p>
          <a:p>
            <a:r>
              <a:rPr lang="en-US" sz="3600" b="1" dirty="0">
                <a:solidFill>
                  <a:srgbClr val="FF0000"/>
                </a:solidFill>
              </a:rPr>
              <a:t>* </a:t>
            </a:r>
            <a:r>
              <a:rPr lang="en-US" sz="3600" b="1" i="1" dirty="0" err="1">
                <a:solidFill>
                  <a:srgbClr val="0070C0"/>
                </a:solidFill>
              </a:rPr>
              <a:t>dắt</a:t>
            </a:r>
            <a:r>
              <a:rPr lang="en-US" sz="3600" b="1" dirty="0">
                <a:solidFill>
                  <a:srgbClr val="0070C0"/>
                </a:solidFill>
              </a:rPr>
              <a:t> / </a:t>
            </a:r>
            <a:r>
              <a:rPr lang="en-US" sz="3600" b="1" i="1" dirty="0" err="1">
                <a:solidFill>
                  <a:srgbClr val="0070C0"/>
                </a:solidFill>
              </a:rPr>
              <a:t>rắt</a:t>
            </a:r>
            <a:r>
              <a:rPr lang="en-US" sz="3600" b="1" i="1" dirty="0">
                <a:solidFill>
                  <a:srgbClr val="0070C0"/>
                </a:solidFill>
              </a:rPr>
              <a:t>:</a:t>
            </a:r>
            <a:r>
              <a:rPr lang="en-US" sz="3600" b="1" dirty="0">
                <a:solidFill>
                  <a:srgbClr val="0070C0"/>
                </a:solidFill>
              </a:rPr>
              <a:t> </a:t>
            </a:r>
          </a:p>
          <a:p>
            <a:r>
              <a:rPr lang="en-US" sz="3600" b="1" dirty="0">
                <a:solidFill>
                  <a:srgbClr val="FF0000"/>
                </a:solidFill>
              </a:rPr>
              <a:t>- </a:t>
            </a:r>
            <a:r>
              <a:rPr lang="en-US" sz="3600" b="1" dirty="0" err="1">
                <a:solidFill>
                  <a:srgbClr val="FF0000"/>
                </a:solidFill>
              </a:rPr>
              <a:t>Mẹ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i="1" dirty="0">
                <a:solidFill>
                  <a:srgbClr val="0070C0"/>
                </a:solidFill>
              </a:rPr>
              <a:t>    </a:t>
            </a:r>
            <a:r>
              <a:rPr lang="en-US" sz="3600" b="1" dirty="0">
                <a:solidFill>
                  <a:srgbClr val="FF0000"/>
                </a:solidFill>
              </a:rPr>
              <a:t>  </a:t>
            </a:r>
            <a:r>
              <a:rPr lang="en-US" sz="3600" b="1" dirty="0" err="1">
                <a:solidFill>
                  <a:srgbClr val="FF0000"/>
                </a:solidFill>
              </a:rPr>
              <a:t>em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đến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trường</a:t>
            </a:r>
            <a:r>
              <a:rPr lang="en-US" sz="3600" b="1" dirty="0">
                <a:solidFill>
                  <a:srgbClr val="FF0000"/>
                </a:solidFill>
              </a:rPr>
              <a:t>.</a:t>
            </a:r>
          </a:p>
          <a:p>
            <a:r>
              <a:rPr lang="en-US" sz="3600" b="1" dirty="0">
                <a:solidFill>
                  <a:srgbClr val="FF0000"/>
                </a:solidFill>
              </a:rPr>
              <a:t>- </a:t>
            </a:r>
            <a:r>
              <a:rPr lang="en-US" sz="3600" b="1" dirty="0" err="1">
                <a:solidFill>
                  <a:srgbClr val="FF0000"/>
                </a:solidFill>
              </a:rPr>
              <a:t>Tiếng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sáo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diều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réo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i="1" dirty="0">
                <a:solidFill>
                  <a:srgbClr val="0070C0"/>
                </a:solidFill>
              </a:rPr>
              <a:t>    </a:t>
            </a:r>
            <a:r>
              <a:rPr lang="en-US" sz="3600" b="1" dirty="0">
                <a:solidFill>
                  <a:srgbClr val="FF0000"/>
                </a:solidFill>
              </a:rPr>
              <a:t>.</a:t>
            </a:r>
          </a:p>
          <a:p>
            <a:r>
              <a:rPr lang="en-US" sz="3600" b="1" dirty="0">
                <a:solidFill>
                  <a:srgbClr val="FF0000"/>
                </a:solidFill>
              </a:rPr>
              <a:t>*</a:t>
            </a:r>
            <a:r>
              <a:rPr lang="en-US" sz="3600" b="1" i="1" dirty="0" err="1">
                <a:solidFill>
                  <a:srgbClr val="0070C0"/>
                </a:solidFill>
              </a:rPr>
              <a:t>gieo</a:t>
            </a:r>
            <a:r>
              <a:rPr lang="en-US" sz="3600" b="1" i="1" dirty="0">
                <a:solidFill>
                  <a:srgbClr val="0070C0"/>
                </a:solidFill>
              </a:rPr>
              <a:t>/ </a:t>
            </a:r>
            <a:r>
              <a:rPr lang="en-US" sz="3600" b="1" i="1" dirty="0" err="1">
                <a:solidFill>
                  <a:srgbClr val="0070C0"/>
                </a:solidFill>
              </a:rPr>
              <a:t>reo</a:t>
            </a:r>
            <a:endParaRPr lang="en-US" sz="3600" b="1" dirty="0">
              <a:solidFill>
                <a:srgbClr val="0070C0"/>
              </a:solidFill>
            </a:endParaRPr>
          </a:p>
          <a:p>
            <a:r>
              <a:rPr lang="en-US" sz="3600" b="1" dirty="0">
                <a:solidFill>
                  <a:srgbClr val="FF0000"/>
                </a:solidFill>
              </a:rPr>
              <a:t>- Em </a:t>
            </a:r>
            <a:r>
              <a:rPr lang="en-US" sz="3600" b="1" dirty="0" err="1">
                <a:solidFill>
                  <a:srgbClr val="FF0000"/>
                </a:solidFill>
              </a:rPr>
              <a:t>bé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i="1" dirty="0">
                <a:solidFill>
                  <a:srgbClr val="0070C0"/>
                </a:solidFill>
              </a:rPr>
              <a:t>    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lên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khi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thấy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mẹ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về</a:t>
            </a:r>
            <a:endParaRPr lang="en-US" sz="3600" b="1" dirty="0">
              <a:solidFill>
                <a:srgbClr val="FF0000"/>
              </a:solidFill>
            </a:endParaRPr>
          </a:p>
          <a:p>
            <a:r>
              <a:rPr lang="en-US" sz="3600" b="1" dirty="0" err="1">
                <a:solidFill>
                  <a:srgbClr val="FF0000"/>
                </a:solidFill>
              </a:rPr>
              <a:t>ẩn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thận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i="1" dirty="0">
                <a:solidFill>
                  <a:srgbClr val="0070C0"/>
                </a:solidFill>
              </a:rPr>
              <a:t>     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hạt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vào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chậu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đất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nhỏ</a:t>
            </a:r>
            <a:r>
              <a:rPr lang="en-US" sz="3600" b="1" dirty="0">
                <a:solidFill>
                  <a:srgbClr val="FF0000"/>
                </a:solidFill>
              </a:rPr>
              <a:t>.</a:t>
            </a:r>
            <a:endParaRPr lang="en-US" altLang="en-US" sz="3600" b="1" dirty="0">
              <a:solidFill>
                <a:srgbClr val="FF0000"/>
              </a:solidFill>
              <a:latin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5400" b="1" dirty="0">
              <a:solidFill>
                <a:srgbClr val="FF0000"/>
              </a:solidFill>
              <a:latin typeface="Times New Roman" pitchFamily="18" charset="0"/>
            </a:endParaRPr>
          </a:p>
          <a:p>
            <a:pPr marL="685800" indent="-685800" fontAlgn="base">
              <a:spcBef>
                <a:spcPct val="0"/>
              </a:spcBef>
              <a:spcAft>
                <a:spcPct val="0"/>
              </a:spcAft>
              <a:buFontTx/>
              <a:buChar char="-"/>
              <a:defRPr/>
            </a:pPr>
            <a:endParaRPr lang="en-US" altLang="en-US" sz="5400" b="1" dirty="0">
              <a:solidFill>
                <a:srgbClr val="FFFFFF"/>
              </a:solidFill>
              <a:latin typeface="Times New Roman" pitchFamily="18" charset="0"/>
            </a:endParaRPr>
          </a:p>
          <a:p>
            <a:pPr marL="685800" indent="-685800" fontAlgn="base">
              <a:spcBef>
                <a:spcPct val="0"/>
              </a:spcBef>
              <a:spcAft>
                <a:spcPct val="0"/>
              </a:spcAft>
              <a:buFontTx/>
              <a:buChar char="-"/>
              <a:defRPr/>
            </a:pPr>
            <a:endParaRPr lang="en-US" altLang="en-US" sz="5400" b="1" dirty="0">
              <a:solidFill>
                <a:srgbClr val="FFFFFF"/>
              </a:solidFill>
              <a:latin typeface="Times New Roman" pitchFamily="18" charset="0"/>
            </a:endParaRPr>
          </a:p>
          <a:p>
            <a:pPr marL="685800" indent="-685800" fontAlgn="base">
              <a:spcBef>
                <a:spcPct val="0"/>
              </a:spcBef>
              <a:spcAft>
                <a:spcPct val="0"/>
              </a:spcAft>
              <a:buFontTx/>
              <a:buChar char="-"/>
              <a:defRPr/>
            </a:pPr>
            <a:endParaRPr lang="en-US" altLang="en-US" sz="5400" b="1" dirty="0">
              <a:solidFill>
                <a:srgbClr val="FFFFFF"/>
              </a:solidFill>
              <a:latin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54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5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</a:p>
          <a:p>
            <a:pPr>
              <a:lnSpc>
                <a:spcPct val="142857"/>
              </a:lnSpc>
            </a:pP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Cloud 2">
            <a:extLst>
              <a:ext uri="{FF2B5EF4-FFF2-40B4-BE49-F238E27FC236}">
                <a16:creationId xmlns:a16="http://schemas.microsoft.com/office/drawing/2014/main" id="{813449D5-6E3D-BDAC-2B98-F0B440316A94}"/>
              </a:ext>
            </a:extLst>
          </p:cNvPr>
          <p:cNvSpPr/>
          <p:nvPr/>
        </p:nvSpPr>
        <p:spPr>
          <a:xfrm>
            <a:off x="420914" y="467172"/>
            <a:ext cx="1959428" cy="1144004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55" name="Google Shape;3555;p15">
            <a:extLst>
              <a:ext uri="{FF2B5EF4-FFF2-40B4-BE49-F238E27FC236}">
                <a16:creationId xmlns:a16="http://schemas.microsoft.com/office/drawing/2014/main" id="{6CAFC200-D3BA-0112-AE8B-56803EA4E1DD}"/>
              </a:ext>
            </a:extLst>
          </p:cNvPr>
          <p:cNvSpPr txBox="1"/>
          <p:nvPr/>
        </p:nvSpPr>
        <p:spPr>
          <a:xfrm>
            <a:off x="501975" y="549366"/>
            <a:ext cx="11690005" cy="14465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dirty="0">
                <a:solidFill>
                  <a:schemeClr val="dk1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4400" b="1" dirty="0" err="1">
                <a:solidFill>
                  <a:schemeClr val="dk1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Bài</a:t>
            </a:r>
            <a:r>
              <a:rPr lang="en-US" sz="4400" b="1" dirty="0">
                <a:solidFill>
                  <a:schemeClr val="dk1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 3: 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4400" dirty="0" err="1">
              <a:solidFill>
                <a:schemeClr val="dk1"/>
              </a:solidFill>
              <a:latin typeface="Times New Roman" panose="02020603050405020304" pitchFamily="18" charset="0"/>
              <a:ea typeface="Arial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A77588A-7EA8-280F-1C31-F38B31176EE2}"/>
              </a:ext>
            </a:extLst>
          </p:cNvPr>
          <p:cNvSpPr/>
          <p:nvPr/>
        </p:nvSpPr>
        <p:spPr>
          <a:xfrm>
            <a:off x="1673526" y="3105509"/>
            <a:ext cx="465825" cy="42700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CF600FF-6100-533E-0C84-C6C2287682AE}"/>
              </a:ext>
            </a:extLst>
          </p:cNvPr>
          <p:cNvSpPr/>
          <p:nvPr/>
        </p:nvSpPr>
        <p:spPr>
          <a:xfrm>
            <a:off x="2208363" y="4677832"/>
            <a:ext cx="465825" cy="42700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68F089C-81B7-A67C-8D5F-1CD73614B899}"/>
              </a:ext>
            </a:extLst>
          </p:cNvPr>
          <p:cNvSpPr/>
          <p:nvPr/>
        </p:nvSpPr>
        <p:spPr>
          <a:xfrm>
            <a:off x="4454108" y="3617343"/>
            <a:ext cx="465825" cy="42700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30C8A14-6D3E-9035-CC3C-A8875CF477F6}"/>
              </a:ext>
            </a:extLst>
          </p:cNvPr>
          <p:cNvSpPr/>
          <p:nvPr/>
        </p:nvSpPr>
        <p:spPr>
          <a:xfrm>
            <a:off x="2277374" y="5260019"/>
            <a:ext cx="465825" cy="42700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96988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76263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53">
          <a:extLst>
            <a:ext uri="{FF2B5EF4-FFF2-40B4-BE49-F238E27FC236}">
              <a16:creationId xmlns:a16="http://schemas.microsoft.com/office/drawing/2014/main" id="{EDAC9C70-16AA-08E1-CC42-91E41C3391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4" descr="A picture containing text, nature&#10;&#10;Description automatically generated">
            <a:extLst>
              <a:ext uri="{FF2B5EF4-FFF2-40B4-BE49-F238E27FC236}">
                <a16:creationId xmlns:a16="http://schemas.microsoft.com/office/drawing/2014/main" id="{103A2693-6FF3-8FC9-6AA0-DB2896B99C7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46" r="1906" b="-1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  <p:sp>
        <p:nvSpPr>
          <p:cNvPr id="3557" name="Google Shape;3557;p15">
            <a:extLst>
              <a:ext uri="{FF2B5EF4-FFF2-40B4-BE49-F238E27FC236}">
                <a16:creationId xmlns:a16="http://schemas.microsoft.com/office/drawing/2014/main" id="{B83C1840-A928-FEE2-E104-BE10DBC2FB37}"/>
              </a:ext>
            </a:extLst>
          </p:cNvPr>
          <p:cNvSpPr txBox="1"/>
          <p:nvPr/>
        </p:nvSpPr>
        <p:spPr>
          <a:xfrm>
            <a:off x="610148" y="918049"/>
            <a:ext cx="11740550" cy="10764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6600" b="1" dirty="0">
                <a:solidFill>
                  <a:srgbClr val="FFFFFF"/>
                </a:solidFill>
                <a:latin typeface="Times New Roman" pitchFamily="18" charset="0"/>
              </a:rPr>
              <a:t>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dirty="0">
                <a:solidFill>
                  <a:srgbClr val="FF0000"/>
                </a:solidFill>
              </a:rPr>
              <a:t>a) </a:t>
            </a:r>
            <a:r>
              <a:rPr lang="en-US" sz="3600" b="1" dirty="0" err="1">
                <a:solidFill>
                  <a:srgbClr val="FF0000"/>
                </a:solidFill>
              </a:rPr>
              <a:t>Chọn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tiếng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thích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hợp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thay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cho</a:t>
            </a:r>
            <a:r>
              <a:rPr lang="en-US" sz="3600" b="1" dirty="0">
                <a:solidFill>
                  <a:srgbClr val="FF0000"/>
                </a:solidFill>
              </a:rPr>
              <a:t> ô </a:t>
            </a:r>
            <a:r>
              <a:rPr lang="en-US" sz="3600" b="1" dirty="0" err="1">
                <a:solidFill>
                  <a:srgbClr val="FF0000"/>
                </a:solidFill>
              </a:rPr>
              <a:t>vuông</a:t>
            </a:r>
            <a:r>
              <a:rPr lang="en-US" sz="3600" b="1" dirty="0">
                <a:solidFill>
                  <a:srgbClr val="FF0000"/>
                </a:solidFill>
              </a:rPr>
              <a:t>:</a:t>
            </a:r>
          </a:p>
          <a:p>
            <a:r>
              <a:rPr lang="en-US" sz="3600" b="1" dirty="0">
                <a:solidFill>
                  <a:srgbClr val="FF0000"/>
                </a:solidFill>
              </a:rPr>
              <a:t>* </a:t>
            </a:r>
            <a:r>
              <a:rPr lang="en-US" sz="3600" b="1" i="1" dirty="0" err="1">
                <a:solidFill>
                  <a:srgbClr val="0070C0"/>
                </a:solidFill>
              </a:rPr>
              <a:t>dắt</a:t>
            </a:r>
            <a:r>
              <a:rPr lang="en-US" sz="3600" b="1" dirty="0">
                <a:solidFill>
                  <a:srgbClr val="0070C0"/>
                </a:solidFill>
              </a:rPr>
              <a:t> / </a:t>
            </a:r>
            <a:r>
              <a:rPr lang="en-US" sz="3600" b="1" i="1" dirty="0" err="1">
                <a:solidFill>
                  <a:srgbClr val="0070C0"/>
                </a:solidFill>
              </a:rPr>
              <a:t>rắt</a:t>
            </a:r>
            <a:r>
              <a:rPr lang="en-US" sz="3600" b="1" i="1" dirty="0">
                <a:solidFill>
                  <a:srgbClr val="0070C0"/>
                </a:solidFill>
              </a:rPr>
              <a:t>:</a:t>
            </a:r>
            <a:r>
              <a:rPr lang="en-US" sz="3600" b="1" dirty="0">
                <a:solidFill>
                  <a:srgbClr val="0070C0"/>
                </a:solidFill>
              </a:rPr>
              <a:t> </a:t>
            </a:r>
          </a:p>
          <a:p>
            <a:r>
              <a:rPr lang="en-US" sz="3600" b="1" dirty="0">
                <a:solidFill>
                  <a:srgbClr val="FF0000"/>
                </a:solidFill>
              </a:rPr>
              <a:t>- </a:t>
            </a:r>
            <a:r>
              <a:rPr lang="en-US" sz="3600" b="1" dirty="0" err="1">
                <a:solidFill>
                  <a:srgbClr val="FF0000"/>
                </a:solidFill>
              </a:rPr>
              <a:t>Mẹ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i="1" dirty="0" err="1">
                <a:solidFill>
                  <a:srgbClr val="0070C0"/>
                </a:solidFill>
              </a:rPr>
              <a:t>dắt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em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đến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trường</a:t>
            </a:r>
            <a:r>
              <a:rPr lang="en-US" sz="3600" b="1" dirty="0">
                <a:solidFill>
                  <a:srgbClr val="FF0000"/>
                </a:solidFill>
              </a:rPr>
              <a:t>.</a:t>
            </a:r>
          </a:p>
          <a:p>
            <a:r>
              <a:rPr lang="en-US" sz="3600" b="1" dirty="0">
                <a:solidFill>
                  <a:srgbClr val="FF0000"/>
                </a:solidFill>
              </a:rPr>
              <a:t>- </a:t>
            </a:r>
            <a:r>
              <a:rPr lang="en-US" sz="3600" b="1" dirty="0" err="1">
                <a:solidFill>
                  <a:srgbClr val="FF0000"/>
                </a:solidFill>
              </a:rPr>
              <a:t>Tiếng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sáo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diều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réo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i="1" dirty="0" err="1">
                <a:solidFill>
                  <a:srgbClr val="0070C0"/>
                </a:solidFill>
              </a:rPr>
              <a:t>rắt</a:t>
            </a:r>
            <a:r>
              <a:rPr lang="en-US" sz="3600" b="1" dirty="0">
                <a:solidFill>
                  <a:srgbClr val="FF0000"/>
                </a:solidFill>
              </a:rPr>
              <a:t>.</a:t>
            </a:r>
          </a:p>
          <a:p>
            <a:r>
              <a:rPr lang="en-US" sz="3600" b="1" dirty="0">
                <a:solidFill>
                  <a:srgbClr val="FF0000"/>
                </a:solidFill>
              </a:rPr>
              <a:t>*</a:t>
            </a:r>
            <a:r>
              <a:rPr lang="en-US" sz="3600" b="1" i="1" dirty="0" err="1">
                <a:solidFill>
                  <a:srgbClr val="0070C0"/>
                </a:solidFill>
              </a:rPr>
              <a:t>gieo</a:t>
            </a:r>
            <a:r>
              <a:rPr lang="en-US" sz="3600" b="1" i="1" dirty="0">
                <a:solidFill>
                  <a:srgbClr val="0070C0"/>
                </a:solidFill>
              </a:rPr>
              <a:t>/ </a:t>
            </a:r>
            <a:r>
              <a:rPr lang="en-US" sz="3600" b="1" i="1" dirty="0" err="1">
                <a:solidFill>
                  <a:srgbClr val="0070C0"/>
                </a:solidFill>
              </a:rPr>
              <a:t>reo</a:t>
            </a:r>
            <a:endParaRPr lang="en-US" sz="3600" b="1" dirty="0">
              <a:solidFill>
                <a:srgbClr val="0070C0"/>
              </a:solidFill>
            </a:endParaRPr>
          </a:p>
          <a:p>
            <a:r>
              <a:rPr lang="en-US" sz="3600" b="1" dirty="0">
                <a:solidFill>
                  <a:srgbClr val="FF0000"/>
                </a:solidFill>
              </a:rPr>
              <a:t>- Em </a:t>
            </a:r>
            <a:r>
              <a:rPr lang="en-US" sz="3600" b="1" dirty="0" err="1">
                <a:solidFill>
                  <a:srgbClr val="FF0000"/>
                </a:solidFill>
              </a:rPr>
              <a:t>bé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i="1" dirty="0" err="1">
                <a:solidFill>
                  <a:srgbClr val="0070C0"/>
                </a:solidFill>
              </a:rPr>
              <a:t>reo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lên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khi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thấy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mẹ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về</a:t>
            </a:r>
            <a:endParaRPr lang="en-US" sz="3600" b="1" dirty="0">
              <a:solidFill>
                <a:srgbClr val="FF0000"/>
              </a:solidFill>
            </a:endParaRPr>
          </a:p>
          <a:p>
            <a:r>
              <a:rPr lang="en-US" sz="3600" b="1" dirty="0" err="1">
                <a:solidFill>
                  <a:srgbClr val="FF0000"/>
                </a:solidFill>
              </a:rPr>
              <a:t>ẩn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thận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i="1" dirty="0" err="1">
                <a:solidFill>
                  <a:srgbClr val="0070C0"/>
                </a:solidFill>
              </a:rPr>
              <a:t>gieo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hạt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vào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chậu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đất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nhỏ</a:t>
            </a:r>
            <a:r>
              <a:rPr lang="en-US" sz="3600" b="1" dirty="0">
                <a:solidFill>
                  <a:srgbClr val="FF0000"/>
                </a:solidFill>
              </a:rPr>
              <a:t>.</a:t>
            </a:r>
            <a:endParaRPr lang="en-US" altLang="en-US" sz="3600" b="1" dirty="0">
              <a:solidFill>
                <a:srgbClr val="FF0000"/>
              </a:solidFill>
              <a:latin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5400" b="1" dirty="0">
              <a:solidFill>
                <a:srgbClr val="FF0000"/>
              </a:solidFill>
              <a:latin typeface="Times New Roman" pitchFamily="18" charset="0"/>
            </a:endParaRPr>
          </a:p>
          <a:p>
            <a:pPr marL="685800" indent="-685800" fontAlgn="base">
              <a:spcBef>
                <a:spcPct val="0"/>
              </a:spcBef>
              <a:spcAft>
                <a:spcPct val="0"/>
              </a:spcAft>
              <a:buFontTx/>
              <a:buChar char="-"/>
              <a:defRPr/>
            </a:pPr>
            <a:endParaRPr lang="en-US" altLang="en-US" sz="5400" b="1" dirty="0">
              <a:solidFill>
                <a:srgbClr val="FFFFFF"/>
              </a:solidFill>
              <a:latin typeface="Times New Roman" pitchFamily="18" charset="0"/>
            </a:endParaRPr>
          </a:p>
          <a:p>
            <a:pPr marL="685800" indent="-685800" fontAlgn="base">
              <a:spcBef>
                <a:spcPct val="0"/>
              </a:spcBef>
              <a:spcAft>
                <a:spcPct val="0"/>
              </a:spcAft>
              <a:buFontTx/>
              <a:buChar char="-"/>
              <a:defRPr/>
            </a:pPr>
            <a:endParaRPr lang="en-US" altLang="en-US" sz="5400" b="1" dirty="0">
              <a:solidFill>
                <a:srgbClr val="FFFFFF"/>
              </a:solidFill>
              <a:latin typeface="Times New Roman" pitchFamily="18" charset="0"/>
            </a:endParaRPr>
          </a:p>
          <a:p>
            <a:pPr marL="685800" indent="-685800" fontAlgn="base">
              <a:spcBef>
                <a:spcPct val="0"/>
              </a:spcBef>
              <a:spcAft>
                <a:spcPct val="0"/>
              </a:spcAft>
              <a:buFontTx/>
              <a:buChar char="-"/>
              <a:defRPr/>
            </a:pPr>
            <a:endParaRPr lang="en-US" altLang="en-US" sz="5400" b="1" dirty="0">
              <a:solidFill>
                <a:srgbClr val="FFFFFF"/>
              </a:solidFill>
              <a:latin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54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5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</a:p>
          <a:p>
            <a:pPr>
              <a:lnSpc>
                <a:spcPct val="142857"/>
              </a:lnSpc>
            </a:pP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Cloud 2">
            <a:extLst>
              <a:ext uri="{FF2B5EF4-FFF2-40B4-BE49-F238E27FC236}">
                <a16:creationId xmlns:a16="http://schemas.microsoft.com/office/drawing/2014/main" id="{0D75BC00-83C9-4085-BE88-350F27827DDE}"/>
              </a:ext>
            </a:extLst>
          </p:cNvPr>
          <p:cNvSpPr/>
          <p:nvPr/>
        </p:nvSpPr>
        <p:spPr>
          <a:xfrm>
            <a:off x="420914" y="467172"/>
            <a:ext cx="1959428" cy="1144004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55" name="Google Shape;3555;p15">
            <a:extLst>
              <a:ext uri="{FF2B5EF4-FFF2-40B4-BE49-F238E27FC236}">
                <a16:creationId xmlns:a16="http://schemas.microsoft.com/office/drawing/2014/main" id="{155EA996-982E-82DB-F33C-1299577246EF}"/>
              </a:ext>
            </a:extLst>
          </p:cNvPr>
          <p:cNvSpPr txBox="1"/>
          <p:nvPr/>
        </p:nvSpPr>
        <p:spPr>
          <a:xfrm>
            <a:off x="501975" y="549366"/>
            <a:ext cx="11690005" cy="14465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dirty="0">
                <a:solidFill>
                  <a:schemeClr val="dk1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4400" b="1" dirty="0" err="1">
                <a:solidFill>
                  <a:schemeClr val="dk1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Bài</a:t>
            </a:r>
            <a:r>
              <a:rPr lang="en-US" sz="4400" b="1" dirty="0">
                <a:solidFill>
                  <a:schemeClr val="dk1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 3: 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4400" dirty="0" err="1">
              <a:solidFill>
                <a:schemeClr val="dk1"/>
              </a:solidFill>
              <a:latin typeface="Times New Roman" panose="02020603050405020304" pitchFamily="18" charset="0"/>
              <a:ea typeface="Arial"/>
              <a:cs typeface="Times New Roman" panose="02020603050405020304" pitchFamily="18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8455951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EF415E8-608F-4879-9836-25582737F7D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D00E929B-EDF2-4F51-8A61-98CBD2BC78F4}"/>
              </a:ext>
            </a:extLst>
          </p:cNvPr>
          <p:cNvSpPr/>
          <p:nvPr/>
        </p:nvSpPr>
        <p:spPr>
          <a:xfrm>
            <a:off x="684775" y="2551837"/>
            <a:ext cx="10822450" cy="1754326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anDown">
              <a:avLst/>
            </a:prstTxWarp>
            <a:spAutoFit/>
          </a:bodyPr>
          <a:lstStyle/>
          <a:p>
            <a:pPr algn="ctr"/>
            <a:r>
              <a:rPr lang="en-US" sz="5400" b="1" cap="none" spc="0" dirty="0">
                <a:ln w="6600">
                  <a:solidFill>
                    <a:srgbClr val="C00000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CẢM </a:t>
            </a:r>
            <a:r>
              <a:rPr lang="vi-VN" sz="5400" b="1" cap="none" spc="0" dirty="0">
                <a:ln w="6600">
                  <a:solidFill>
                    <a:srgbClr val="C00000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5400" b="1" cap="none" spc="0" dirty="0">
                <a:ln w="6600">
                  <a:solidFill>
                    <a:srgbClr val="C00000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br>
              <a:rPr lang="en-US" sz="5400" b="1" cap="none" spc="0" dirty="0">
                <a:ln w="6600">
                  <a:solidFill>
                    <a:srgbClr val="C00000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b="1" cap="none" spc="0" dirty="0">
                <a:ln w="6600">
                  <a:solidFill>
                    <a:srgbClr val="C00000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 THẦY CÔ ĐÃ LẮNG NGHE!</a:t>
            </a:r>
            <a:endParaRPr lang="en-US" sz="5400" b="1" cap="none" spc="0" dirty="0">
              <a:ln w="6600">
                <a:solidFill>
                  <a:srgbClr val="C00000"/>
                </a:solidFill>
                <a:prstDash val="solid"/>
              </a:ln>
              <a:solidFill>
                <a:srgbClr val="FF0000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7745945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9D567A6C-DC0D-42D4-B5E5-EAE9A5AA3B0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35217" cy="6858000"/>
          </a:xfr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97243A0-92A4-4C8C-B847-0541627F83ED}"/>
              </a:ext>
            </a:extLst>
          </p:cNvPr>
          <p:cNvSpPr txBox="1"/>
          <p:nvPr/>
        </p:nvSpPr>
        <p:spPr>
          <a:xfrm>
            <a:off x="2355575" y="1200558"/>
            <a:ext cx="930503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</a:p>
        </p:txBody>
      </p:sp>
    </p:spTree>
    <p:extLst>
      <p:ext uri="{BB962C8B-B14F-4D97-AF65-F5344CB8AC3E}">
        <p14:creationId xmlns:p14="http://schemas.microsoft.com/office/powerpoint/2010/main" val="276784341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Background pattern&#10;&#10;Description automatically generated">
            <a:extLst>
              <a:ext uri="{FF2B5EF4-FFF2-40B4-BE49-F238E27FC236}">
                <a16:creationId xmlns:a16="http://schemas.microsoft.com/office/drawing/2014/main" id="{2091D336-FCF0-1AFA-69D9-3EE26557684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482"/>
            <a:ext cx="12192000" cy="6892964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50C82CCA-6EE5-4401-A376-E0666D970939}"/>
              </a:ext>
            </a:extLst>
          </p:cNvPr>
          <p:cNvSpPr/>
          <p:nvPr/>
        </p:nvSpPr>
        <p:spPr>
          <a:xfrm>
            <a:off x="1375828" y="489067"/>
            <a:ext cx="10394188" cy="1107994"/>
          </a:xfrm>
          <a:prstGeom prst="rect">
            <a:avLst/>
          </a:prstGeom>
          <a:noFill/>
        </p:spPr>
        <p:txBody>
          <a:bodyPr wrap="none" lIns="91438" tIns="45719" rIns="91438" bIns="45719">
            <a:spAutoFit/>
          </a:bodyPr>
          <a:lstStyle/>
          <a:p>
            <a:pPr algn="ctr"/>
            <a:r>
              <a:rPr lang="en-US" sz="6000" b="1" dirty="0" err="1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6000" b="1" dirty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6000" b="1" dirty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6600" b="1" dirty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Ai </a:t>
            </a:r>
            <a:r>
              <a:rPr lang="en-US" sz="6600" b="1" dirty="0" err="1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6600" b="1" dirty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ai </a:t>
            </a:r>
            <a:r>
              <a:rPr lang="en-US" sz="6600" b="1" dirty="0" err="1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6600" b="1" dirty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6600" b="1" dirty="0">
              <a:ln w="0"/>
              <a:solidFill>
                <a:srgbClr val="FF0000"/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A127F1C-87F3-4B0E-B315-2F4FA2A84B2B}"/>
              </a:ext>
            </a:extLst>
          </p:cNvPr>
          <p:cNvCxnSpPr/>
          <p:nvPr/>
        </p:nvCxnSpPr>
        <p:spPr>
          <a:xfrm flipV="1">
            <a:off x="3321685" y="4664252"/>
            <a:ext cx="1250315" cy="1"/>
          </a:xfrm>
          <a:prstGeom prst="line">
            <a:avLst/>
          </a:prstGeom>
          <a:ln w="190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50C82CCA-6EE5-4401-A376-E0666D970939}"/>
              </a:ext>
            </a:extLst>
          </p:cNvPr>
          <p:cNvSpPr/>
          <p:nvPr/>
        </p:nvSpPr>
        <p:spPr>
          <a:xfrm>
            <a:off x="276044" y="1597061"/>
            <a:ext cx="11624601" cy="646329"/>
          </a:xfrm>
          <a:prstGeom prst="rect">
            <a:avLst/>
          </a:prstGeom>
          <a:noFill/>
        </p:spPr>
        <p:txBody>
          <a:bodyPr wrap="square" lIns="91438" tIns="45719" rIns="91438" bIns="45719">
            <a:spAutoFit/>
          </a:bodyPr>
          <a:lstStyle/>
          <a:p>
            <a:r>
              <a:rPr lang="en-US" sz="3600" b="1" dirty="0">
                <a:ln w="0"/>
                <a:solidFill>
                  <a:schemeClr val="tx1"/>
                </a:solidFill>
                <a:effectLst>
                  <a:reflection blurRad="6350" stA="53000" endA="300" endPos="35500" dir="5400000" sy="-90000" algn="bl" rotWithShape="0"/>
                </a:effectLst>
                <a:latin typeface="Leelawadee" panose="020B0502040204020203" pitchFamily="34" charset="-34"/>
                <a:cs typeface="Leelawadee" panose="020B0502040204020203" pitchFamily="34" charset="-34"/>
              </a:rPr>
              <a:t> </a:t>
            </a:r>
            <a:r>
              <a:rPr lang="en-US" sz="3200" b="1" dirty="0">
                <a:ln w="0"/>
                <a:solidFill>
                  <a:srgbClr val="002060"/>
                </a:solidFill>
                <a:effectLst>
                  <a:reflection blurRad="6350" stA="53000" endA="300" endPos="35500" dir="5400000" sy="-90000" algn="bl" rotWithShape="0"/>
                </a:effectLst>
                <a:latin typeface="Leelawadee" panose="020B0502040204020203" pitchFamily="34" charset="-34"/>
                <a:cs typeface="Leelawadee" panose="020B0502040204020203" pitchFamily="34" charset="-34"/>
              </a:rPr>
              <a:t>             </a:t>
            </a:r>
            <a:r>
              <a:rPr lang="en-US" sz="3200" b="1" dirty="0" err="1">
                <a:ln w="0"/>
                <a:solidFill>
                  <a:srgbClr val="002060"/>
                </a:solidFill>
                <a:effectLst>
                  <a:reflection blurRad="6350" stA="53000" endA="300" endPos="35500" dir="5400000" sy="-90000" algn="bl" rotWithShape="0"/>
                </a:effectLst>
                <a:latin typeface="Leelawadee" panose="020B0502040204020203" pitchFamily="34" charset="-34"/>
                <a:cs typeface="Leelawadee" panose="020B0502040204020203" pitchFamily="34" charset="-34"/>
              </a:rPr>
              <a:t>Chọn</a:t>
            </a:r>
            <a:r>
              <a:rPr lang="en-US" sz="3200" b="1" dirty="0">
                <a:ln w="0"/>
                <a:solidFill>
                  <a:srgbClr val="002060"/>
                </a:solidFill>
                <a:effectLst>
                  <a:reflection blurRad="6350" stA="53000" endA="300" endPos="35500" dir="5400000" sy="-90000" algn="bl" rotWithShape="0"/>
                </a:effectLst>
                <a:latin typeface="Leelawadee" panose="020B0502040204020203" pitchFamily="34" charset="-34"/>
                <a:cs typeface="Leelawadee" panose="020B0502040204020203" pitchFamily="34" charset="-34"/>
              </a:rPr>
              <a:t> </a:t>
            </a:r>
            <a:r>
              <a:rPr lang="en-US" sz="3200" b="1" dirty="0" err="1">
                <a:ln w="0"/>
                <a:solidFill>
                  <a:srgbClr val="002060"/>
                </a:solidFill>
                <a:effectLst>
                  <a:reflection blurRad="6350" stA="53000" endA="300" endPos="35500" dir="5400000" sy="-90000" algn="bl" rotWithShape="0"/>
                </a:effectLst>
                <a:latin typeface="Leelawadee" panose="020B0502040204020203" pitchFamily="34" charset="-34"/>
                <a:cs typeface="Leelawadee" panose="020B0502040204020203" pitchFamily="34" charset="-34"/>
              </a:rPr>
              <a:t>iên</a:t>
            </a:r>
            <a:r>
              <a:rPr lang="en-US" sz="3200" b="1" dirty="0">
                <a:ln w="0"/>
                <a:solidFill>
                  <a:srgbClr val="002060"/>
                </a:solidFill>
                <a:effectLst>
                  <a:reflection blurRad="6350" stA="53000" endA="300" endPos="35500" dir="5400000" sy="-90000" algn="bl" rotWithShape="0"/>
                </a:effectLst>
                <a:latin typeface="Leelawadee" panose="020B0502040204020203" pitchFamily="34" charset="-34"/>
                <a:cs typeface="Leelawadee" panose="020B0502040204020203" pitchFamily="34" charset="-34"/>
              </a:rPr>
              <a:t>, </a:t>
            </a:r>
            <a:r>
              <a:rPr lang="en-US" sz="3200" b="1" dirty="0" err="1">
                <a:ln w="0"/>
                <a:solidFill>
                  <a:srgbClr val="002060"/>
                </a:solidFill>
                <a:effectLst>
                  <a:reflection blurRad="6350" stA="53000" endA="300" endPos="35500" dir="5400000" sy="-90000" algn="bl" rotWithShape="0"/>
                </a:effectLst>
                <a:latin typeface="Leelawadee" panose="020B0502040204020203" pitchFamily="34" charset="-34"/>
                <a:cs typeface="Leelawadee" panose="020B0502040204020203" pitchFamily="34" charset="-34"/>
              </a:rPr>
              <a:t>yên</a:t>
            </a:r>
            <a:r>
              <a:rPr lang="en-US" sz="3200" b="1" dirty="0">
                <a:ln w="0"/>
                <a:solidFill>
                  <a:srgbClr val="002060"/>
                </a:solidFill>
                <a:effectLst>
                  <a:reflection blurRad="6350" stA="53000" endA="300" endPos="35500" dir="5400000" sy="-90000" algn="bl" rotWithShape="0"/>
                </a:effectLst>
                <a:latin typeface="Leelawadee" panose="020B0502040204020203" pitchFamily="34" charset="-34"/>
                <a:cs typeface="Leelawadee" panose="020B0502040204020203" pitchFamily="34" charset="-34"/>
              </a:rPr>
              <a:t> </a:t>
            </a:r>
            <a:r>
              <a:rPr lang="en-US" sz="3200" b="1" dirty="0" err="1">
                <a:ln w="0"/>
                <a:solidFill>
                  <a:srgbClr val="002060"/>
                </a:solidFill>
                <a:effectLst>
                  <a:reflection blurRad="6350" stA="53000" endA="300" endPos="35500" dir="5400000" sy="-90000" algn="bl" rotWithShape="0"/>
                </a:effectLst>
                <a:latin typeface="Leelawadee" panose="020B0502040204020203" pitchFamily="34" charset="-34"/>
                <a:cs typeface="Leelawadee" panose="020B0502040204020203" pitchFamily="34" charset="-34"/>
              </a:rPr>
              <a:t>hoặc</a:t>
            </a:r>
            <a:r>
              <a:rPr lang="en-US" sz="3200" b="1" dirty="0">
                <a:ln w="0"/>
                <a:solidFill>
                  <a:srgbClr val="002060"/>
                </a:solidFill>
                <a:effectLst>
                  <a:reflection blurRad="6350" stA="53000" endA="300" endPos="35500" dir="5400000" sy="-90000" algn="bl" rotWithShape="0"/>
                </a:effectLst>
                <a:latin typeface="Leelawadee" panose="020B0502040204020203" pitchFamily="34" charset="-34"/>
                <a:cs typeface="Leelawadee" panose="020B0502040204020203" pitchFamily="34" charset="-34"/>
              </a:rPr>
              <a:t> </a:t>
            </a:r>
            <a:r>
              <a:rPr lang="en-US" sz="3200" b="1" dirty="0" err="1">
                <a:ln w="0"/>
                <a:solidFill>
                  <a:srgbClr val="002060"/>
                </a:solidFill>
                <a:effectLst>
                  <a:reflection blurRad="6350" stA="53000" endA="300" endPos="35500" dir="5400000" sy="-90000" algn="bl" rotWithShape="0"/>
                </a:effectLst>
                <a:latin typeface="Leelawadee" panose="020B0502040204020203" pitchFamily="34" charset="-34"/>
                <a:cs typeface="Leelawadee" panose="020B0502040204020203" pitchFamily="34" charset="-34"/>
              </a:rPr>
              <a:t>uyên</a:t>
            </a:r>
            <a:r>
              <a:rPr lang="en-US" sz="3200" b="1" dirty="0">
                <a:ln w="0"/>
                <a:solidFill>
                  <a:srgbClr val="002060"/>
                </a:solidFill>
                <a:effectLst>
                  <a:reflection blurRad="6350" stA="53000" endA="300" endPos="35500" dir="5400000" sy="-90000" algn="bl" rotWithShape="0"/>
                </a:effectLst>
                <a:latin typeface="Leelawadee" panose="020B0502040204020203" pitchFamily="34" charset="-34"/>
                <a:cs typeface="Leelawadee" panose="020B0502040204020203" pitchFamily="34" charset="-34"/>
              </a:rPr>
              <a:t>. </a:t>
            </a:r>
            <a:r>
              <a:rPr lang="en-US" sz="3200" b="1" dirty="0" err="1">
                <a:ln w="0"/>
                <a:solidFill>
                  <a:srgbClr val="002060"/>
                </a:solidFill>
                <a:effectLst>
                  <a:reflection blurRad="6350" stA="53000" endA="300" endPos="35500" dir="5400000" sy="-90000" algn="bl" rotWithShape="0"/>
                </a:effectLst>
                <a:latin typeface="Leelawadee" panose="020B0502040204020203" pitchFamily="34" charset="-34"/>
                <a:cs typeface="Leelawadee" panose="020B0502040204020203" pitchFamily="34" charset="-34"/>
              </a:rPr>
              <a:t>Đúng</a:t>
            </a:r>
            <a:r>
              <a:rPr lang="en-US" sz="3200" b="1" dirty="0">
                <a:ln w="0"/>
                <a:solidFill>
                  <a:srgbClr val="002060"/>
                </a:solidFill>
                <a:effectLst>
                  <a:reflection blurRad="6350" stA="53000" endA="300" endPos="35500" dir="5400000" sy="-90000" algn="bl" rotWithShape="0"/>
                </a:effectLst>
                <a:latin typeface="Leelawadee" panose="020B0502040204020203" pitchFamily="34" charset="-34"/>
                <a:cs typeface="Leelawadee" panose="020B0502040204020203" pitchFamily="34" charset="-34"/>
              </a:rPr>
              <a:t> </a:t>
            </a:r>
            <a:r>
              <a:rPr lang="en-US" sz="3200" b="1" dirty="0" err="1">
                <a:ln w="0"/>
                <a:solidFill>
                  <a:srgbClr val="002060"/>
                </a:solidFill>
                <a:effectLst>
                  <a:reflection blurRad="6350" stA="53000" endA="300" endPos="35500" dir="5400000" sy="-90000" algn="bl" rotWithShape="0"/>
                </a:effectLst>
                <a:latin typeface="Leelawadee" panose="020B0502040204020203" pitchFamily="34" charset="-34"/>
                <a:cs typeface="Leelawadee" panose="020B0502040204020203" pitchFamily="34" charset="-34"/>
              </a:rPr>
              <a:t>ghi</a:t>
            </a:r>
            <a:r>
              <a:rPr lang="en-US" sz="3200" b="1" dirty="0">
                <a:ln w="0"/>
                <a:solidFill>
                  <a:srgbClr val="002060"/>
                </a:solidFill>
                <a:effectLst>
                  <a:reflection blurRad="6350" stA="53000" endA="300" endPos="35500" dir="5400000" sy="-90000" algn="bl" rotWithShape="0"/>
                </a:effectLst>
                <a:latin typeface="Leelawadee" panose="020B0502040204020203" pitchFamily="34" charset="-34"/>
                <a:cs typeface="Leelawadee" panose="020B0502040204020203" pitchFamily="34" charset="-34"/>
              </a:rPr>
              <a:t> Đ, </a:t>
            </a:r>
            <a:r>
              <a:rPr lang="en-US" sz="3200" b="1" dirty="0" err="1">
                <a:ln w="0"/>
                <a:solidFill>
                  <a:srgbClr val="002060"/>
                </a:solidFill>
                <a:effectLst>
                  <a:reflection blurRad="6350" stA="53000" endA="300" endPos="35500" dir="5400000" sy="-90000" algn="bl" rotWithShape="0"/>
                </a:effectLst>
                <a:latin typeface="Leelawadee" panose="020B0502040204020203" pitchFamily="34" charset="-34"/>
                <a:cs typeface="Leelawadee" panose="020B0502040204020203" pitchFamily="34" charset="-34"/>
              </a:rPr>
              <a:t>sai</a:t>
            </a:r>
            <a:r>
              <a:rPr lang="en-US" sz="3200" b="1" dirty="0">
                <a:ln w="0"/>
                <a:solidFill>
                  <a:srgbClr val="002060"/>
                </a:solidFill>
                <a:effectLst>
                  <a:reflection blurRad="6350" stA="53000" endA="300" endPos="35500" dir="5400000" sy="-90000" algn="bl" rotWithShape="0"/>
                </a:effectLst>
                <a:latin typeface="Leelawadee" panose="020B0502040204020203" pitchFamily="34" charset="-34"/>
                <a:cs typeface="Leelawadee" panose="020B0502040204020203" pitchFamily="34" charset="-34"/>
              </a:rPr>
              <a:t> </a:t>
            </a:r>
            <a:r>
              <a:rPr lang="en-US" sz="3200" b="1" dirty="0" err="1">
                <a:ln w="0"/>
                <a:solidFill>
                  <a:srgbClr val="002060"/>
                </a:solidFill>
                <a:effectLst>
                  <a:reflection blurRad="6350" stA="53000" endA="300" endPos="35500" dir="5400000" sy="-90000" algn="bl" rotWithShape="0"/>
                </a:effectLst>
                <a:latin typeface="Leelawadee" panose="020B0502040204020203" pitchFamily="34" charset="-34"/>
                <a:cs typeface="Leelawadee" panose="020B0502040204020203" pitchFamily="34" charset="-34"/>
              </a:rPr>
              <a:t>ghi</a:t>
            </a:r>
            <a:r>
              <a:rPr lang="en-US" sz="3200" b="1" dirty="0">
                <a:ln w="0"/>
                <a:solidFill>
                  <a:srgbClr val="002060"/>
                </a:solidFill>
                <a:effectLst>
                  <a:reflection blurRad="6350" stA="53000" endA="300" endPos="35500" dir="5400000" sy="-90000" algn="bl" rotWithShape="0"/>
                </a:effectLst>
                <a:latin typeface="Leelawadee" panose="020B0502040204020203" pitchFamily="34" charset="-34"/>
                <a:cs typeface="Leelawadee" panose="020B0502040204020203" pitchFamily="34" charset="-34"/>
              </a:rPr>
              <a:t> S. 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0" y="2733724"/>
            <a:ext cx="8884753" cy="2305244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6000" b="1" dirty="0"/>
              <a:t>     </a:t>
            </a:r>
            <a:r>
              <a:rPr lang="en-US" sz="3600" b="1" dirty="0" err="1">
                <a:solidFill>
                  <a:srgbClr val="7030A0"/>
                </a:solidFill>
              </a:rPr>
              <a:t>Hàng</a:t>
            </a: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cây</a:t>
            </a: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đứng</a:t>
            </a: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lặng</a:t>
            </a: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iên</a:t>
            </a:r>
            <a:r>
              <a:rPr lang="en-US" sz="3600" b="1" dirty="0">
                <a:solidFill>
                  <a:srgbClr val="C0000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giữa</a:t>
            </a: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trưa</a:t>
            </a: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hè</a:t>
            </a:r>
            <a:r>
              <a:rPr lang="en-US" sz="3600" b="1" dirty="0">
                <a:solidFill>
                  <a:srgbClr val="7030A0"/>
                </a:solidFill>
              </a:rPr>
              <a:t> oi ả</a:t>
            </a:r>
            <a:r>
              <a:rPr lang="en-US" sz="3600" b="1" dirty="0">
                <a:solidFill>
                  <a:srgbClr val="C00000"/>
                </a:solidFill>
              </a:rPr>
              <a:t>.</a:t>
            </a:r>
          </a:p>
          <a:p>
            <a:pPr>
              <a:lnSpc>
                <a:spcPct val="150000"/>
              </a:lnSpc>
            </a:pPr>
            <a:endParaRPr lang="en-US" sz="4000" b="1" dirty="0"/>
          </a:p>
        </p:txBody>
      </p:sp>
      <p:sp>
        <p:nvSpPr>
          <p:cNvPr id="2" name="Oval 1"/>
          <p:cNvSpPr/>
          <p:nvPr/>
        </p:nvSpPr>
        <p:spPr>
          <a:xfrm>
            <a:off x="7050031" y="5473919"/>
            <a:ext cx="1636769" cy="1143889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en-US" sz="6000" b="1" dirty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endParaRPr lang="en-US" sz="6000" dirty="0">
              <a:solidFill>
                <a:srgbClr val="C00000"/>
              </a:solidFill>
            </a:endParaRPr>
          </a:p>
          <a:p>
            <a:pPr algn="ctr"/>
            <a:endParaRPr lang="en-US" dirty="0"/>
          </a:p>
        </p:txBody>
      </p:sp>
      <p:grpSp>
        <p:nvGrpSpPr>
          <p:cNvPr id="29" name="Group 48">
            <a:extLst>
              <a:ext uri="{FF2B5EF4-FFF2-40B4-BE49-F238E27FC236}">
                <a16:creationId xmlns:a16="http://schemas.microsoft.com/office/drawing/2014/main" id="{A18C9B05-E7D0-455B-A305-AD660137CEA3}"/>
              </a:ext>
            </a:extLst>
          </p:cNvPr>
          <p:cNvGrpSpPr>
            <a:grpSpLocks/>
          </p:cNvGrpSpPr>
          <p:nvPr/>
        </p:nvGrpSpPr>
        <p:grpSpPr bwMode="auto">
          <a:xfrm>
            <a:off x="8680359" y="3345657"/>
            <a:ext cx="2994149" cy="2559843"/>
            <a:chOff x="2544" y="856"/>
            <a:chExt cx="1728" cy="1440"/>
          </a:xfrm>
        </p:grpSpPr>
        <p:pic>
          <p:nvPicPr>
            <p:cNvPr id="30" name="Picture 29" descr="pi1">
              <a:extLst>
                <a:ext uri="{FF2B5EF4-FFF2-40B4-BE49-F238E27FC236}">
                  <a16:creationId xmlns:a16="http://schemas.microsoft.com/office/drawing/2014/main" id="{19140A04-6102-47D8-9F16-0664AAC3434B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44" y="856"/>
              <a:ext cx="1728" cy="14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1" name="Oval 50">
              <a:extLst>
                <a:ext uri="{FF2B5EF4-FFF2-40B4-BE49-F238E27FC236}">
                  <a16:creationId xmlns:a16="http://schemas.microsoft.com/office/drawing/2014/main" id="{4B0CC6E5-EB38-427B-A92E-C8A2CEEB9A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24" y="1239"/>
              <a:ext cx="740" cy="686"/>
            </a:xfrm>
            <a:prstGeom prst="ellipse">
              <a:avLst/>
            </a:prstGeom>
            <a:solidFill>
              <a:srgbClr val="FF0000"/>
            </a:solidFill>
            <a:ln w="31750" algn="ctr">
              <a:solidFill>
                <a:srgbClr val="FFFF00"/>
              </a:solidFill>
              <a:round/>
              <a:headEnd/>
              <a:tailEnd/>
            </a:ln>
          </p:spPr>
          <p:txBody>
            <a:bodyPr wrap="none" lIns="45720" tIns="0" rIns="0" bIns="0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en-US" altLang="en-US" sz="1800" b="1">
                  <a:solidFill>
                    <a:srgbClr val="FFFF00"/>
                  </a:solidFill>
                  <a:cs typeface="Arial" panose="020B0604020202020204" pitchFamily="34" charset="0"/>
                </a:rPr>
                <a:t>Hết giờ</a:t>
              </a:r>
            </a:p>
          </p:txBody>
        </p:sp>
      </p:grpSp>
      <p:grpSp>
        <p:nvGrpSpPr>
          <p:cNvPr id="32" name="Group 51">
            <a:extLst>
              <a:ext uri="{FF2B5EF4-FFF2-40B4-BE49-F238E27FC236}">
                <a16:creationId xmlns:a16="http://schemas.microsoft.com/office/drawing/2014/main" id="{93D43F73-C94D-422F-8E86-6D45A8F544B3}"/>
              </a:ext>
            </a:extLst>
          </p:cNvPr>
          <p:cNvGrpSpPr>
            <a:grpSpLocks/>
          </p:cNvGrpSpPr>
          <p:nvPr/>
        </p:nvGrpSpPr>
        <p:grpSpPr bwMode="auto">
          <a:xfrm>
            <a:off x="9344964" y="3808413"/>
            <a:ext cx="1856436" cy="1905000"/>
            <a:chOff x="1488" y="2496"/>
            <a:chExt cx="1248" cy="1248"/>
          </a:xfrm>
        </p:grpSpPr>
        <p:pic>
          <p:nvPicPr>
            <p:cNvPr id="33" name="Picture 52" descr="dong_ho_treo_tuong_01">
              <a:extLst>
                <a:ext uri="{FF2B5EF4-FFF2-40B4-BE49-F238E27FC236}">
                  <a16:creationId xmlns:a16="http://schemas.microsoft.com/office/drawing/2014/main" id="{EEDE650B-E393-4951-B7FB-BD3766DB432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88" y="2496"/>
              <a:ext cx="1248" cy="1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4" name="WordArt 53">
              <a:extLst>
                <a:ext uri="{FF2B5EF4-FFF2-40B4-BE49-F238E27FC236}">
                  <a16:creationId xmlns:a16="http://schemas.microsoft.com/office/drawing/2014/main" id="{FCBBDD66-0960-45C2-8871-DB79F6425765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652" y="2866"/>
              <a:ext cx="920" cy="512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3600" b="1" kern="10">
                  <a:solidFill>
                    <a:srgbClr val="0000FF"/>
                  </a:solidFill>
                  <a:effectLst>
                    <a:outerShdw dist="35921" dir="2700000" algn="ctr" rotWithShape="0">
                      <a:srgbClr val="C0C0C0">
                        <a:alpha val="79999"/>
                      </a:srgbClr>
                    </a:outerShdw>
                  </a:effectLst>
                  <a:latin typeface=".VnCentury Schoolbook"/>
                </a:rPr>
                <a:t>05s</a:t>
              </a:r>
            </a:p>
          </p:txBody>
        </p:sp>
      </p:grpSp>
      <p:grpSp>
        <p:nvGrpSpPr>
          <p:cNvPr id="35" name="Group 54">
            <a:extLst>
              <a:ext uri="{FF2B5EF4-FFF2-40B4-BE49-F238E27FC236}">
                <a16:creationId xmlns:a16="http://schemas.microsoft.com/office/drawing/2014/main" id="{D044210F-CD31-4B80-90D0-520511CC1EE0}"/>
              </a:ext>
            </a:extLst>
          </p:cNvPr>
          <p:cNvGrpSpPr>
            <a:grpSpLocks/>
          </p:cNvGrpSpPr>
          <p:nvPr/>
        </p:nvGrpSpPr>
        <p:grpSpPr bwMode="auto">
          <a:xfrm>
            <a:off x="9344964" y="3806825"/>
            <a:ext cx="1856436" cy="1905000"/>
            <a:chOff x="4176" y="2496"/>
            <a:chExt cx="1248" cy="1248"/>
          </a:xfrm>
        </p:grpSpPr>
        <p:pic>
          <p:nvPicPr>
            <p:cNvPr id="36" name="Picture 55" descr="dong_ho_treo_tuong_01">
              <a:extLst>
                <a:ext uri="{FF2B5EF4-FFF2-40B4-BE49-F238E27FC236}">
                  <a16:creationId xmlns:a16="http://schemas.microsoft.com/office/drawing/2014/main" id="{92595530-1D0F-400C-9A04-75E20F5DD88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76" y="2496"/>
              <a:ext cx="1248" cy="1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7" name="WordArt 56">
              <a:extLst>
                <a:ext uri="{FF2B5EF4-FFF2-40B4-BE49-F238E27FC236}">
                  <a16:creationId xmlns:a16="http://schemas.microsoft.com/office/drawing/2014/main" id="{7B41E502-4552-49BB-BFA0-144294EE531C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4347" y="2873"/>
              <a:ext cx="920" cy="512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3600" b="1" kern="10">
                  <a:solidFill>
                    <a:srgbClr val="0000FF"/>
                  </a:solidFill>
                  <a:effectLst>
                    <a:outerShdw dist="35921" dir="2700000" algn="ctr" rotWithShape="0">
                      <a:srgbClr val="C0C0C0">
                        <a:alpha val="79999"/>
                      </a:srgbClr>
                    </a:outerShdw>
                  </a:effectLst>
                  <a:latin typeface=".VnCentury Schoolbook"/>
                </a:rPr>
                <a:t>04s</a:t>
              </a:r>
            </a:p>
          </p:txBody>
        </p:sp>
      </p:grpSp>
      <p:grpSp>
        <p:nvGrpSpPr>
          <p:cNvPr id="38" name="Group 57">
            <a:extLst>
              <a:ext uri="{FF2B5EF4-FFF2-40B4-BE49-F238E27FC236}">
                <a16:creationId xmlns:a16="http://schemas.microsoft.com/office/drawing/2014/main" id="{91310D8E-DA66-432C-AA14-BE5A416F9DBE}"/>
              </a:ext>
            </a:extLst>
          </p:cNvPr>
          <p:cNvGrpSpPr>
            <a:grpSpLocks/>
          </p:cNvGrpSpPr>
          <p:nvPr/>
        </p:nvGrpSpPr>
        <p:grpSpPr bwMode="auto">
          <a:xfrm>
            <a:off x="9344964" y="3810000"/>
            <a:ext cx="1856436" cy="1905000"/>
            <a:chOff x="4275" y="775"/>
            <a:chExt cx="1248" cy="1248"/>
          </a:xfrm>
        </p:grpSpPr>
        <p:pic>
          <p:nvPicPr>
            <p:cNvPr id="39" name="Picture 58" descr="dong_ho_treo_tuong_01">
              <a:extLst>
                <a:ext uri="{FF2B5EF4-FFF2-40B4-BE49-F238E27FC236}">
                  <a16:creationId xmlns:a16="http://schemas.microsoft.com/office/drawing/2014/main" id="{98479A13-0770-4639-A718-8D085915243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75" y="775"/>
              <a:ext cx="1248" cy="1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0" name="WordArt 59">
              <a:extLst>
                <a:ext uri="{FF2B5EF4-FFF2-40B4-BE49-F238E27FC236}">
                  <a16:creationId xmlns:a16="http://schemas.microsoft.com/office/drawing/2014/main" id="{F5F57367-7039-43F6-8135-B43C34EC20D8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4479" y="1141"/>
              <a:ext cx="920" cy="512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3600" b="1" kern="10">
                  <a:solidFill>
                    <a:srgbClr val="0000FF"/>
                  </a:solidFill>
                  <a:effectLst>
                    <a:outerShdw dist="35921" dir="2700000" algn="ctr" rotWithShape="0">
                      <a:srgbClr val="C0C0C0">
                        <a:alpha val="79999"/>
                      </a:srgbClr>
                    </a:outerShdw>
                  </a:effectLst>
                  <a:latin typeface=".VnCentury Schoolbook"/>
                </a:rPr>
                <a:t>03s</a:t>
              </a:r>
            </a:p>
          </p:txBody>
        </p:sp>
      </p:grpSp>
      <p:grpSp>
        <p:nvGrpSpPr>
          <p:cNvPr id="41" name="Group 60">
            <a:extLst>
              <a:ext uri="{FF2B5EF4-FFF2-40B4-BE49-F238E27FC236}">
                <a16:creationId xmlns:a16="http://schemas.microsoft.com/office/drawing/2014/main" id="{4FDF4BF0-1A32-493E-8457-53746C5F8FAE}"/>
              </a:ext>
            </a:extLst>
          </p:cNvPr>
          <p:cNvGrpSpPr>
            <a:grpSpLocks/>
          </p:cNvGrpSpPr>
          <p:nvPr/>
        </p:nvGrpSpPr>
        <p:grpSpPr bwMode="auto">
          <a:xfrm>
            <a:off x="9344964" y="3808413"/>
            <a:ext cx="1856436" cy="1905000"/>
            <a:chOff x="144" y="1152"/>
            <a:chExt cx="1248" cy="1248"/>
          </a:xfrm>
        </p:grpSpPr>
        <p:pic>
          <p:nvPicPr>
            <p:cNvPr id="42" name="Picture 61" descr="dong_ho_treo_tuong_01">
              <a:extLst>
                <a:ext uri="{FF2B5EF4-FFF2-40B4-BE49-F238E27FC236}">
                  <a16:creationId xmlns:a16="http://schemas.microsoft.com/office/drawing/2014/main" id="{74D331B6-E198-4954-9263-ED4DF807904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" y="1152"/>
              <a:ext cx="1248" cy="1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3" name="WordArt 62">
              <a:extLst>
                <a:ext uri="{FF2B5EF4-FFF2-40B4-BE49-F238E27FC236}">
                  <a16:creationId xmlns:a16="http://schemas.microsoft.com/office/drawing/2014/main" id="{F6CFABBB-A4E4-4D45-A31B-A7BEF49688F1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16" y="1502"/>
              <a:ext cx="920" cy="512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3600" b="1" kern="10">
                  <a:solidFill>
                    <a:srgbClr val="0000FF"/>
                  </a:solidFill>
                  <a:effectLst>
                    <a:outerShdw dist="35921" dir="2700000" algn="ctr" rotWithShape="0">
                      <a:srgbClr val="C0C0C0">
                        <a:alpha val="79999"/>
                      </a:srgbClr>
                    </a:outerShdw>
                  </a:effectLst>
                  <a:latin typeface=".VnCentury Schoolbook"/>
                </a:rPr>
                <a:t>02s</a:t>
              </a:r>
            </a:p>
          </p:txBody>
        </p:sp>
      </p:grpSp>
      <p:grpSp>
        <p:nvGrpSpPr>
          <p:cNvPr id="44" name="Group 63">
            <a:extLst>
              <a:ext uri="{FF2B5EF4-FFF2-40B4-BE49-F238E27FC236}">
                <a16:creationId xmlns:a16="http://schemas.microsoft.com/office/drawing/2014/main" id="{DC23303C-86EC-4756-BF37-5B5D2B85DD94}"/>
              </a:ext>
            </a:extLst>
          </p:cNvPr>
          <p:cNvGrpSpPr>
            <a:grpSpLocks/>
          </p:cNvGrpSpPr>
          <p:nvPr/>
        </p:nvGrpSpPr>
        <p:grpSpPr bwMode="auto">
          <a:xfrm>
            <a:off x="9344964" y="3886200"/>
            <a:ext cx="1856436" cy="1905000"/>
            <a:chOff x="2832" y="2496"/>
            <a:chExt cx="1248" cy="1248"/>
          </a:xfrm>
        </p:grpSpPr>
        <p:pic>
          <p:nvPicPr>
            <p:cNvPr id="45" name="Picture 64" descr="dong_ho_treo_tuong_01">
              <a:extLst>
                <a:ext uri="{FF2B5EF4-FFF2-40B4-BE49-F238E27FC236}">
                  <a16:creationId xmlns:a16="http://schemas.microsoft.com/office/drawing/2014/main" id="{DD748E6A-03E4-49D5-ABA6-E707D67757B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32" y="2496"/>
              <a:ext cx="1248" cy="1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6" name="WordArt 65">
              <a:extLst>
                <a:ext uri="{FF2B5EF4-FFF2-40B4-BE49-F238E27FC236}">
                  <a16:creationId xmlns:a16="http://schemas.microsoft.com/office/drawing/2014/main" id="{626C60BE-0AC8-4863-A71D-72CC39E65ACA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996" y="2866"/>
              <a:ext cx="920" cy="512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3600" b="1" kern="10">
                  <a:solidFill>
                    <a:srgbClr val="0000FF"/>
                  </a:solidFill>
                  <a:effectLst>
                    <a:outerShdw dist="35921" dir="2700000" algn="ctr" rotWithShape="0">
                      <a:srgbClr val="C0C0C0">
                        <a:alpha val="79999"/>
                      </a:srgbClr>
                    </a:outerShdw>
                  </a:effectLst>
                  <a:latin typeface=".VnCentury Schoolbook"/>
                </a:rPr>
                <a:t>01s</a:t>
              </a:r>
            </a:p>
          </p:txBody>
        </p:sp>
      </p:grpSp>
      <p:grpSp>
        <p:nvGrpSpPr>
          <p:cNvPr id="47" name="Group 66">
            <a:extLst>
              <a:ext uri="{FF2B5EF4-FFF2-40B4-BE49-F238E27FC236}">
                <a16:creationId xmlns:a16="http://schemas.microsoft.com/office/drawing/2014/main" id="{5A381B7D-9C01-4C28-914C-89780451C6C6}"/>
              </a:ext>
            </a:extLst>
          </p:cNvPr>
          <p:cNvGrpSpPr>
            <a:grpSpLocks/>
          </p:cNvGrpSpPr>
          <p:nvPr/>
        </p:nvGrpSpPr>
        <p:grpSpPr bwMode="auto">
          <a:xfrm>
            <a:off x="8661237" y="3302443"/>
            <a:ext cx="2974811" cy="2624336"/>
            <a:chOff x="4479" y="985"/>
            <a:chExt cx="1632" cy="1360"/>
          </a:xfrm>
        </p:grpSpPr>
        <p:pic>
          <p:nvPicPr>
            <p:cNvPr id="48" name="Picture 8" descr="pi1">
              <a:extLst>
                <a:ext uri="{FF2B5EF4-FFF2-40B4-BE49-F238E27FC236}">
                  <a16:creationId xmlns:a16="http://schemas.microsoft.com/office/drawing/2014/main" id="{C52F4C89-EB86-47C0-82A7-85EA71BDB9B5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79" y="985"/>
              <a:ext cx="1632" cy="13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9" name="Oval 68">
              <a:extLst>
                <a:ext uri="{FF2B5EF4-FFF2-40B4-BE49-F238E27FC236}">
                  <a16:creationId xmlns:a16="http://schemas.microsoft.com/office/drawing/2014/main" id="{BBAD61B7-3F2C-4FF2-98AC-51AEC62547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66" y="1358"/>
              <a:ext cx="699" cy="648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FFF00"/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FF0000"/>
              </a:solidFill>
              <a:round/>
              <a:headEnd/>
              <a:tailEnd/>
            </a:ln>
          </p:spPr>
          <p:txBody>
            <a:bodyPr wrap="none" lIns="0" tIns="0" rIns="0" bIns="91440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en-US" altLang="en-US" sz="1500" b="1" dirty="0">
                  <a:solidFill>
                    <a:srgbClr val="009900"/>
                  </a:solidFill>
                  <a:cs typeface="Arial" panose="020B0604020202020204" pitchFamily="34" charset="0"/>
                </a:rPr>
                <a:t>5 </a:t>
              </a:r>
              <a:r>
                <a:rPr lang="en-US" altLang="en-US" sz="1500" b="1" dirty="0" err="1">
                  <a:solidFill>
                    <a:srgbClr val="009900"/>
                  </a:solidFill>
                  <a:cs typeface="Arial" panose="020B0604020202020204" pitchFamily="34" charset="0"/>
                </a:rPr>
                <a:t>giây</a:t>
              </a:r>
              <a:r>
                <a:rPr lang="en-US" altLang="en-US" sz="1500" b="1" dirty="0">
                  <a:solidFill>
                    <a:srgbClr val="009900"/>
                  </a:solidFill>
                  <a:cs typeface="Arial" panose="020B0604020202020204" pitchFamily="34" charset="0"/>
                </a:rPr>
                <a:t> 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en-US" altLang="en-US" sz="1500" b="1" dirty="0" err="1">
                  <a:solidFill>
                    <a:srgbClr val="009900"/>
                  </a:solidFill>
                  <a:cs typeface="Arial" panose="020B0604020202020204" pitchFamily="34" charset="0"/>
                </a:rPr>
                <a:t>bắt</a:t>
              </a:r>
              <a:r>
                <a:rPr lang="en-US" altLang="en-US" sz="1500" b="1" dirty="0">
                  <a:solidFill>
                    <a:srgbClr val="009900"/>
                  </a:solidFill>
                  <a:cs typeface="Arial" panose="020B0604020202020204" pitchFamily="34" charset="0"/>
                </a:rPr>
                <a:t> </a:t>
              </a:r>
              <a:r>
                <a:rPr lang="en-US" altLang="en-US" sz="1500" b="1" dirty="0" err="1">
                  <a:solidFill>
                    <a:srgbClr val="009900"/>
                  </a:solidFill>
                  <a:cs typeface="Arial" panose="020B0604020202020204" pitchFamily="34" charset="0"/>
                </a:rPr>
                <a:t>đầu</a:t>
              </a:r>
              <a:endParaRPr lang="en-US" altLang="en-US" sz="1500" b="1" dirty="0">
                <a:solidFill>
                  <a:srgbClr val="009900"/>
                </a:solidFill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5032011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REC04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3" presetClass="exit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00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6000"/>
                            </p:stCondLst>
                            <p:childTnLst>
                              <p:par>
                                <p:cTn id="3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0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Background pattern&#10;&#10;Description automatically generated">
            <a:extLst>
              <a:ext uri="{FF2B5EF4-FFF2-40B4-BE49-F238E27FC236}">
                <a16:creationId xmlns:a16="http://schemas.microsoft.com/office/drawing/2014/main" id="{2091D336-FCF0-1AFA-69D9-3EE26557684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482"/>
            <a:ext cx="12192000" cy="6892964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0BE42DBB-59B7-4059-8C8C-C17B315D9EE5}"/>
              </a:ext>
            </a:extLst>
          </p:cNvPr>
          <p:cNvSpPr/>
          <p:nvPr/>
        </p:nvSpPr>
        <p:spPr>
          <a:xfrm>
            <a:off x="7574348" y="5776877"/>
            <a:ext cx="1636769" cy="1143889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en-US" sz="6000" b="1" dirty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endParaRPr lang="en-US" sz="6000" dirty="0">
              <a:solidFill>
                <a:srgbClr val="C00000"/>
              </a:solidFill>
            </a:endParaRPr>
          </a:p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0C82CCA-6EE5-4401-A376-E0666D970939}"/>
              </a:ext>
            </a:extLst>
          </p:cNvPr>
          <p:cNvSpPr/>
          <p:nvPr/>
        </p:nvSpPr>
        <p:spPr>
          <a:xfrm>
            <a:off x="1375828" y="489067"/>
            <a:ext cx="10394188" cy="1107994"/>
          </a:xfrm>
          <a:prstGeom prst="rect">
            <a:avLst/>
          </a:prstGeom>
          <a:noFill/>
        </p:spPr>
        <p:txBody>
          <a:bodyPr wrap="none" lIns="91438" tIns="45719" rIns="91438" bIns="45719">
            <a:spAutoFit/>
          </a:bodyPr>
          <a:lstStyle/>
          <a:p>
            <a:pPr algn="ctr"/>
            <a:r>
              <a:rPr lang="en-US" sz="6000" b="1" dirty="0" err="1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6000" b="1" dirty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6000" b="1" dirty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6600" b="1" dirty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Ai </a:t>
            </a:r>
            <a:r>
              <a:rPr lang="en-US" sz="6600" b="1" dirty="0" err="1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6600" b="1" dirty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6600" b="1" dirty="0" err="1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sz="6600" b="1" dirty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6600" b="1" dirty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6600" b="1" dirty="0">
              <a:ln w="0"/>
              <a:solidFill>
                <a:srgbClr val="FF0000"/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0C82CCA-6EE5-4401-A376-E0666D970939}"/>
              </a:ext>
            </a:extLst>
          </p:cNvPr>
          <p:cNvSpPr/>
          <p:nvPr/>
        </p:nvSpPr>
        <p:spPr>
          <a:xfrm>
            <a:off x="207035" y="1623071"/>
            <a:ext cx="11777930" cy="646329"/>
          </a:xfrm>
          <a:prstGeom prst="rect">
            <a:avLst/>
          </a:prstGeom>
          <a:noFill/>
        </p:spPr>
        <p:txBody>
          <a:bodyPr wrap="square" lIns="91438" tIns="45719" rIns="91438" bIns="45719">
            <a:spAutoFit/>
          </a:bodyPr>
          <a:lstStyle/>
          <a:p>
            <a:pPr algn="ctr"/>
            <a:r>
              <a:rPr lang="en-US" sz="3600" b="1" dirty="0">
                <a:ln w="0"/>
                <a:solidFill>
                  <a:srgbClr val="002060"/>
                </a:solidFill>
                <a:effectLst>
                  <a:reflection blurRad="6350" stA="53000" endA="300" endPos="35500" dir="5400000" sy="-90000" algn="bl" rotWithShape="0"/>
                </a:effectLst>
                <a:latin typeface="Leelawadee" panose="020B0502040204020203" pitchFamily="34" charset="-34"/>
                <a:cs typeface="Leelawadee" panose="020B0502040204020203" pitchFamily="34" charset="-34"/>
              </a:rPr>
              <a:t>       </a:t>
            </a:r>
            <a:r>
              <a:rPr lang="en-US" sz="3600" b="1" dirty="0" err="1">
                <a:ln w="0"/>
                <a:solidFill>
                  <a:srgbClr val="002060"/>
                </a:solidFill>
                <a:effectLst>
                  <a:reflection blurRad="6350" stA="53000" endA="300" endPos="35500" dir="5400000" sy="-90000" algn="bl" rotWithShape="0"/>
                </a:effectLst>
                <a:latin typeface="Leelawadee" panose="020B0502040204020203" pitchFamily="34" charset="-34"/>
                <a:cs typeface="Leelawadee" panose="020B0502040204020203" pitchFamily="34" charset="-34"/>
              </a:rPr>
              <a:t>Chọn</a:t>
            </a:r>
            <a:r>
              <a:rPr lang="en-US" sz="3600" b="1" dirty="0">
                <a:ln w="0"/>
                <a:solidFill>
                  <a:srgbClr val="002060"/>
                </a:solidFill>
                <a:effectLst>
                  <a:reflection blurRad="6350" stA="53000" endA="300" endPos="35500" dir="5400000" sy="-90000" algn="bl" rotWithShape="0"/>
                </a:effectLst>
                <a:latin typeface="Leelawadee" panose="020B0502040204020203" pitchFamily="34" charset="-34"/>
                <a:cs typeface="Leelawadee" panose="020B0502040204020203" pitchFamily="34" charset="-34"/>
              </a:rPr>
              <a:t> </a:t>
            </a:r>
            <a:r>
              <a:rPr lang="en-US" sz="3600" b="1" dirty="0" err="1">
                <a:ln w="0"/>
                <a:solidFill>
                  <a:srgbClr val="002060"/>
                </a:solidFill>
                <a:effectLst>
                  <a:reflection blurRad="6350" stA="53000" endA="300" endPos="35500" dir="5400000" sy="-90000" algn="bl" rotWithShape="0"/>
                </a:effectLst>
                <a:latin typeface="Leelawadee" panose="020B0502040204020203" pitchFamily="34" charset="-34"/>
                <a:cs typeface="Leelawadee" panose="020B0502040204020203" pitchFamily="34" charset="-34"/>
              </a:rPr>
              <a:t>iên</a:t>
            </a:r>
            <a:r>
              <a:rPr lang="en-US" sz="3600" b="1" dirty="0">
                <a:ln w="0"/>
                <a:solidFill>
                  <a:srgbClr val="002060"/>
                </a:solidFill>
                <a:effectLst>
                  <a:reflection blurRad="6350" stA="53000" endA="300" endPos="35500" dir="5400000" sy="-90000" algn="bl" rotWithShape="0"/>
                </a:effectLst>
                <a:latin typeface="Leelawadee" panose="020B0502040204020203" pitchFamily="34" charset="-34"/>
                <a:cs typeface="Leelawadee" panose="020B0502040204020203" pitchFamily="34" charset="-34"/>
              </a:rPr>
              <a:t>, </a:t>
            </a:r>
            <a:r>
              <a:rPr lang="en-US" sz="3600" b="1" dirty="0" err="1">
                <a:ln w="0"/>
                <a:solidFill>
                  <a:srgbClr val="002060"/>
                </a:solidFill>
                <a:effectLst>
                  <a:reflection blurRad="6350" stA="53000" endA="300" endPos="35500" dir="5400000" sy="-90000" algn="bl" rotWithShape="0"/>
                </a:effectLst>
                <a:latin typeface="Leelawadee" panose="020B0502040204020203" pitchFamily="34" charset="-34"/>
                <a:cs typeface="Leelawadee" panose="020B0502040204020203" pitchFamily="34" charset="-34"/>
              </a:rPr>
              <a:t>yên</a:t>
            </a:r>
            <a:r>
              <a:rPr lang="en-US" sz="3600" b="1" dirty="0">
                <a:ln w="0"/>
                <a:solidFill>
                  <a:srgbClr val="002060"/>
                </a:solidFill>
                <a:effectLst>
                  <a:reflection blurRad="6350" stA="53000" endA="300" endPos="35500" dir="5400000" sy="-90000" algn="bl" rotWithShape="0"/>
                </a:effectLst>
                <a:latin typeface="Leelawadee" panose="020B0502040204020203" pitchFamily="34" charset="-34"/>
                <a:cs typeface="Leelawadee" panose="020B0502040204020203" pitchFamily="34" charset="-34"/>
              </a:rPr>
              <a:t> </a:t>
            </a:r>
            <a:r>
              <a:rPr lang="en-US" sz="3600" b="1" dirty="0" err="1">
                <a:ln w="0"/>
                <a:solidFill>
                  <a:srgbClr val="002060"/>
                </a:solidFill>
                <a:effectLst>
                  <a:reflection blurRad="6350" stA="53000" endA="300" endPos="35500" dir="5400000" sy="-90000" algn="bl" rotWithShape="0"/>
                </a:effectLst>
                <a:latin typeface="Leelawadee" panose="020B0502040204020203" pitchFamily="34" charset="-34"/>
                <a:cs typeface="Leelawadee" panose="020B0502040204020203" pitchFamily="34" charset="-34"/>
              </a:rPr>
              <a:t>hoặc</a:t>
            </a:r>
            <a:r>
              <a:rPr lang="en-US" sz="3600" b="1" dirty="0">
                <a:ln w="0"/>
                <a:solidFill>
                  <a:srgbClr val="002060"/>
                </a:solidFill>
                <a:effectLst>
                  <a:reflection blurRad="6350" stA="53000" endA="300" endPos="35500" dir="5400000" sy="-90000" algn="bl" rotWithShape="0"/>
                </a:effectLst>
                <a:latin typeface="Leelawadee" panose="020B0502040204020203" pitchFamily="34" charset="-34"/>
                <a:cs typeface="Leelawadee" panose="020B0502040204020203" pitchFamily="34" charset="-34"/>
              </a:rPr>
              <a:t> </a:t>
            </a:r>
            <a:r>
              <a:rPr lang="en-US" sz="3600" b="1" dirty="0" err="1">
                <a:ln w="0"/>
                <a:solidFill>
                  <a:srgbClr val="002060"/>
                </a:solidFill>
                <a:effectLst>
                  <a:reflection blurRad="6350" stA="53000" endA="300" endPos="35500" dir="5400000" sy="-90000" algn="bl" rotWithShape="0"/>
                </a:effectLst>
                <a:latin typeface="Leelawadee" panose="020B0502040204020203" pitchFamily="34" charset="-34"/>
                <a:cs typeface="Leelawadee" panose="020B0502040204020203" pitchFamily="34" charset="-34"/>
              </a:rPr>
              <a:t>uyên</a:t>
            </a:r>
            <a:r>
              <a:rPr lang="en-US" sz="3600" b="1" dirty="0">
                <a:ln w="0"/>
                <a:solidFill>
                  <a:srgbClr val="002060"/>
                </a:solidFill>
                <a:effectLst>
                  <a:reflection blurRad="6350" stA="53000" endA="300" endPos="35500" dir="5400000" sy="-90000" algn="bl" rotWithShape="0"/>
                </a:effectLst>
                <a:latin typeface="Leelawadee" panose="020B0502040204020203" pitchFamily="34" charset="-34"/>
                <a:cs typeface="Leelawadee" panose="020B0502040204020203" pitchFamily="34" charset="-34"/>
              </a:rPr>
              <a:t>. </a:t>
            </a:r>
            <a:r>
              <a:rPr lang="en-US" sz="3600" b="1" dirty="0" err="1">
                <a:ln w="0"/>
                <a:solidFill>
                  <a:srgbClr val="002060"/>
                </a:solidFill>
                <a:effectLst>
                  <a:reflection blurRad="6350" stA="53000" endA="300" endPos="35500" dir="5400000" sy="-90000" algn="bl" rotWithShape="0"/>
                </a:effectLst>
                <a:latin typeface="Leelawadee" panose="020B0502040204020203" pitchFamily="34" charset="-34"/>
                <a:cs typeface="Leelawadee" panose="020B0502040204020203" pitchFamily="34" charset="-34"/>
              </a:rPr>
              <a:t>Đúng</a:t>
            </a:r>
            <a:r>
              <a:rPr lang="en-US" sz="3600" b="1" dirty="0">
                <a:ln w="0"/>
                <a:solidFill>
                  <a:srgbClr val="002060"/>
                </a:solidFill>
                <a:effectLst>
                  <a:reflection blurRad="6350" stA="53000" endA="300" endPos="35500" dir="5400000" sy="-90000" algn="bl" rotWithShape="0"/>
                </a:effectLst>
                <a:latin typeface="Leelawadee" panose="020B0502040204020203" pitchFamily="34" charset="-34"/>
                <a:cs typeface="Leelawadee" panose="020B0502040204020203" pitchFamily="34" charset="-34"/>
              </a:rPr>
              <a:t> </a:t>
            </a:r>
            <a:r>
              <a:rPr lang="en-US" sz="3600" b="1" dirty="0" err="1">
                <a:ln w="0"/>
                <a:solidFill>
                  <a:srgbClr val="002060"/>
                </a:solidFill>
                <a:effectLst>
                  <a:reflection blurRad="6350" stA="53000" endA="300" endPos="35500" dir="5400000" sy="-90000" algn="bl" rotWithShape="0"/>
                </a:effectLst>
                <a:latin typeface="Leelawadee" panose="020B0502040204020203" pitchFamily="34" charset="-34"/>
                <a:cs typeface="Leelawadee" panose="020B0502040204020203" pitchFamily="34" charset="-34"/>
              </a:rPr>
              <a:t>ghi</a:t>
            </a:r>
            <a:r>
              <a:rPr lang="en-US" sz="3600" b="1" dirty="0">
                <a:ln w="0"/>
                <a:solidFill>
                  <a:srgbClr val="002060"/>
                </a:solidFill>
                <a:effectLst>
                  <a:reflection blurRad="6350" stA="53000" endA="300" endPos="35500" dir="5400000" sy="-90000" algn="bl" rotWithShape="0"/>
                </a:effectLst>
                <a:latin typeface="Leelawadee" panose="020B0502040204020203" pitchFamily="34" charset="-34"/>
                <a:cs typeface="Leelawadee" panose="020B0502040204020203" pitchFamily="34" charset="-34"/>
              </a:rPr>
              <a:t> Đ, </a:t>
            </a:r>
            <a:r>
              <a:rPr lang="en-US" sz="3600" b="1" dirty="0" err="1">
                <a:ln w="0"/>
                <a:solidFill>
                  <a:srgbClr val="002060"/>
                </a:solidFill>
                <a:effectLst>
                  <a:reflection blurRad="6350" stA="53000" endA="300" endPos="35500" dir="5400000" sy="-90000" algn="bl" rotWithShape="0"/>
                </a:effectLst>
                <a:latin typeface="Leelawadee" panose="020B0502040204020203" pitchFamily="34" charset="-34"/>
                <a:cs typeface="Leelawadee" panose="020B0502040204020203" pitchFamily="34" charset="-34"/>
              </a:rPr>
              <a:t>sai</a:t>
            </a:r>
            <a:r>
              <a:rPr lang="en-US" sz="3600" b="1" dirty="0">
                <a:ln w="0"/>
                <a:solidFill>
                  <a:srgbClr val="002060"/>
                </a:solidFill>
                <a:effectLst>
                  <a:reflection blurRad="6350" stA="53000" endA="300" endPos="35500" dir="5400000" sy="-90000" algn="bl" rotWithShape="0"/>
                </a:effectLst>
                <a:latin typeface="Leelawadee" panose="020B0502040204020203" pitchFamily="34" charset="-34"/>
                <a:cs typeface="Leelawadee" panose="020B0502040204020203" pitchFamily="34" charset="-34"/>
              </a:rPr>
              <a:t> </a:t>
            </a:r>
            <a:r>
              <a:rPr lang="en-US" sz="3600" b="1" dirty="0" err="1">
                <a:ln w="0"/>
                <a:solidFill>
                  <a:srgbClr val="002060"/>
                </a:solidFill>
                <a:effectLst>
                  <a:reflection blurRad="6350" stA="53000" endA="300" endPos="35500" dir="5400000" sy="-90000" algn="bl" rotWithShape="0"/>
                </a:effectLst>
                <a:latin typeface="Leelawadee" panose="020B0502040204020203" pitchFamily="34" charset="-34"/>
                <a:cs typeface="Leelawadee" panose="020B0502040204020203" pitchFamily="34" charset="-34"/>
              </a:rPr>
              <a:t>ghi</a:t>
            </a:r>
            <a:r>
              <a:rPr lang="en-US" sz="3600" b="1" dirty="0">
                <a:ln w="0"/>
                <a:solidFill>
                  <a:srgbClr val="002060"/>
                </a:solidFill>
                <a:effectLst>
                  <a:reflection blurRad="6350" stA="53000" endA="300" endPos="35500" dir="5400000" sy="-90000" algn="bl" rotWithShape="0"/>
                </a:effectLst>
                <a:latin typeface="Leelawadee" panose="020B0502040204020203" pitchFamily="34" charset="-34"/>
                <a:cs typeface="Leelawadee" panose="020B0502040204020203" pitchFamily="34" charset="-34"/>
              </a:rPr>
              <a:t> S. </a:t>
            </a:r>
            <a:endParaRPr lang="en-US" sz="3600" b="1" dirty="0">
              <a:ln w="0"/>
              <a:solidFill>
                <a:srgbClr val="002060"/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07035" y="2733724"/>
            <a:ext cx="8620438" cy="1210009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5400" b="1" dirty="0"/>
              <a:t>          </a:t>
            </a:r>
            <a:r>
              <a:rPr lang="en-US" sz="3600" b="1" dirty="0" err="1">
                <a:solidFill>
                  <a:srgbClr val="7030A0"/>
                </a:solidFill>
              </a:rPr>
              <a:t>Ngoài</a:t>
            </a: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h</a:t>
            </a:r>
            <a:r>
              <a:rPr lang="en-US" sz="3600" b="1" dirty="0" err="1">
                <a:solidFill>
                  <a:srgbClr val="FF0000"/>
                </a:solidFill>
              </a:rPr>
              <a:t>iên</a:t>
            </a:r>
            <a:r>
              <a:rPr lang="en-US" sz="3600" b="1" dirty="0">
                <a:solidFill>
                  <a:srgbClr val="7030A0"/>
                </a:solidFill>
              </a:rPr>
              <a:t>, </a:t>
            </a:r>
            <a:r>
              <a:rPr lang="en-US" sz="3600" b="1" dirty="0" err="1">
                <a:solidFill>
                  <a:srgbClr val="7030A0"/>
                </a:solidFill>
              </a:rPr>
              <a:t>trời</a:t>
            </a: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lặng</a:t>
            </a: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gió</a:t>
            </a:r>
            <a:r>
              <a:rPr lang="en-US" sz="3600" b="1" dirty="0">
                <a:solidFill>
                  <a:srgbClr val="7030A0"/>
                </a:solidFill>
              </a:rPr>
              <a:t>.</a:t>
            </a:r>
          </a:p>
        </p:txBody>
      </p:sp>
      <p:grpSp>
        <p:nvGrpSpPr>
          <p:cNvPr id="29" name="Group 48">
            <a:extLst>
              <a:ext uri="{FF2B5EF4-FFF2-40B4-BE49-F238E27FC236}">
                <a16:creationId xmlns:a16="http://schemas.microsoft.com/office/drawing/2014/main" id="{A18C9B05-E7D0-455B-A305-AD660137CEA3}"/>
              </a:ext>
            </a:extLst>
          </p:cNvPr>
          <p:cNvGrpSpPr>
            <a:grpSpLocks/>
          </p:cNvGrpSpPr>
          <p:nvPr/>
        </p:nvGrpSpPr>
        <p:grpSpPr bwMode="auto">
          <a:xfrm>
            <a:off x="8680359" y="3345657"/>
            <a:ext cx="2994149" cy="2559843"/>
            <a:chOff x="2544" y="856"/>
            <a:chExt cx="1728" cy="1440"/>
          </a:xfrm>
        </p:grpSpPr>
        <p:pic>
          <p:nvPicPr>
            <p:cNvPr id="30" name="Picture 29" descr="pi1">
              <a:extLst>
                <a:ext uri="{FF2B5EF4-FFF2-40B4-BE49-F238E27FC236}">
                  <a16:creationId xmlns:a16="http://schemas.microsoft.com/office/drawing/2014/main" id="{19140A04-6102-47D8-9F16-0664AAC3434B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44" y="856"/>
              <a:ext cx="1728" cy="14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1" name="Oval 50">
              <a:extLst>
                <a:ext uri="{FF2B5EF4-FFF2-40B4-BE49-F238E27FC236}">
                  <a16:creationId xmlns:a16="http://schemas.microsoft.com/office/drawing/2014/main" id="{4B0CC6E5-EB38-427B-A92E-C8A2CEEB9A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24" y="1239"/>
              <a:ext cx="740" cy="686"/>
            </a:xfrm>
            <a:prstGeom prst="ellipse">
              <a:avLst/>
            </a:prstGeom>
            <a:solidFill>
              <a:srgbClr val="FF0000"/>
            </a:solidFill>
            <a:ln w="31750" algn="ctr">
              <a:solidFill>
                <a:srgbClr val="FFFF00"/>
              </a:solidFill>
              <a:round/>
              <a:headEnd/>
              <a:tailEnd/>
            </a:ln>
          </p:spPr>
          <p:txBody>
            <a:bodyPr wrap="none" lIns="45720" tIns="0" rIns="0" bIns="0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en-US" altLang="en-US" sz="1800" b="1">
                  <a:solidFill>
                    <a:srgbClr val="FFFF00"/>
                  </a:solidFill>
                  <a:cs typeface="Arial" panose="020B0604020202020204" pitchFamily="34" charset="0"/>
                </a:rPr>
                <a:t>Hết giờ</a:t>
              </a:r>
            </a:p>
          </p:txBody>
        </p:sp>
      </p:grpSp>
      <p:grpSp>
        <p:nvGrpSpPr>
          <p:cNvPr id="32" name="Group 51">
            <a:extLst>
              <a:ext uri="{FF2B5EF4-FFF2-40B4-BE49-F238E27FC236}">
                <a16:creationId xmlns:a16="http://schemas.microsoft.com/office/drawing/2014/main" id="{93D43F73-C94D-422F-8E86-6D45A8F544B3}"/>
              </a:ext>
            </a:extLst>
          </p:cNvPr>
          <p:cNvGrpSpPr>
            <a:grpSpLocks/>
          </p:cNvGrpSpPr>
          <p:nvPr/>
        </p:nvGrpSpPr>
        <p:grpSpPr bwMode="auto">
          <a:xfrm>
            <a:off x="9344964" y="3808413"/>
            <a:ext cx="1856436" cy="1905000"/>
            <a:chOff x="1488" y="2496"/>
            <a:chExt cx="1248" cy="1248"/>
          </a:xfrm>
        </p:grpSpPr>
        <p:pic>
          <p:nvPicPr>
            <p:cNvPr id="33" name="Picture 52" descr="dong_ho_treo_tuong_01">
              <a:extLst>
                <a:ext uri="{FF2B5EF4-FFF2-40B4-BE49-F238E27FC236}">
                  <a16:creationId xmlns:a16="http://schemas.microsoft.com/office/drawing/2014/main" id="{EEDE650B-E393-4951-B7FB-BD3766DB432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88" y="2496"/>
              <a:ext cx="1248" cy="1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4" name="WordArt 53">
              <a:extLst>
                <a:ext uri="{FF2B5EF4-FFF2-40B4-BE49-F238E27FC236}">
                  <a16:creationId xmlns:a16="http://schemas.microsoft.com/office/drawing/2014/main" id="{FCBBDD66-0960-45C2-8871-DB79F6425765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652" y="2866"/>
              <a:ext cx="920" cy="512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3600" b="1" kern="10">
                  <a:solidFill>
                    <a:srgbClr val="0000FF"/>
                  </a:solidFill>
                  <a:effectLst>
                    <a:outerShdw dist="35921" dir="2700000" algn="ctr" rotWithShape="0">
                      <a:srgbClr val="C0C0C0">
                        <a:alpha val="79999"/>
                      </a:srgbClr>
                    </a:outerShdw>
                  </a:effectLst>
                  <a:latin typeface=".VnCentury Schoolbook"/>
                </a:rPr>
                <a:t>05s</a:t>
              </a:r>
            </a:p>
          </p:txBody>
        </p:sp>
      </p:grpSp>
      <p:grpSp>
        <p:nvGrpSpPr>
          <p:cNvPr id="35" name="Group 54">
            <a:extLst>
              <a:ext uri="{FF2B5EF4-FFF2-40B4-BE49-F238E27FC236}">
                <a16:creationId xmlns:a16="http://schemas.microsoft.com/office/drawing/2014/main" id="{D044210F-CD31-4B80-90D0-520511CC1EE0}"/>
              </a:ext>
            </a:extLst>
          </p:cNvPr>
          <p:cNvGrpSpPr>
            <a:grpSpLocks/>
          </p:cNvGrpSpPr>
          <p:nvPr/>
        </p:nvGrpSpPr>
        <p:grpSpPr bwMode="auto">
          <a:xfrm>
            <a:off x="9344964" y="3806825"/>
            <a:ext cx="1856436" cy="1905000"/>
            <a:chOff x="4176" y="2496"/>
            <a:chExt cx="1248" cy="1248"/>
          </a:xfrm>
        </p:grpSpPr>
        <p:pic>
          <p:nvPicPr>
            <p:cNvPr id="36" name="Picture 55" descr="dong_ho_treo_tuong_01">
              <a:extLst>
                <a:ext uri="{FF2B5EF4-FFF2-40B4-BE49-F238E27FC236}">
                  <a16:creationId xmlns:a16="http://schemas.microsoft.com/office/drawing/2014/main" id="{92595530-1D0F-400C-9A04-75E20F5DD88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76" y="2496"/>
              <a:ext cx="1248" cy="1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7" name="WordArt 56">
              <a:extLst>
                <a:ext uri="{FF2B5EF4-FFF2-40B4-BE49-F238E27FC236}">
                  <a16:creationId xmlns:a16="http://schemas.microsoft.com/office/drawing/2014/main" id="{7B41E502-4552-49BB-BFA0-144294EE531C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4347" y="2873"/>
              <a:ext cx="920" cy="512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3600" b="1" kern="10">
                  <a:solidFill>
                    <a:srgbClr val="0000FF"/>
                  </a:solidFill>
                  <a:effectLst>
                    <a:outerShdw dist="35921" dir="2700000" algn="ctr" rotWithShape="0">
                      <a:srgbClr val="C0C0C0">
                        <a:alpha val="79999"/>
                      </a:srgbClr>
                    </a:outerShdw>
                  </a:effectLst>
                  <a:latin typeface=".VnCentury Schoolbook"/>
                </a:rPr>
                <a:t>04s</a:t>
              </a:r>
            </a:p>
          </p:txBody>
        </p:sp>
      </p:grpSp>
      <p:grpSp>
        <p:nvGrpSpPr>
          <p:cNvPr id="38" name="Group 57">
            <a:extLst>
              <a:ext uri="{FF2B5EF4-FFF2-40B4-BE49-F238E27FC236}">
                <a16:creationId xmlns:a16="http://schemas.microsoft.com/office/drawing/2014/main" id="{91310D8E-DA66-432C-AA14-BE5A416F9DBE}"/>
              </a:ext>
            </a:extLst>
          </p:cNvPr>
          <p:cNvGrpSpPr>
            <a:grpSpLocks/>
          </p:cNvGrpSpPr>
          <p:nvPr/>
        </p:nvGrpSpPr>
        <p:grpSpPr bwMode="auto">
          <a:xfrm>
            <a:off x="9344964" y="3810000"/>
            <a:ext cx="1856436" cy="1905000"/>
            <a:chOff x="4275" y="775"/>
            <a:chExt cx="1248" cy="1248"/>
          </a:xfrm>
        </p:grpSpPr>
        <p:pic>
          <p:nvPicPr>
            <p:cNvPr id="39" name="Picture 58" descr="dong_ho_treo_tuong_01">
              <a:extLst>
                <a:ext uri="{FF2B5EF4-FFF2-40B4-BE49-F238E27FC236}">
                  <a16:creationId xmlns:a16="http://schemas.microsoft.com/office/drawing/2014/main" id="{98479A13-0770-4639-A718-8D085915243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75" y="775"/>
              <a:ext cx="1248" cy="1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0" name="WordArt 59">
              <a:extLst>
                <a:ext uri="{FF2B5EF4-FFF2-40B4-BE49-F238E27FC236}">
                  <a16:creationId xmlns:a16="http://schemas.microsoft.com/office/drawing/2014/main" id="{F5F57367-7039-43F6-8135-B43C34EC20D8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4479" y="1141"/>
              <a:ext cx="920" cy="512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3600" b="1" kern="10">
                  <a:solidFill>
                    <a:srgbClr val="0000FF"/>
                  </a:solidFill>
                  <a:effectLst>
                    <a:outerShdw dist="35921" dir="2700000" algn="ctr" rotWithShape="0">
                      <a:srgbClr val="C0C0C0">
                        <a:alpha val="79999"/>
                      </a:srgbClr>
                    </a:outerShdw>
                  </a:effectLst>
                  <a:latin typeface=".VnCentury Schoolbook"/>
                </a:rPr>
                <a:t>03s</a:t>
              </a:r>
            </a:p>
          </p:txBody>
        </p:sp>
      </p:grpSp>
      <p:grpSp>
        <p:nvGrpSpPr>
          <p:cNvPr id="41" name="Group 60">
            <a:extLst>
              <a:ext uri="{FF2B5EF4-FFF2-40B4-BE49-F238E27FC236}">
                <a16:creationId xmlns:a16="http://schemas.microsoft.com/office/drawing/2014/main" id="{4FDF4BF0-1A32-493E-8457-53746C5F8FAE}"/>
              </a:ext>
            </a:extLst>
          </p:cNvPr>
          <p:cNvGrpSpPr>
            <a:grpSpLocks/>
          </p:cNvGrpSpPr>
          <p:nvPr/>
        </p:nvGrpSpPr>
        <p:grpSpPr bwMode="auto">
          <a:xfrm>
            <a:off x="9344964" y="3808413"/>
            <a:ext cx="1856436" cy="1905000"/>
            <a:chOff x="144" y="1152"/>
            <a:chExt cx="1248" cy="1248"/>
          </a:xfrm>
        </p:grpSpPr>
        <p:pic>
          <p:nvPicPr>
            <p:cNvPr id="42" name="Picture 61" descr="dong_ho_treo_tuong_01">
              <a:extLst>
                <a:ext uri="{FF2B5EF4-FFF2-40B4-BE49-F238E27FC236}">
                  <a16:creationId xmlns:a16="http://schemas.microsoft.com/office/drawing/2014/main" id="{74D331B6-E198-4954-9263-ED4DF807904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" y="1152"/>
              <a:ext cx="1248" cy="1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3" name="WordArt 62">
              <a:extLst>
                <a:ext uri="{FF2B5EF4-FFF2-40B4-BE49-F238E27FC236}">
                  <a16:creationId xmlns:a16="http://schemas.microsoft.com/office/drawing/2014/main" id="{F6CFABBB-A4E4-4D45-A31B-A7BEF49688F1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16" y="1502"/>
              <a:ext cx="920" cy="512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3600" b="1" kern="10">
                  <a:solidFill>
                    <a:srgbClr val="0000FF"/>
                  </a:solidFill>
                  <a:effectLst>
                    <a:outerShdw dist="35921" dir="2700000" algn="ctr" rotWithShape="0">
                      <a:srgbClr val="C0C0C0">
                        <a:alpha val="79999"/>
                      </a:srgbClr>
                    </a:outerShdw>
                  </a:effectLst>
                  <a:latin typeface=".VnCentury Schoolbook"/>
                </a:rPr>
                <a:t>02s</a:t>
              </a:r>
            </a:p>
          </p:txBody>
        </p:sp>
      </p:grpSp>
      <p:grpSp>
        <p:nvGrpSpPr>
          <p:cNvPr id="44" name="Group 63">
            <a:extLst>
              <a:ext uri="{FF2B5EF4-FFF2-40B4-BE49-F238E27FC236}">
                <a16:creationId xmlns:a16="http://schemas.microsoft.com/office/drawing/2014/main" id="{DC23303C-86EC-4756-BF37-5B5D2B85DD94}"/>
              </a:ext>
            </a:extLst>
          </p:cNvPr>
          <p:cNvGrpSpPr>
            <a:grpSpLocks/>
          </p:cNvGrpSpPr>
          <p:nvPr/>
        </p:nvGrpSpPr>
        <p:grpSpPr bwMode="auto">
          <a:xfrm>
            <a:off x="9344964" y="3886200"/>
            <a:ext cx="1856436" cy="1905000"/>
            <a:chOff x="2832" y="2496"/>
            <a:chExt cx="1248" cy="1248"/>
          </a:xfrm>
        </p:grpSpPr>
        <p:pic>
          <p:nvPicPr>
            <p:cNvPr id="45" name="Picture 64" descr="dong_ho_treo_tuong_01">
              <a:extLst>
                <a:ext uri="{FF2B5EF4-FFF2-40B4-BE49-F238E27FC236}">
                  <a16:creationId xmlns:a16="http://schemas.microsoft.com/office/drawing/2014/main" id="{DD748E6A-03E4-49D5-ABA6-E707D67757B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32" y="2496"/>
              <a:ext cx="1248" cy="1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6" name="WordArt 65">
              <a:extLst>
                <a:ext uri="{FF2B5EF4-FFF2-40B4-BE49-F238E27FC236}">
                  <a16:creationId xmlns:a16="http://schemas.microsoft.com/office/drawing/2014/main" id="{626C60BE-0AC8-4863-A71D-72CC39E65ACA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996" y="2866"/>
              <a:ext cx="920" cy="512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3600" b="1" kern="10">
                  <a:solidFill>
                    <a:srgbClr val="0000FF"/>
                  </a:solidFill>
                  <a:effectLst>
                    <a:outerShdw dist="35921" dir="2700000" algn="ctr" rotWithShape="0">
                      <a:srgbClr val="C0C0C0">
                        <a:alpha val="79999"/>
                      </a:srgbClr>
                    </a:outerShdw>
                  </a:effectLst>
                  <a:latin typeface=".VnCentury Schoolbook"/>
                </a:rPr>
                <a:t>01s</a:t>
              </a:r>
            </a:p>
          </p:txBody>
        </p:sp>
      </p:grpSp>
      <p:grpSp>
        <p:nvGrpSpPr>
          <p:cNvPr id="47" name="Group 66">
            <a:extLst>
              <a:ext uri="{FF2B5EF4-FFF2-40B4-BE49-F238E27FC236}">
                <a16:creationId xmlns:a16="http://schemas.microsoft.com/office/drawing/2014/main" id="{5A381B7D-9C01-4C28-914C-89780451C6C6}"/>
              </a:ext>
            </a:extLst>
          </p:cNvPr>
          <p:cNvGrpSpPr>
            <a:grpSpLocks/>
          </p:cNvGrpSpPr>
          <p:nvPr/>
        </p:nvGrpSpPr>
        <p:grpSpPr bwMode="auto">
          <a:xfrm>
            <a:off x="8686800" y="3301804"/>
            <a:ext cx="2974811" cy="2624336"/>
            <a:chOff x="4479" y="985"/>
            <a:chExt cx="1632" cy="1360"/>
          </a:xfrm>
        </p:grpSpPr>
        <p:pic>
          <p:nvPicPr>
            <p:cNvPr id="48" name="Picture 8" descr="pi1">
              <a:extLst>
                <a:ext uri="{FF2B5EF4-FFF2-40B4-BE49-F238E27FC236}">
                  <a16:creationId xmlns:a16="http://schemas.microsoft.com/office/drawing/2014/main" id="{C52F4C89-EB86-47C0-82A7-85EA71BDB9B5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79" y="985"/>
              <a:ext cx="1632" cy="13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9" name="Oval 68">
              <a:extLst>
                <a:ext uri="{FF2B5EF4-FFF2-40B4-BE49-F238E27FC236}">
                  <a16:creationId xmlns:a16="http://schemas.microsoft.com/office/drawing/2014/main" id="{BBAD61B7-3F2C-4FF2-98AC-51AEC62547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66" y="1358"/>
              <a:ext cx="699" cy="648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FFF00"/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FF0000"/>
              </a:solidFill>
              <a:round/>
              <a:headEnd/>
              <a:tailEnd/>
            </a:ln>
          </p:spPr>
          <p:txBody>
            <a:bodyPr wrap="none" lIns="0" tIns="0" rIns="0" bIns="91440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en-US" altLang="en-US" sz="1500" b="1" dirty="0">
                  <a:solidFill>
                    <a:srgbClr val="009900"/>
                  </a:solidFill>
                  <a:cs typeface="Arial" panose="020B0604020202020204" pitchFamily="34" charset="0"/>
                </a:rPr>
                <a:t>5 </a:t>
              </a:r>
              <a:r>
                <a:rPr lang="en-US" altLang="en-US" sz="1500" b="1" dirty="0" err="1">
                  <a:solidFill>
                    <a:srgbClr val="009900"/>
                  </a:solidFill>
                  <a:cs typeface="Arial" panose="020B0604020202020204" pitchFamily="34" charset="0"/>
                </a:rPr>
                <a:t>giây</a:t>
              </a:r>
              <a:r>
                <a:rPr lang="en-US" altLang="en-US" sz="1500" b="1" dirty="0">
                  <a:solidFill>
                    <a:srgbClr val="009900"/>
                  </a:solidFill>
                  <a:cs typeface="Arial" panose="020B0604020202020204" pitchFamily="34" charset="0"/>
                </a:rPr>
                <a:t> 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en-US" altLang="en-US" sz="1500" b="1" dirty="0" err="1">
                  <a:solidFill>
                    <a:srgbClr val="009900"/>
                  </a:solidFill>
                  <a:cs typeface="Arial" panose="020B0604020202020204" pitchFamily="34" charset="0"/>
                </a:rPr>
                <a:t>bắt</a:t>
              </a:r>
              <a:r>
                <a:rPr lang="en-US" altLang="en-US" sz="1500" b="1" dirty="0">
                  <a:solidFill>
                    <a:srgbClr val="009900"/>
                  </a:solidFill>
                  <a:cs typeface="Arial" panose="020B0604020202020204" pitchFamily="34" charset="0"/>
                </a:rPr>
                <a:t> </a:t>
              </a:r>
              <a:r>
                <a:rPr lang="en-US" altLang="en-US" sz="1500" b="1" dirty="0" err="1">
                  <a:solidFill>
                    <a:srgbClr val="009900"/>
                  </a:solidFill>
                  <a:cs typeface="Arial" panose="020B0604020202020204" pitchFamily="34" charset="0"/>
                </a:rPr>
                <a:t>đầu</a:t>
              </a:r>
              <a:endParaRPr lang="en-US" altLang="en-US" sz="1500" b="1" dirty="0">
                <a:solidFill>
                  <a:srgbClr val="009900"/>
                </a:solidFill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88090444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REC04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3" presetClass="exit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000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0"/>
                            </p:stCondLst>
                            <p:childTnLst>
                              <p:par>
                                <p:cTn id="3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6000"/>
                            </p:stCondLst>
                            <p:childTnLst>
                              <p:par>
                                <p:cTn id="3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6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Background pattern&#10;&#10;Description automatically generated">
            <a:extLst>
              <a:ext uri="{FF2B5EF4-FFF2-40B4-BE49-F238E27FC236}">
                <a16:creationId xmlns:a16="http://schemas.microsoft.com/office/drawing/2014/main" id="{2091D336-FCF0-1AFA-69D9-3EE26557684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7482"/>
            <a:ext cx="12192000" cy="6892964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50C82CCA-6EE5-4401-A376-E0666D970939}"/>
              </a:ext>
            </a:extLst>
          </p:cNvPr>
          <p:cNvSpPr/>
          <p:nvPr/>
        </p:nvSpPr>
        <p:spPr>
          <a:xfrm>
            <a:off x="1375828" y="489067"/>
            <a:ext cx="10394188" cy="1107994"/>
          </a:xfrm>
          <a:prstGeom prst="rect">
            <a:avLst/>
          </a:prstGeom>
          <a:noFill/>
        </p:spPr>
        <p:txBody>
          <a:bodyPr wrap="none" lIns="91438" tIns="45719" rIns="91438" bIns="45719">
            <a:spAutoFit/>
          </a:bodyPr>
          <a:lstStyle/>
          <a:p>
            <a:pPr algn="ctr"/>
            <a:r>
              <a:rPr lang="en-US" sz="6000" b="1" dirty="0" err="1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6000" b="1" dirty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6000" b="1" dirty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6600" b="1" dirty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Ai </a:t>
            </a:r>
            <a:r>
              <a:rPr lang="en-US" sz="6600" b="1" dirty="0" err="1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6600" b="1" dirty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6600" b="1" dirty="0" err="1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sz="6600" b="1" dirty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6600" b="1" dirty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6600" b="1" dirty="0">
              <a:ln w="0"/>
              <a:solidFill>
                <a:srgbClr val="FF0000"/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0C82CCA-6EE5-4401-A376-E0666D970939}"/>
              </a:ext>
            </a:extLst>
          </p:cNvPr>
          <p:cNvSpPr/>
          <p:nvPr/>
        </p:nvSpPr>
        <p:spPr>
          <a:xfrm>
            <a:off x="146649" y="1596511"/>
            <a:ext cx="11723298" cy="646329"/>
          </a:xfrm>
          <a:prstGeom prst="rect">
            <a:avLst/>
          </a:prstGeom>
          <a:noFill/>
        </p:spPr>
        <p:txBody>
          <a:bodyPr wrap="square" lIns="91438" tIns="45719" rIns="91438" bIns="45719">
            <a:spAutoFit/>
          </a:bodyPr>
          <a:lstStyle/>
          <a:p>
            <a:pPr algn="ctr"/>
            <a:r>
              <a:rPr lang="en-US" sz="3600" b="1" dirty="0">
                <a:ln w="0"/>
                <a:solidFill>
                  <a:srgbClr val="0070C0"/>
                </a:solidFill>
                <a:effectLst>
                  <a:reflection blurRad="6350" stA="53000" endA="300" endPos="35500" dir="5400000" sy="-90000" algn="bl" rotWithShape="0"/>
                </a:effectLst>
                <a:latin typeface="Leelawadee" panose="020B0502040204020203" pitchFamily="34" charset="-34"/>
                <a:cs typeface="Leelawadee" panose="020B0502040204020203" pitchFamily="34" charset="-34"/>
              </a:rPr>
              <a:t>        </a:t>
            </a:r>
            <a:r>
              <a:rPr lang="en-US" sz="3600" b="1" dirty="0" err="1">
                <a:ln w="0"/>
                <a:effectLst>
                  <a:reflection blurRad="6350" stA="53000" endA="300" endPos="35500" dir="5400000" sy="-90000" algn="bl" rotWithShape="0"/>
                </a:effectLst>
                <a:latin typeface="Leelawadee" panose="020B0502040204020203" pitchFamily="34" charset="-34"/>
                <a:cs typeface="Leelawadee" panose="020B0502040204020203" pitchFamily="34" charset="-34"/>
              </a:rPr>
              <a:t>Chọn</a:t>
            </a:r>
            <a:r>
              <a:rPr lang="en-US" sz="3600" b="1" dirty="0">
                <a:ln w="0"/>
                <a:effectLst>
                  <a:reflection blurRad="6350" stA="53000" endA="300" endPos="35500" dir="5400000" sy="-90000" algn="bl" rotWithShape="0"/>
                </a:effectLst>
                <a:latin typeface="Leelawadee" panose="020B0502040204020203" pitchFamily="34" charset="-34"/>
                <a:cs typeface="Leelawadee" panose="020B0502040204020203" pitchFamily="34" charset="-34"/>
              </a:rPr>
              <a:t> </a:t>
            </a:r>
            <a:r>
              <a:rPr lang="en-US" sz="3600" b="1" dirty="0" err="1">
                <a:ln w="0"/>
                <a:effectLst>
                  <a:reflection blurRad="6350" stA="53000" endA="300" endPos="35500" dir="5400000" sy="-90000" algn="bl" rotWithShape="0"/>
                </a:effectLst>
                <a:latin typeface="Leelawadee" panose="020B0502040204020203" pitchFamily="34" charset="-34"/>
                <a:cs typeface="Leelawadee" panose="020B0502040204020203" pitchFamily="34" charset="-34"/>
              </a:rPr>
              <a:t>iên</a:t>
            </a:r>
            <a:r>
              <a:rPr lang="en-US" sz="3600" b="1" dirty="0">
                <a:ln w="0"/>
                <a:effectLst>
                  <a:reflection blurRad="6350" stA="53000" endA="300" endPos="35500" dir="5400000" sy="-90000" algn="bl" rotWithShape="0"/>
                </a:effectLst>
                <a:latin typeface="Leelawadee" panose="020B0502040204020203" pitchFamily="34" charset="-34"/>
                <a:cs typeface="Leelawadee" panose="020B0502040204020203" pitchFamily="34" charset="-34"/>
              </a:rPr>
              <a:t>, </a:t>
            </a:r>
            <a:r>
              <a:rPr lang="en-US" sz="3600" b="1" dirty="0" err="1">
                <a:ln w="0"/>
                <a:effectLst>
                  <a:reflection blurRad="6350" stA="53000" endA="300" endPos="35500" dir="5400000" sy="-90000" algn="bl" rotWithShape="0"/>
                </a:effectLst>
                <a:latin typeface="Leelawadee" panose="020B0502040204020203" pitchFamily="34" charset="-34"/>
                <a:cs typeface="Leelawadee" panose="020B0502040204020203" pitchFamily="34" charset="-34"/>
              </a:rPr>
              <a:t>yên</a:t>
            </a:r>
            <a:r>
              <a:rPr lang="en-US" sz="3600" b="1" dirty="0">
                <a:ln w="0"/>
                <a:effectLst>
                  <a:reflection blurRad="6350" stA="53000" endA="300" endPos="35500" dir="5400000" sy="-90000" algn="bl" rotWithShape="0"/>
                </a:effectLst>
                <a:latin typeface="Leelawadee" panose="020B0502040204020203" pitchFamily="34" charset="-34"/>
                <a:cs typeface="Leelawadee" panose="020B0502040204020203" pitchFamily="34" charset="-34"/>
              </a:rPr>
              <a:t> </a:t>
            </a:r>
            <a:r>
              <a:rPr lang="en-US" sz="3600" b="1" dirty="0" err="1">
                <a:ln w="0"/>
                <a:effectLst>
                  <a:reflection blurRad="6350" stA="53000" endA="300" endPos="35500" dir="5400000" sy="-90000" algn="bl" rotWithShape="0"/>
                </a:effectLst>
                <a:latin typeface="Leelawadee" panose="020B0502040204020203" pitchFamily="34" charset="-34"/>
                <a:cs typeface="Leelawadee" panose="020B0502040204020203" pitchFamily="34" charset="-34"/>
              </a:rPr>
              <a:t>hoặc</a:t>
            </a:r>
            <a:r>
              <a:rPr lang="en-US" sz="3600" b="1" dirty="0">
                <a:ln w="0"/>
                <a:effectLst>
                  <a:reflection blurRad="6350" stA="53000" endA="300" endPos="35500" dir="5400000" sy="-90000" algn="bl" rotWithShape="0"/>
                </a:effectLst>
                <a:latin typeface="Leelawadee" panose="020B0502040204020203" pitchFamily="34" charset="-34"/>
                <a:cs typeface="Leelawadee" panose="020B0502040204020203" pitchFamily="34" charset="-34"/>
              </a:rPr>
              <a:t> </a:t>
            </a:r>
            <a:r>
              <a:rPr lang="en-US" sz="3600" b="1" dirty="0" err="1">
                <a:ln w="0"/>
                <a:effectLst>
                  <a:reflection blurRad="6350" stA="53000" endA="300" endPos="35500" dir="5400000" sy="-90000" algn="bl" rotWithShape="0"/>
                </a:effectLst>
                <a:latin typeface="Leelawadee" panose="020B0502040204020203" pitchFamily="34" charset="-34"/>
                <a:cs typeface="Leelawadee" panose="020B0502040204020203" pitchFamily="34" charset="-34"/>
              </a:rPr>
              <a:t>uyên</a:t>
            </a:r>
            <a:r>
              <a:rPr lang="en-US" sz="3600" b="1" dirty="0">
                <a:ln w="0"/>
                <a:effectLst>
                  <a:reflection blurRad="6350" stA="53000" endA="300" endPos="35500" dir="5400000" sy="-90000" algn="bl" rotWithShape="0"/>
                </a:effectLst>
                <a:latin typeface="Leelawadee" panose="020B0502040204020203" pitchFamily="34" charset="-34"/>
                <a:cs typeface="Leelawadee" panose="020B0502040204020203" pitchFamily="34" charset="-34"/>
              </a:rPr>
              <a:t>. </a:t>
            </a:r>
            <a:r>
              <a:rPr lang="en-US" sz="3600" b="1" dirty="0" err="1">
                <a:ln w="0"/>
                <a:effectLst>
                  <a:reflection blurRad="6350" stA="53000" endA="300" endPos="35500" dir="5400000" sy="-90000" algn="bl" rotWithShape="0"/>
                </a:effectLst>
                <a:latin typeface="Leelawadee" panose="020B0502040204020203" pitchFamily="34" charset="-34"/>
                <a:cs typeface="Leelawadee" panose="020B0502040204020203" pitchFamily="34" charset="-34"/>
              </a:rPr>
              <a:t>Đúng</a:t>
            </a:r>
            <a:r>
              <a:rPr lang="en-US" sz="3600" b="1" dirty="0">
                <a:ln w="0"/>
                <a:effectLst>
                  <a:reflection blurRad="6350" stA="53000" endA="300" endPos="35500" dir="5400000" sy="-90000" algn="bl" rotWithShape="0"/>
                </a:effectLst>
                <a:latin typeface="Leelawadee" panose="020B0502040204020203" pitchFamily="34" charset="-34"/>
                <a:cs typeface="Leelawadee" panose="020B0502040204020203" pitchFamily="34" charset="-34"/>
              </a:rPr>
              <a:t> </a:t>
            </a:r>
            <a:r>
              <a:rPr lang="en-US" sz="3600" b="1" dirty="0" err="1">
                <a:ln w="0"/>
                <a:effectLst>
                  <a:reflection blurRad="6350" stA="53000" endA="300" endPos="35500" dir="5400000" sy="-90000" algn="bl" rotWithShape="0"/>
                </a:effectLst>
                <a:latin typeface="Leelawadee" panose="020B0502040204020203" pitchFamily="34" charset="-34"/>
                <a:cs typeface="Leelawadee" panose="020B0502040204020203" pitchFamily="34" charset="-34"/>
              </a:rPr>
              <a:t>ghi</a:t>
            </a:r>
            <a:r>
              <a:rPr lang="en-US" sz="3600" b="1" dirty="0">
                <a:ln w="0"/>
                <a:effectLst>
                  <a:reflection blurRad="6350" stA="53000" endA="300" endPos="35500" dir="5400000" sy="-90000" algn="bl" rotWithShape="0"/>
                </a:effectLst>
                <a:latin typeface="Leelawadee" panose="020B0502040204020203" pitchFamily="34" charset="-34"/>
                <a:cs typeface="Leelawadee" panose="020B0502040204020203" pitchFamily="34" charset="-34"/>
              </a:rPr>
              <a:t> Đ, </a:t>
            </a:r>
            <a:r>
              <a:rPr lang="en-US" sz="3600" b="1" dirty="0" err="1">
                <a:ln w="0"/>
                <a:effectLst>
                  <a:reflection blurRad="6350" stA="53000" endA="300" endPos="35500" dir="5400000" sy="-90000" algn="bl" rotWithShape="0"/>
                </a:effectLst>
                <a:latin typeface="Leelawadee" panose="020B0502040204020203" pitchFamily="34" charset="-34"/>
                <a:cs typeface="Leelawadee" panose="020B0502040204020203" pitchFamily="34" charset="-34"/>
              </a:rPr>
              <a:t>sai</a:t>
            </a:r>
            <a:r>
              <a:rPr lang="en-US" sz="3600" b="1" dirty="0">
                <a:ln w="0"/>
                <a:effectLst>
                  <a:reflection blurRad="6350" stA="53000" endA="300" endPos="35500" dir="5400000" sy="-90000" algn="bl" rotWithShape="0"/>
                </a:effectLst>
                <a:latin typeface="Leelawadee" panose="020B0502040204020203" pitchFamily="34" charset="-34"/>
                <a:cs typeface="Leelawadee" panose="020B0502040204020203" pitchFamily="34" charset="-34"/>
              </a:rPr>
              <a:t> </a:t>
            </a:r>
            <a:r>
              <a:rPr lang="en-US" sz="3600" b="1" dirty="0" err="1">
                <a:ln w="0"/>
                <a:effectLst>
                  <a:reflection blurRad="6350" stA="53000" endA="300" endPos="35500" dir="5400000" sy="-90000" algn="bl" rotWithShape="0"/>
                </a:effectLst>
                <a:latin typeface="Leelawadee" panose="020B0502040204020203" pitchFamily="34" charset="-34"/>
                <a:cs typeface="Leelawadee" panose="020B0502040204020203" pitchFamily="34" charset="-34"/>
              </a:rPr>
              <a:t>ghi</a:t>
            </a:r>
            <a:r>
              <a:rPr lang="en-US" sz="3600" b="1" dirty="0">
                <a:ln w="0"/>
                <a:effectLst>
                  <a:reflection blurRad="6350" stA="53000" endA="300" endPos="35500" dir="5400000" sy="-90000" algn="bl" rotWithShape="0"/>
                </a:effectLst>
                <a:latin typeface="Leelawadee" panose="020B0502040204020203" pitchFamily="34" charset="-34"/>
                <a:cs typeface="Leelawadee" panose="020B0502040204020203" pitchFamily="34" charset="-34"/>
              </a:rPr>
              <a:t> S. </a:t>
            </a:r>
            <a:endParaRPr lang="en-US" sz="3600" b="1" dirty="0">
              <a:ln w="0"/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9011" y="2733724"/>
            <a:ext cx="8814575" cy="1843580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b="1" dirty="0"/>
              <a:t>            </a:t>
            </a:r>
            <a:r>
              <a:rPr lang="en-US" sz="3600" b="1" dirty="0">
                <a:solidFill>
                  <a:srgbClr val="7030A0"/>
                </a:solidFill>
              </a:rPr>
              <a:t>Chim </a:t>
            </a:r>
            <a:r>
              <a:rPr lang="en-US" sz="3600" b="1" dirty="0" err="1">
                <a:solidFill>
                  <a:srgbClr val="7030A0"/>
                </a:solidFill>
              </a:rPr>
              <a:t>vành</a:t>
            </a: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kh</a:t>
            </a:r>
            <a:r>
              <a:rPr lang="en-US" sz="3600" b="1" dirty="0" err="1">
                <a:solidFill>
                  <a:srgbClr val="FF0000"/>
                </a:solidFill>
              </a:rPr>
              <a:t>uyên</a:t>
            </a: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cất</a:t>
            </a:r>
            <a:r>
              <a:rPr lang="en-US" sz="3600" b="1" dirty="0">
                <a:solidFill>
                  <a:srgbClr val="7030A0"/>
                </a:solidFill>
              </a:rPr>
              <a:t> vang </a:t>
            </a:r>
            <a:r>
              <a:rPr lang="en-US" sz="3600" b="1" dirty="0" err="1">
                <a:solidFill>
                  <a:srgbClr val="7030A0"/>
                </a:solidFill>
              </a:rPr>
              <a:t>tiếng</a:t>
            </a: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hót</a:t>
            </a:r>
            <a:r>
              <a:rPr lang="en-US" sz="3600" b="1" dirty="0">
                <a:solidFill>
                  <a:srgbClr val="7030A0"/>
                </a:solidFill>
              </a:rPr>
              <a:t>.</a:t>
            </a:r>
          </a:p>
          <a:p>
            <a:pPr>
              <a:lnSpc>
                <a:spcPct val="150000"/>
              </a:lnSpc>
            </a:pPr>
            <a:endParaRPr lang="en-US" sz="4000" b="1" dirty="0"/>
          </a:p>
        </p:txBody>
      </p:sp>
      <p:sp>
        <p:nvSpPr>
          <p:cNvPr id="2" name="Oval 1"/>
          <p:cNvSpPr/>
          <p:nvPr/>
        </p:nvSpPr>
        <p:spPr>
          <a:xfrm>
            <a:off x="7581915" y="5470089"/>
            <a:ext cx="1517914" cy="1202089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en-US" sz="6000" b="1" dirty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endParaRPr lang="en-US" sz="6000" dirty="0">
              <a:solidFill>
                <a:srgbClr val="C00000"/>
              </a:solidFill>
            </a:endParaRPr>
          </a:p>
          <a:p>
            <a:pPr algn="ctr"/>
            <a:endParaRPr lang="en-US" dirty="0"/>
          </a:p>
        </p:txBody>
      </p:sp>
      <p:grpSp>
        <p:nvGrpSpPr>
          <p:cNvPr id="29" name="Group 48">
            <a:extLst>
              <a:ext uri="{FF2B5EF4-FFF2-40B4-BE49-F238E27FC236}">
                <a16:creationId xmlns:a16="http://schemas.microsoft.com/office/drawing/2014/main" id="{A18C9B05-E7D0-455B-A305-AD660137CEA3}"/>
              </a:ext>
            </a:extLst>
          </p:cNvPr>
          <p:cNvGrpSpPr>
            <a:grpSpLocks/>
          </p:cNvGrpSpPr>
          <p:nvPr/>
        </p:nvGrpSpPr>
        <p:grpSpPr bwMode="auto">
          <a:xfrm>
            <a:off x="8680359" y="3345657"/>
            <a:ext cx="2994149" cy="2559843"/>
            <a:chOff x="2544" y="856"/>
            <a:chExt cx="1728" cy="1440"/>
          </a:xfrm>
        </p:grpSpPr>
        <p:pic>
          <p:nvPicPr>
            <p:cNvPr id="30" name="Picture 29" descr="pi1">
              <a:extLst>
                <a:ext uri="{FF2B5EF4-FFF2-40B4-BE49-F238E27FC236}">
                  <a16:creationId xmlns:a16="http://schemas.microsoft.com/office/drawing/2014/main" id="{19140A04-6102-47D8-9F16-0664AAC3434B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44" y="856"/>
              <a:ext cx="1728" cy="14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1" name="Oval 50">
              <a:extLst>
                <a:ext uri="{FF2B5EF4-FFF2-40B4-BE49-F238E27FC236}">
                  <a16:creationId xmlns:a16="http://schemas.microsoft.com/office/drawing/2014/main" id="{4B0CC6E5-EB38-427B-A92E-C8A2CEEB9A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24" y="1239"/>
              <a:ext cx="740" cy="686"/>
            </a:xfrm>
            <a:prstGeom prst="ellipse">
              <a:avLst/>
            </a:prstGeom>
            <a:solidFill>
              <a:srgbClr val="FF0000"/>
            </a:solidFill>
            <a:ln w="31750" algn="ctr">
              <a:solidFill>
                <a:srgbClr val="FFFF00"/>
              </a:solidFill>
              <a:round/>
              <a:headEnd/>
              <a:tailEnd/>
            </a:ln>
          </p:spPr>
          <p:txBody>
            <a:bodyPr wrap="none" lIns="45720" tIns="0" rIns="0" bIns="0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en-US" altLang="en-US" sz="1800" b="1">
                  <a:solidFill>
                    <a:srgbClr val="FFFF00"/>
                  </a:solidFill>
                  <a:cs typeface="Arial" panose="020B0604020202020204" pitchFamily="34" charset="0"/>
                </a:rPr>
                <a:t>Hết giờ</a:t>
              </a:r>
            </a:p>
          </p:txBody>
        </p:sp>
      </p:grpSp>
      <p:grpSp>
        <p:nvGrpSpPr>
          <p:cNvPr id="32" name="Group 51">
            <a:extLst>
              <a:ext uri="{FF2B5EF4-FFF2-40B4-BE49-F238E27FC236}">
                <a16:creationId xmlns:a16="http://schemas.microsoft.com/office/drawing/2014/main" id="{93D43F73-C94D-422F-8E86-6D45A8F544B3}"/>
              </a:ext>
            </a:extLst>
          </p:cNvPr>
          <p:cNvGrpSpPr>
            <a:grpSpLocks/>
          </p:cNvGrpSpPr>
          <p:nvPr/>
        </p:nvGrpSpPr>
        <p:grpSpPr bwMode="auto">
          <a:xfrm>
            <a:off x="9344964" y="3808413"/>
            <a:ext cx="1856436" cy="1905000"/>
            <a:chOff x="1488" y="2496"/>
            <a:chExt cx="1248" cy="1248"/>
          </a:xfrm>
        </p:grpSpPr>
        <p:pic>
          <p:nvPicPr>
            <p:cNvPr id="33" name="Picture 52" descr="dong_ho_treo_tuong_01">
              <a:extLst>
                <a:ext uri="{FF2B5EF4-FFF2-40B4-BE49-F238E27FC236}">
                  <a16:creationId xmlns:a16="http://schemas.microsoft.com/office/drawing/2014/main" id="{EEDE650B-E393-4951-B7FB-BD3766DB432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88" y="2496"/>
              <a:ext cx="1248" cy="1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4" name="WordArt 53">
              <a:extLst>
                <a:ext uri="{FF2B5EF4-FFF2-40B4-BE49-F238E27FC236}">
                  <a16:creationId xmlns:a16="http://schemas.microsoft.com/office/drawing/2014/main" id="{FCBBDD66-0960-45C2-8871-DB79F6425765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652" y="2866"/>
              <a:ext cx="920" cy="512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3600" b="1" kern="10">
                  <a:solidFill>
                    <a:srgbClr val="0000FF"/>
                  </a:solidFill>
                  <a:effectLst>
                    <a:outerShdw dist="35921" dir="2700000" algn="ctr" rotWithShape="0">
                      <a:srgbClr val="C0C0C0">
                        <a:alpha val="79999"/>
                      </a:srgbClr>
                    </a:outerShdw>
                  </a:effectLst>
                  <a:latin typeface=".VnCentury Schoolbook"/>
                </a:rPr>
                <a:t>05s</a:t>
              </a:r>
            </a:p>
          </p:txBody>
        </p:sp>
      </p:grpSp>
      <p:grpSp>
        <p:nvGrpSpPr>
          <p:cNvPr id="35" name="Group 54">
            <a:extLst>
              <a:ext uri="{FF2B5EF4-FFF2-40B4-BE49-F238E27FC236}">
                <a16:creationId xmlns:a16="http://schemas.microsoft.com/office/drawing/2014/main" id="{D044210F-CD31-4B80-90D0-520511CC1EE0}"/>
              </a:ext>
            </a:extLst>
          </p:cNvPr>
          <p:cNvGrpSpPr>
            <a:grpSpLocks/>
          </p:cNvGrpSpPr>
          <p:nvPr/>
        </p:nvGrpSpPr>
        <p:grpSpPr bwMode="auto">
          <a:xfrm>
            <a:off x="9344964" y="3806825"/>
            <a:ext cx="1856436" cy="1905000"/>
            <a:chOff x="4176" y="2496"/>
            <a:chExt cx="1248" cy="1248"/>
          </a:xfrm>
        </p:grpSpPr>
        <p:pic>
          <p:nvPicPr>
            <p:cNvPr id="36" name="Picture 55" descr="dong_ho_treo_tuong_01">
              <a:extLst>
                <a:ext uri="{FF2B5EF4-FFF2-40B4-BE49-F238E27FC236}">
                  <a16:creationId xmlns:a16="http://schemas.microsoft.com/office/drawing/2014/main" id="{92595530-1D0F-400C-9A04-75E20F5DD88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76" y="2496"/>
              <a:ext cx="1248" cy="1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7" name="WordArt 56">
              <a:extLst>
                <a:ext uri="{FF2B5EF4-FFF2-40B4-BE49-F238E27FC236}">
                  <a16:creationId xmlns:a16="http://schemas.microsoft.com/office/drawing/2014/main" id="{7B41E502-4552-49BB-BFA0-144294EE531C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4347" y="2873"/>
              <a:ext cx="920" cy="512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3600" b="1" kern="10">
                  <a:solidFill>
                    <a:srgbClr val="0000FF"/>
                  </a:solidFill>
                  <a:effectLst>
                    <a:outerShdw dist="35921" dir="2700000" algn="ctr" rotWithShape="0">
                      <a:srgbClr val="C0C0C0">
                        <a:alpha val="79999"/>
                      </a:srgbClr>
                    </a:outerShdw>
                  </a:effectLst>
                  <a:latin typeface=".VnCentury Schoolbook"/>
                </a:rPr>
                <a:t>04s</a:t>
              </a:r>
            </a:p>
          </p:txBody>
        </p:sp>
      </p:grpSp>
      <p:grpSp>
        <p:nvGrpSpPr>
          <p:cNvPr id="38" name="Group 57">
            <a:extLst>
              <a:ext uri="{FF2B5EF4-FFF2-40B4-BE49-F238E27FC236}">
                <a16:creationId xmlns:a16="http://schemas.microsoft.com/office/drawing/2014/main" id="{91310D8E-DA66-432C-AA14-BE5A416F9DBE}"/>
              </a:ext>
            </a:extLst>
          </p:cNvPr>
          <p:cNvGrpSpPr>
            <a:grpSpLocks/>
          </p:cNvGrpSpPr>
          <p:nvPr/>
        </p:nvGrpSpPr>
        <p:grpSpPr bwMode="auto">
          <a:xfrm>
            <a:off x="9344964" y="3810000"/>
            <a:ext cx="1856436" cy="1905000"/>
            <a:chOff x="4275" y="775"/>
            <a:chExt cx="1248" cy="1248"/>
          </a:xfrm>
        </p:grpSpPr>
        <p:pic>
          <p:nvPicPr>
            <p:cNvPr id="39" name="Picture 58" descr="dong_ho_treo_tuong_01">
              <a:extLst>
                <a:ext uri="{FF2B5EF4-FFF2-40B4-BE49-F238E27FC236}">
                  <a16:creationId xmlns:a16="http://schemas.microsoft.com/office/drawing/2014/main" id="{98479A13-0770-4639-A718-8D085915243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75" y="775"/>
              <a:ext cx="1248" cy="1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0" name="WordArt 59">
              <a:extLst>
                <a:ext uri="{FF2B5EF4-FFF2-40B4-BE49-F238E27FC236}">
                  <a16:creationId xmlns:a16="http://schemas.microsoft.com/office/drawing/2014/main" id="{F5F57367-7039-43F6-8135-B43C34EC20D8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4479" y="1141"/>
              <a:ext cx="920" cy="512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3600" b="1" kern="10">
                  <a:solidFill>
                    <a:srgbClr val="0000FF"/>
                  </a:solidFill>
                  <a:effectLst>
                    <a:outerShdw dist="35921" dir="2700000" algn="ctr" rotWithShape="0">
                      <a:srgbClr val="C0C0C0">
                        <a:alpha val="79999"/>
                      </a:srgbClr>
                    </a:outerShdw>
                  </a:effectLst>
                  <a:latin typeface=".VnCentury Schoolbook"/>
                </a:rPr>
                <a:t>03s</a:t>
              </a:r>
            </a:p>
          </p:txBody>
        </p:sp>
      </p:grpSp>
      <p:grpSp>
        <p:nvGrpSpPr>
          <p:cNvPr id="41" name="Group 60">
            <a:extLst>
              <a:ext uri="{FF2B5EF4-FFF2-40B4-BE49-F238E27FC236}">
                <a16:creationId xmlns:a16="http://schemas.microsoft.com/office/drawing/2014/main" id="{4FDF4BF0-1A32-493E-8457-53746C5F8FAE}"/>
              </a:ext>
            </a:extLst>
          </p:cNvPr>
          <p:cNvGrpSpPr>
            <a:grpSpLocks/>
          </p:cNvGrpSpPr>
          <p:nvPr/>
        </p:nvGrpSpPr>
        <p:grpSpPr bwMode="auto">
          <a:xfrm>
            <a:off x="9344964" y="3808413"/>
            <a:ext cx="1856436" cy="1905000"/>
            <a:chOff x="144" y="1152"/>
            <a:chExt cx="1248" cy="1248"/>
          </a:xfrm>
        </p:grpSpPr>
        <p:pic>
          <p:nvPicPr>
            <p:cNvPr id="42" name="Picture 61" descr="dong_ho_treo_tuong_01">
              <a:extLst>
                <a:ext uri="{FF2B5EF4-FFF2-40B4-BE49-F238E27FC236}">
                  <a16:creationId xmlns:a16="http://schemas.microsoft.com/office/drawing/2014/main" id="{74D331B6-E198-4954-9263-ED4DF807904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" y="1152"/>
              <a:ext cx="1248" cy="1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3" name="WordArt 62">
              <a:extLst>
                <a:ext uri="{FF2B5EF4-FFF2-40B4-BE49-F238E27FC236}">
                  <a16:creationId xmlns:a16="http://schemas.microsoft.com/office/drawing/2014/main" id="{F6CFABBB-A4E4-4D45-A31B-A7BEF49688F1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16" y="1502"/>
              <a:ext cx="920" cy="512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3600" b="1" kern="10">
                  <a:solidFill>
                    <a:srgbClr val="0000FF"/>
                  </a:solidFill>
                  <a:effectLst>
                    <a:outerShdw dist="35921" dir="2700000" algn="ctr" rotWithShape="0">
                      <a:srgbClr val="C0C0C0">
                        <a:alpha val="79999"/>
                      </a:srgbClr>
                    </a:outerShdw>
                  </a:effectLst>
                  <a:latin typeface=".VnCentury Schoolbook"/>
                </a:rPr>
                <a:t>02s</a:t>
              </a:r>
            </a:p>
          </p:txBody>
        </p:sp>
      </p:grpSp>
      <p:grpSp>
        <p:nvGrpSpPr>
          <p:cNvPr id="44" name="Group 63">
            <a:extLst>
              <a:ext uri="{FF2B5EF4-FFF2-40B4-BE49-F238E27FC236}">
                <a16:creationId xmlns:a16="http://schemas.microsoft.com/office/drawing/2014/main" id="{DC23303C-86EC-4756-BF37-5B5D2B85DD94}"/>
              </a:ext>
            </a:extLst>
          </p:cNvPr>
          <p:cNvGrpSpPr>
            <a:grpSpLocks/>
          </p:cNvGrpSpPr>
          <p:nvPr/>
        </p:nvGrpSpPr>
        <p:grpSpPr bwMode="auto">
          <a:xfrm>
            <a:off x="9344964" y="3886200"/>
            <a:ext cx="1856436" cy="1905000"/>
            <a:chOff x="2832" y="2496"/>
            <a:chExt cx="1248" cy="1248"/>
          </a:xfrm>
        </p:grpSpPr>
        <p:pic>
          <p:nvPicPr>
            <p:cNvPr id="45" name="Picture 64" descr="dong_ho_treo_tuong_01">
              <a:extLst>
                <a:ext uri="{FF2B5EF4-FFF2-40B4-BE49-F238E27FC236}">
                  <a16:creationId xmlns:a16="http://schemas.microsoft.com/office/drawing/2014/main" id="{DD748E6A-03E4-49D5-ABA6-E707D67757B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32" y="2496"/>
              <a:ext cx="1248" cy="1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6" name="WordArt 65">
              <a:extLst>
                <a:ext uri="{FF2B5EF4-FFF2-40B4-BE49-F238E27FC236}">
                  <a16:creationId xmlns:a16="http://schemas.microsoft.com/office/drawing/2014/main" id="{626C60BE-0AC8-4863-A71D-72CC39E65ACA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996" y="2866"/>
              <a:ext cx="920" cy="512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3600" b="1" kern="10">
                  <a:solidFill>
                    <a:srgbClr val="0000FF"/>
                  </a:solidFill>
                  <a:effectLst>
                    <a:outerShdw dist="35921" dir="2700000" algn="ctr" rotWithShape="0">
                      <a:srgbClr val="C0C0C0">
                        <a:alpha val="79999"/>
                      </a:srgbClr>
                    </a:outerShdw>
                  </a:effectLst>
                  <a:latin typeface=".VnCentury Schoolbook"/>
                </a:rPr>
                <a:t>01s</a:t>
              </a:r>
            </a:p>
          </p:txBody>
        </p:sp>
      </p:grpSp>
      <p:grpSp>
        <p:nvGrpSpPr>
          <p:cNvPr id="47" name="Group 66">
            <a:extLst>
              <a:ext uri="{FF2B5EF4-FFF2-40B4-BE49-F238E27FC236}">
                <a16:creationId xmlns:a16="http://schemas.microsoft.com/office/drawing/2014/main" id="{5A381B7D-9C01-4C28-914C-89780451C6C6}"/>
              </a:ext>
            </a:extLst>
          </p:cNvPr>
          <p:cNvGrpSpPr>
            <a:grpSpLocks/>
          </p:cNvGrpSpPr>
          <p:nvPr/>
        </p:nvGrpSpPr>
        <p:grpSpPr bwMode="auto">
          <a:xfrm>
            <a:off x="8686800" y="3301804"/>
            <a:ext cx="2974811" cy="2624336"/>
            <a:chOff x="4479" y="985"/>
            <a:chExt cx="1632" cy="1360"/>
          </a:xfrm>
        </p:grpSpPr>
        <p:pic>
          <p:nvPicPr>
            <p:cNvPr id="48" name="Picture 8" descr="pi1">
              <a:extLst>
                <a:ext uri="{FF2B5EF4-FFF2-40B4-BE49-F238E27FC236}">
                  <a16:creationId xmlns:a16="http://schemas.microsoft.com/office/drawing/2014/main" id="{C52F4C89-EB86-47C0-82A7-85EA71BDB9B5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79" y="985"/>
              <a:ext cx="1632" cy="13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9" name="Oval 68">
              <a:extLst>
                <a:ext uri="{FF2B5EF4-FFF2-40B4-BE49-F238E27FC236}">
                  <a16:creationId xmlns:a16="http://schemas.microsoft.com/office/drawing/2014/main" id="{BBAD61B7-3F2C-4FF2-98AC-51AEC62547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66" y="1358"/>
              <a:ext cx="699" cy="648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FFF00"/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FF0000"/>
              </a:solidFill>
              <a:round/>
              <a:headEnd/>
              <a:tailEnd/>
            </a:ln>
          </p:spPr>
          <p:txBody>
            <a:bodyPr wrap="none" lIns="0" tIns="0" rIns="0" bIns="91440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en-US" altLang="en-US" sz="1500" b="1" dirty="0">
                  <a:solidFill>
                    <a:srgbClr val="009900"/>
                  </a:solidFill>
                  <a:cs typeface="Arial" panose="020B0604020202020204" pitchFamily="34" charset="0"/>
                </a:rPr>
                <a:t>5 </a:t>
              </a:r>
              <a:r>
                <a:rPr lang="en-US" altLang="en-US" sz="1500" b="1" dirty="0" err="1">
                  <a:solidFill>
                    <a:srgbClr val="009900"/>
                  </a:solidFill>
                  <a:cs typeface="Arial" panose="020B0604020202020204" pitchFamily="34" charset="0"/>
                </a:rPr>
                <a:t>giây</a:t>
              </a:r>
              <a:r>
                <a:rPr lang="en-US" altLang="en-US" sz="1500" b="1" dirty="0">
                  <a:solidFill>
                    <a:srgbClr val="009900"/>
                  </a:solidFill>
                  <a:cs typeface="Arial" panose="020B0604020202020204" pitchFamily="34" charset="0"/>
                </a:rPr>
                <a:t> 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en-US" altLang="en-US" sz="1500" b="1" dirty="0" err="1">
                  <a:solidFill>
                    <a:srgbClr val="009900"/>
                  </a:solidFill>
                  <a:cs typeface="Arial" panose="020B0604020202020204" pitchFamily="34" charset="0"/>
                </a:rPr>
                <a:t>bắt</a:t>
              </a:r>
              <a:r>
                <a:rPr lang="en-US" altLang="en-US" sz="1500" b="1" dirty="0">
                  <a:solidFill>
                    <a:srgbClr val="009900"/>
                  </a:solidFill>
                  <a:cs typeface="Arial" panose="020B0604020202020204" pitchFamily="34" charset="0"/>
                </a:rPr>
                <a:t> </a:t>
              </a:r>
              <a:r>
                <a:rPr lang="en-US" altLang="en-US" sz="1500" b="1" dirty="0" err="1">
                  <a:solidFill>
                    <a:srgbClr val="009900"/>
                  </a:solidFill>
                  <a:cs typeface="Arial" panose="020B0604020202020204" pitchFamily="34" charset="0"/>
                </a:rPr>
                <a:t>đầu</a:t>
              </a:r>
              <a:endParaRPr lang="en-US" altLang="en-US" sz="1500" b="1" dirty="0">
                <a:solidFill>
                  <a:srgbClr val="009900"/>
                </a:solidFill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3241768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REC04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3" presetClass="exit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000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0"/>
                            </p:stCondLst>
                            <p:childTnLst>
                              <p:par>
                                <p:cTn id="3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6000"/>
                            </p:stCondLst>
                            <p:childTnLst>
                              <p:par>
                                <p:cTn id="3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6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loud 19">
            <a:extLst>
              <a:ext uri="{FF2B5EF4-FFF2-40B4-BE49-F238E27FC236}">
                <a16:creationId xmlns:a16="http://schemas.microsoft.com/office/drawing/2014/main" id="{425A9795-9C79-4952-8A4E-69FCB9EFA823}"/>
              </a:ext>
            </a:extLst>
          </p:cNvPr>
          <p:cNvSpPr/>
          <p:nvPr/>
        </p:nvSpPr>
        <p:spPr>
          <a:xfrm>
            <a:off x="1404734" y="413297"/>
            <a:ext cx="1809470" cy="1165356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A4F74B9-7C1B-41FE-ADA7-29FC5DBBC3AA}"/>
              </a:ext>
            </a:extLst>
          </p:cNvPr>
          <p:cNvSpPr txBox="1"/>
          <p:nvPr/>
        </p:nvSpPr>
        <p:spPr>
          <a:xfrm>
            <a:off x="1957496" y="4693660"/>
            <a:ext cx="851708" cy="64633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311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46C9E73-323E-4E74-8589-9059EED87DA0}"/>
              </a:ext>
            </a:extLst>
          </p:cNvPr>
          <p:cNvSpPr txBox="1"/>
          <p:nvPr/>
        </p:nvSpPr>
        <p:spPr>
          <a:xfrm>
            <a:off x="5732742" y="4661551"/>
            <a:ext cx="851708" cy="64633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311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133F046-A100-4F0E-B028-512F8677C94F}"/>
              </a:ext>
            </a:extLst>
          </p:cNvPr>
          <p:cNvSpPr txBox="1"/>
          <p:nvPr/>
        </p:nvSpPr>
        <p:spPr>
          <a:xfrm>
            <a:off x="9585654" y="4695996"/>
            <a:ext cx="877163" cy="64633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412</a:t>
            </a:r>
          </a:p>
        </p:txBody>
      </p:sp>
    </p:spTree>
    <p:extLst>
      <p:ext uri="{BB962C8B-B14F-4D97-AF65-F5344CB8AC3E}">
        <p14:creationId xmlns:p14="http://schemas.microsoft.com/office/powerpoint/2010/main" val="152602388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picture containing text, nature&#10;&#10;Description automatically generated">
            <a:extLst>
              <a:ext uri="{FF2B5EF4-FFF2-40B4-BE49-F238E27FC236}">
                <a16:creationId xmlns:a16="http://schemas.microsoft.com/office/drawing/2014/main" id="{04880375-5E19-4B98-8262-A2E8E5C59DC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46" r="1906" b="-1"/>
          <a:stretch/>
        </p:blipFill>
        <p:spPr>
          <a:xfrm>
            <a:off x="20" y="-10441"/>
            <a:ext cx="12191980" cy="685671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7363028-07C5-BCD4-4BDF-816C6ACA07E9}"/>
              </a:ext>
            </a:extLst>
          </p:cNvPr>
          <p:cNvSpPr txBox="1"/>
          <p:nvPr/>
        </p:nvSpPr>
        <p:spPr>
          <a:xfrm>
            <a:off x="1348154" y="1499775"/>
            <a:ext cx="10283431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(Nghe -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Em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endParaRPr lang="en-US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7842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>
            <a:extLst>
              <a:ext uri="{FF2B5EF4-FFF2-40B4-BE49-F238E27FC236}">
                <a16:creationId xmlns:a16="http://schemas.microsoft.com/office/drawing/2014/main" id="{9D5D1FF5-AD68-4A80-9064-3B3FD48BAC27}"/>
              </a:ext>
            </a:extLst>
          </p:cNvPr>
          <p:cNvSpPr txBox="1"/>
          <p:nvPr/>
        </p:nvSpPr>
        <p:spPr>
          <a:xfrm>
            <a:off x="1399629" y="4778904"/>
            <a:ext cx="1954381" cy="64633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678 - 367</a:t>
            </a:r>
          </a:p>
        </p:txBody>
      </p:sp>
      <p:sp>
        <p:nvSpPr>
          <p:cNvPr id="20" name="Cloud 19">
            <a:extLst>
              <a:ext uri="{FF2B5EF4-FFF2-40B4-BE49-F238E27FC236}">
                <a16:creationId xmlns:a16="http://schemas.microsoft.com/office/drawing/2014/main" id="{425A9795-9C79-4952-8A4E-69FCB9EFA823}"/>
              </a:ext>
            </a:extLst>
          </p:cNvPr>
          <p:cNvSpPr/>
          <p:nvPr/>
        </p:nvSpPr>
        <p:spPr>
          <a:xfrm>
            <a:off x="1404734" y="413297"/>
            <a:ext cx="1809470" cy="1165356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7B0DD10-84B5-4CD4-9AB9-FB4E2E48FA6E}"/>
              </a:ext>
            </a:extLst>
          </p:cNvPr>
          <p:cNvSpPr txBox="1"/>
          <p:nvPr/>
        </p:nvSpPr>
        <p:spPr>
          <a:xfrm>
            <a:off x="5207823" y="4736004"/>
            <a:ext cx="1954381" cy="64633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859 - 548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99ACC91-A0DF-4ECF-932C-1CCE907FE306}"/>
              </a:ext>
            </a:extLst>
          </p:cNvPr>
          <p:cNvSpPr txBox="1"/>
          <p:nvPr/>
        </p:nvSpPr>
        <p:spPr>
          <a:xfrm>
            <a:off x="9192188" y="4797075"/>
            <a:ext cx="1723549" cy="64633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482 - 70</a:t>
            </a:r>
          </a:p>
        </p:txBody>
      </p:sp>
    </p:spTree>
    <p:extLst>
      <p:ext uri="{BB962C8B-B14F-4D97-AF65-F5344CB8AC3E}">
        <p14:creationId xmlns:p14="http://schemas.microsoft.com/office/powerpoint/2010/main" val="85059073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4" descr="A picture containing text, nature&#10;&#10;Description automatically generated">
            <a:extLst>
              <a:ext uri="{FF2B5EF4-FFF2-40B4-BE49-F238E27FC236}">
                <a16:creationId xmlns:a16="http://schemas.microsoft.com/office/drawing/2014/main" id="{959E7A2B-6A55-AEA9-8574-2A33EBD5BF8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46" r="1906" b="-1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  <p:sp>
        <p:nvSpPr>
          <p:cNvPr id="3557" name="Google Shape;3557;p15"/>
          <p:cNvSpPr txBox="1"/>
          <p:nvPr/>
        </p:nvSpPr>
        <p:spPr>
          <a:xfrm>
            <a:off x="1031042" y="1152888"/>
            <a:ext cx="11740550" cy="3261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42857"/>
              </a:lnSpc>
            </a:pP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YÊU CẦU THẢO LUẬN NHÓM 4 </a:t>
            </a:r>
            <a:r>
              <a:rPr lang="en-US" sz="3600" b="1" dirty="0">
                <a:solidFill>
                  <a:srgbClr val="C00000"/>
                </a:solidFill>
                <a:sym typeface="Arial"/>
              </a:rPr>
              <a:t>(</a:t>
            </a:r>
            <a:r>
              <a:rPr lang="en-US" sz="3600" b="1" dirty="0" err="1">
                <a:solidFill>
                  <a:srgbClr val="C00000"/>
                </a:solidFill>
              </a:rPr>
              <a:t>Thời</a:t>
            </a:r>
            <a:r>
              <a:rPr lang="en-US" sz="3600" b="1" dirty="0">
                <a:solidFill>
                  <a:srgbClr val="C00000"/>
                </a:solidFill>
              </a:rPr>
              <a:t> </a:t>
            </a:r>
            <a:r>
              <a:rPr lang="en-US" sz="3600" b="1" dirty="0" err="1">
                <a:solidFill>
                  <a:srgbClr val="C00000"/>
                </a:solidFill>
              </a:rPr>
              <a:t>gian</a:t>
            </a:r>
            <a:r>
              <a:rPr lang="en-US" sz="3600" b="1" dirty="0">
                <a:solidFill>
                  <a:srgbClr val="C00000"/>
                </a:solidFill>
              </a:rPr>
              <a:t> 3 </a:t>
            </a:r>
            <a:r>
              <a:rPr lang="en-US" sz="3600" b="1" dirty="0" err="1">
                <a:solidFill>
                  <a:srgbClr val="C00000"/>
                </a:solidFill>
              </a:rPr>
              <a:t>phút</a:t>
            </a:r>
            <a:r>
              <a:rPr lang="en-US" sz="3600" b="1" dirty="0">
                <a:solidFill>
                  <a:srgbClr val="C00000"/>
                </a:solidFill>
              </a:rPr>
              <a:t>)</a:t>
            </a:r>
            <a:endParaRPr lang="en-US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  <a:p>
            <a:pPr marL="285750" lvl="0" indent="-285750">
              <a:lnSpc>
                <a:spcPct val="142857"/>
              </a:lnSpc>
              <a:buFontTx/>
              <a:buChar char="-"/>
            </a:pPr>
            <a:r>
              <a:rPr lang="en-US" sz="3600" b="1" dirty="0" err="1">
                <a:solidFill>
                  <a:srgbClr val="FF0000"/>
                </a:solidFill>
              </a:rPr>
              <a:t>Tìm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những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tiếng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khó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viết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trong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bài</a:t>
            </a:r>
            <a:endParaRPr lang="en-US" sz="3600" b="1" dirty="0">
              <a:solidFill>
                <a:srgbClr val="FF0000"/>
              </a:solidFill>
            </a:endParaRPr>
          </a:p>
          <a:p>
            <a:pPr marL="285750" lvl="0" indent="-285750">
              <a:lnSpc>
                <a:spcPct val="142857"/>
              </a:lnSpc>
              <a:buFontTx/>
              <a:buChar char="-"/>
            </a:pPr>
            <a:r>
              <a:rPr lang="en-US" sz="3600" b="1" dirty="0" err="1">
                <a:solidFill>
                  <a:srgbClr val="FF0000"/>
                </a:solidFill>
              </a:rPr>
              <a:t>Phân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tích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tiếng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khó</a:t>
            </a:r>
            <a:r>
              <a:rPr lang="en-US" sz="3600" b="1" dirty="0">
                <a:solidFill>
                  <a:srgbClr val="FF0000"/>
                </a:solidFill>
              </a:rPr>
              <a:t>.</a:t>
            </a:r>
          </a:p>
          <a:p>
            <a:pPr marL="285750" lvl="0" indent="-285750">
              <a:lnSpc>
                <a:spcPct val="142857"/>
              </a:lnSpc>
              <a:buFontTx/>
              <a:buChar char="-"/>
            </a:pPr>
            <a:r>
              <a:rPr lang="en-US" sz="3600" b="1" dirty="0" err="1">
                <a:solidFill>
                  <a:srgbClr val="FF0000"/>
                </a:solidFill>
              </a:rPr>
              <a:t>Nêu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cách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viết</a:t>
            </a:r>
            <a:r>
              <a:rPr lang="en-US" sz="3600" b="1" dirty="0">
                <a:solidFill>
                  <a:srgbClr val="FF0000"/>
                </a:solidFill>
              </a:rPr>
              <a:t> con </a:t>
            </a:r>
            <a:r>
              <a:rPr lang="en-US" sz="3600" b="1" dirty="0" err="1">
                <a:solidFill>
                  <a:srgbClr val="FF0000"/>
                </a:solidFill>
              </a:rPr>
              <a:t>chữ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ghi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âm</a:t>
            </a:r>
            <a:r>
              <a:rPr lang="en-US" sz="3600" b="1" dirty="0">
                <a:solidFill>
                  <a:srgbClr val="FF0000"/>
                </a:solidFill>
              </a:rPr>
              <a:t>, </a:t>
            </a:r>
            <a:r>
              <a:rPr lang="en-US" sz="3600" b="1" dirty="0" err="1">
                <a:solidFill>
                  <a:srgbClr val="FF0000"/>
                </a:solidFill>
              </a:rPr>
              <a:t>vần</a:t>
            </a:r>
            <a:r>
              <a:rPr lang="en-US" sz="3600" b="1" dirty="0">
                <a:solidFill>
                  <a:srgbClr val="FF0000"/>
                </a:solidFill>
              </a:rPr>
              <a:t>.</a:t>
            </a:r>
            <a:endParaRPr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loud 2">
            <a:extLst>
              <a:ext uri="{FF2B5EF4-FFF2-40B4-BE49-F238E27FC236}">
                <a16:creationId xmlns:a16="http://schemas.microsoft.com/office/drawing/2014/main" id="{2C8FD463-B7A3-E36E-ABF9-CCD066DF6D99}"/>
              </a:ext>
            </a:extLst>
          </p:cNvPr>
          <p:cNvSpPr/>
          <p:nvPr/>
        </p:nvSpPr>
        <p:spPr>
          <a:xfrm>
            <a:off x="420914" y="467172"/>
            <a:ext cx="1959428" cy="1144004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55" name="Google Shape;3555;p15"/>
          <p:cNvSpPr txBox="1"/>
          <p:nvPr/>
        </p:nvSpPr>
        <p:spPr>
          <a:xfrm>
            <a:off x="579612" y="523487"/>
            <a:ext cx="12489543" cy="14465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 err="1">
                <a:solidFill>
                  <a:schemeClr val="dk1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Nhóm</a:t>
            </a:r>
            <a:r>
              <a:rPr lang="en-US" sz="3600" b="1" dirty="0">
                <a:solidFill>
                  <a:schemeClr val="dk1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 4</a:t>
            </a:r>
            <a:r>
              <a:rPr lang="en-US" sz="4400" dirty="0">
                <a:solidFill>
                  <a:schemeClr val="dk1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  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4400" dirty="0" err="1">
              <a:solidFill>
                <a:schemeClr val="dk1"/>
              </a:solidFill>
              <a:latin typeface="Times New Roman" panose="02020603050405020304" pitchFamily="18" charset="0"/>
              <a:ea typeface="Arial"/>
              <a:cs typeface="Times New Roman" panose="02020603050405020304" pitchFamily="18" charset="0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310</TotalTime>
  <Words>417</Words>
  <Application>Microsoft Office PowerPoint</Application>
  <PresentationFormat>Widescreen</PresentationFormat>
  <Paragraphs>99</Paragraphs>
  <Slides>17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.VnCentury Schoolbook</vt:lpstr>
      <vt:lpstr>Arial</vt:lpstr>
      <vt:lpstr>Calibri</vt:lpstr>
      <vt:lpstr>Calibri Light</vt:lpstr>
      <vt:lpstr>Leelawadee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61  PHÉP TRỪ (KHÔNG NHỚ) TRONG PHẠM VI 1000  LUYỆN TẬP (Tiết 2)</dc:title>
  <dc:creator>Admin</dc:creator>
  <cp:lastModifiedBy>Administrator</cp:lastModifiedBy>
  <cp:revision>33</cp:revision>
  <dcterms:created xsi:type="dcterms:W3CDTF">2023-04-01T08:48:29Z</dcterms:created>
  <dcterms:modified xsi:type="dcterms:W3CDTF">2024-12-08T15:35:26Z</dcterms:modified>
</cp:coreProperties>
</file>