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87" r:id="rId3"/>
    <p:sldMasterId id="2147483692" r:id="rId4"/>
  </p:sldMasterIdLst>
  <p:notesMasterIdLst>
    <p:notesMasterId r:id="rId16"/>
  </p:notesMasterIdLst>
  <p:sldIdLst>
    <p:sldId id="284" r:id="rId5"/>
    <p:sldId id="285" r:id="rId6"/>
    <p:sldId id="286" r:id="rId7"/>
    <p:sldId id="262" r:id="rId8"/>
    <p:sldId id="270" r:id="rId9"/>
    <p:sldId id="271" r:id="rId10"/>
    <p:sldId id="272" r:id="rId11"/>
    <p:sldId id="291" r:id="rId12"/>
    <p:sldId id="292" r:id="rId13"/>
    <p:sldId id="293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720" y="117475"/>
            <a:ext cx="8787765" cy="660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68 - 6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70" y="269875"/>
            <a:ext cx="3481070" cy="632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40" y="1437005"/>
            <a:ext cx="8634095" cy="457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09690" y="197802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63000" y="317055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47820" y="4337050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63000" y="549211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9145" y="455930"/>
            <a:ext cx="4453255" cy="2076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" y="1148080"/>
            <a:ext cx="5870575" cy="118491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388745" y="250507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30, 35, 50, 53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3703320"/>
            <a:ext cx="6093460" cy="11861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37945" y="500062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53 - 30 =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420" y="1505585"/>
            <a:ext cx="10888980" cy="2828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84065" y="262699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&lt;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3905" y="356044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65565" y="3498850"/>
            <a:ext cx="53721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" y="491490"/>
            <a:ext cx="11038840" cy="55600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Widescreen</PresentationFormat>
  <Paragraphs>38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ITC Avant Garde Std Bk</vt:lpstr>
      <vt:lpstr>SVN-Whimsy</vt:lpstr>
      <vt:lpstr>Times New Roman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5</cp:revision>
  <dcterms:created xsi:type="dcterms:W3CDTF">2021-05-07T10:25:00Z</dcterms:created>
  <dcterms:modified xsi:type="dcterms:W3CDTF">2025-10-10T13:07:48Z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