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91" r:id="rId3"/>
  </p:sldMasterIdLst>
  <p:notesMasterIdLst>
    <p:notesMasterId r:id="rId13"/>
  </p:notesMasterIdLst>
  <p:sldIdLst>
    <p:sldId id="258" r:id="rId4"/>
    <p:sldId id="259" r:id="rId5"/>
    <p:sldId id="260" r:id="rId6"/>
    <p:sldId id="261" r:id="rId7"/>
    <p:sldId id="262" r:id="rId8"/>
    <p:sldId id="28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 + 6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+ 7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+ 6 ? 11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3755" y="1698625"/>
            <a:ext cx="820293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9: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toán về thêm bớt một số đơn vị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14770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96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Tiết 1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2" name="Content Placeholder 1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-29845" y="4881880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195" y="367665"/>
            <a:ext cx="8429625" cy="1725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0"/>
            <a:ext cx="2202180" cy="86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355" y="2499995"/>
            <a:ext cx="8543290" cy="397954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" y="125095"/>
            <a:ext cx="2331720" cy="1043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1682750"/>
            <a:ext cx="9244330" cy="38271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36290" y="348932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36290" y="4067810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63570" y="4594860"/>
            <a:ext cx="49593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49315" y="411797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3055" y="411797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52665" y="4117975"/>
            <a:ext cx="51625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36740" y="4899025"/>
            <a:ext cx="51625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605" y="1290955"/>
            <a:ext cx="10281920" cy="392620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84525" y="297180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04845" y="364109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92755" y="4290060"/>
            <a:ext cx="55689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91835" y="378333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48730" y="3783330"/>
            <a:ext cx="395605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+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66890" y="378333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891780" y="3783330"/>
            <a:ext cx="55689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14895" y="4513580"/>
            <a:ext cx="55689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bldLvl="0" animBg="1"/>
      <p:bldP spid="18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86</Words>
  <Application>Microsoft Office PowerPoint</Application>
  <PresentationFormat>Widescreen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ITC Avant Garde Std Bk</vt:lpstr>
      <vt:lpstr>Times New Roman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8</cp:revision>
  <dcterms:created xsi:type="dcterms:W3CDTF">2021-05-10T04:55:00Z</dcterms:created>
  <dcterms:modified xsi:type="dcterms:W3CDTF">2025-10-10T13:03:45Z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