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09" r:id="rId4"/>
    <p:sldMasterId id="2147483721" r:id="rId5"/>
    <p:sldMasterId id="2147483746" r:id="rId6"/>
    <p:sldMasterId id="2147483759" r:id="rId7"/>
    <p:sldMasterId id="2147483776" r:id="rId8"/>
    <p:sldMasterId id="2147483781" r:id="rId9"/>
    <p:sldMasterId id="2147483794" r:id="rId10"/>
  </p:sldMasterIdLst>
  <p:notesMasterIdLst>
    <p:notesMasterId r:id="rId25"/>
  </p:notesMasterIdLst>
  <p:sldIdLst>
    <p:sldId id="348" r:id="rId11"/>
    <p:sldId id="2007577146" r:id="rId12"/>
    <p:sldId id="358" r:id="rId13"/>
    <p:sldId id="2007577130" r:id="rId14"/>
    <p:sldId id="276" r:id="rId15"/>
    <p:sldId id="2007577142" r:id="rId16"/>
    <p:sldId id="309" r:id="rId17"/>
    <p:sldId id="351" r:id="rId18"/>
    <p:sldId id="404" r:id="rId19"/>
    <p:sldId id="2007577143" r:id="rId20"/>
    <p:sldId id="2007577144" r:id="rId21"/>
    <p:sldId id="2007577145" r:id="rId22"/>
    <p:sldId id="280" r:id="rId23"/>
    <p:sldId id="3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21588-1222-4110-9C0D-CF265614636E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5A549-1ACD-4DF9-9017-1E69EA0FB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3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34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81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B3C2C-16BC-499B-9D02-1C6CEBC23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9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11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91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47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0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1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625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10A329B1-5592-D61B-42AE-C288FD43976B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93B3D6D8-D371-498A-7468-B3D9B5D5B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9268A3C8-9E43-6227-289D-A4EB8D8E0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1358B0FE-14FF-EDD1-E082-758AC779AAC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20CBE5A3-499D-262B-44B8-561910499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619125DE-4BF7-AF7E-841D-9BEC166FD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209A4929-DC64-A9AA-E95B-A5F7EE2E31A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9D8E4F97-8CA4-AAEB-89B5-E7A57BAA2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415914C3-6E5C-717B-2156-3EFC4F87A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D04846D5-A3D1-6E48-735D-0FBEEC1BBB3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AA7A598F-347F-970B-4EB7-D987263FD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1A9D8BB2-8759-F3EB-E838-B9F17191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EBE784FE-D522-4F33-848C-570B8D1603D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C1741DBF-0148-4E55-89AE-881398BA1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92FC4DC8-B974-94D5-EA18-32FCDE237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BE76EBC7-063F-A9AE-964A-CAD0403DADDF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AFB88F2C-3705-FCDE-138A-43D59DD1C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2C3B2C3E-8AFC-F694-78A2-5F0B0CBED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987DCDB1-C2D9-FFFF-49E3-2C2F54FE98D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579BF65E-B08A-1117-ADCD-2E0D3E3C4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209FD26C-3A26-2B0D-F6B4-B06651B5C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1CC65AB-42BB-2061-0A52-95EDEE5F27AE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05BBFD63-612C-9D6C-A399-AC32BBF4C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6EAA9495-BE6E-0C57-2581-03C10252F6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964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3D17E968-A6B9-02B8-24FD-8544AAFDC6F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4095DFD7-91A3-4825-18CB-553A7AA4B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D9F78E74-86EC-A3A0-BAFC-385CFA75B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5B406984-7534-0ECF-4FF7-CE1449B0D056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6B966772-BCA6-5E9F-CD08-25609FC99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F6AEE513-1CE5-1174-7404-856C5CFB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1C03DB04-F70F-0053-FC83-A48960D01D53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BEF1833E-CCA1-CF6C-19A5-E2E4CB63B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F4F295BD-01BB-4EF9-0A91-5E07B638D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1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206EA35E-7DDD-4D8E-D638-9B93A854A6A7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EB39CE3F-CBB6-AABD-3EAF-1AAF5854C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30D16CDA-1C31-5B18-A87A-9F16BF653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4D0AF805-D13B-5E39-3E94-5F9B919AE34E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9ABE91F8-4B92-49F3-6C63-99A64175DF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1165BA2D-E81B-9AD0-55B1-AF29053EFE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CF22CE76-69F0-8EF4-0C6C-57B75AEB7EE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974ADB43-87AD-1F1C-3628-5C2389D00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63BBC7C5-8233-3764-3D96-C8FC5DFBA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B6FBFE3-A436-AD74-D842-71728D0E4F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19163D-8AD6-C839-012C-AE1031CAC4F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EB5D2-E28E-36C5-65B9-4182F9B0BD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1CE67-74D3-5C85-27F6-215EF7E98D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8E589F-ADD0-8CE1-CC49-62F8F9354B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1292E-7B60-5B75-BE93-1EA7EB1D023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17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1BE5CAB-F4C8-48D2-E6E2-08D34A891813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CB1B8FA1-72B1-BD5C-B887-AA256E9D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4B7F488-D83E-8FA2-A1B1-AE51C216E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E5A846BD-347F-B2D5-459A-E173BCDC82DD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C2E60083-72F4-6FA7-6693-A27CC8074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A9CC4B98-6342-2334-4621-A3A9027C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3EE6487B-8D8F-1B29-DE02-908E1CAB611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E3D983BE-57F5-120A-613F-199BA6316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E7A7550-2CC9-E0AB-E532-F1C8F4F48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8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95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C9EEEEFE-4280-61F2-A9AC-5EBDDE86C41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76659294-CAF9-5AA0-D108-D414FDA59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69D3EC6-116E-0C72-4395-A4D01BFE0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6C2EF8-8111-B8BB-1E14-9A58E963BE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A9D6C-7C17-0673-51F4-515E2A0C28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99A904-E2E2-E2B3-1D63-0902C8C98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048611-1603-BE46-ED33-449828C049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09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463BB719-B106-1BD7-7464-3E8EA6D1FD8D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572A53BA-A762-D477-B4F3-A3A5943E7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6190C69D-BB28-C665-5EFF-F9FAA2C5D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09549E-388C-0EA7-E847-16BCF29AB1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A5511F-EDEE-5923-2480-31E760DEB7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558AB6-C502-1461-0870-DF7FFB5FC5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C483C1-AD0A-CE05-4CD7-46EDFEB08E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994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BF80624-AB7F-5E25-DC9D-B5E8D97239D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85159040-1C74-2ECF-C3F4-F6B9DC8FB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FA0D1497-8D80-FA33-770F-B0177895F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EA3DB0-05D0-0E6B-CAF2-59F4629DF4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8B4899-31DB-B5BD-2F14-457CECAF7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3405DD-D55A-F667-15E9-E9DD86F3B9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9F9E29-9C01-1C79-F695-E77A51B550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43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37011681-5A8A-8709-F0B4-E8C547E77EFE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0424FBC2-F275-0596-2606-58FDBA485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DF5FE1BA-7FE9-93D2-9DC7-E2C41B295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02A270-8EB5-5BCE-A7A8-2A05FA5AEF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0BB76E-A07A-50A8-FFD9-39C7FE4EEB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16D40C-40F9-9E43-832B-8E9EAD6798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08EA3F-C0D4-936B-B756-5532DE2660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0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C71C4640-4BFA-5125-DD8B-A242F5D8CCA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873D969-F838-6796-27AC-C3543B6E5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D27AD927-68BA-610D-4192-3BF6EEAC9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371EDD-753E-BC2A-4D88-BAF60FDE38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57E810-465C-B10B-0AB2-6D94BF8E3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8D1E96-DE7B-0BCF-03A5-7F9BAE90D8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F72589-09C2-CB97-914C-1DB8BC98E8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70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0A8B9EFE-61A9-CC78-C243-9847DFB8EC96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A4CEFABC-A6AE-62A0-EB66-78C951322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3872A61-05AD-EF53-A5EE-84DD3995A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9B8931-C4DA-EDAD-DEAF-62A98B761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73FFED-767E-62D0-3AEE-B8747EDB5A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B909D6-2676-7990-8064-4338F4FEE5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59F183-A99C-DFEA-9F08-227479F773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149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7AEC4FD-59B2-7EBC-D569-A2686A70767F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8A429A29-CD14-2CDE-8224-AA78589F5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492F1226-F9E2-24F4-C67E-332D2870F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5B7BF-6813-C81D-8600-C89E793CC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21C632-EA5B-8E1B-E786-7662198768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9627B9-86A6-2831-6383-66A5A7BCD2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239BD0-D284-8BF8-823B-8E661871C6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8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0C787755-B511-7B67-5C2C-A08AD64B007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D10C0367-FFEE-15EE-1E78-B5C63A7AE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EB8EE348-C17A-A995-5D10-355A8A169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0F6D11-8CA3-B212-6321-E4F2CFD3FC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3F8D6-69E8-502E-81D2-8982E2FB5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364711-98A7-EAE3-B996-B512206D9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98B3DD-81F8-6B30-D686-8CE854DF37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54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25E9575-DA6C-B453-2533-7863F36F8500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96D93D22-2BE5-D8A4-7D97-F5C5ED8F2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7613CF9-BBF0-CD2A-6819-6E48665C9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0E4E3F-75D0-7BE2-EBCA-3708DC385C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9D425B-F979-FB55-B3ED-4B192D8B32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1A5A55-76D3-A1E5-343A-6C07A9BE2C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54C8FC-472C-D195-4696-8ED19C3AB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0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172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2591C47-4A1E-AC03-BAA3-69F1DF50841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556BBA52-B4A9-6DAF-2D19-078629EF5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9FAFCF1A-AECC-5489-343A-7A614585F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A5B087-85D9-915B-E935-595A225EA5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085D05-6153-04C2-A551-9144DDA6D7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75D0A0-1B2D-7F62-1F21-16FAF5B777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780ED3-1F3A-A81D-830F-C11D45F27E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345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57632998-C321-8F44-DCDA-F6116428C936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DA56F294-40C5-8BDC-6CA7-977F71DE0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C3ACD6DA-3A87-07B9-B49F-25CAC2EF7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0C51CD-DC27-4390-B671-2FC7F5237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3A9166-6E25-F91B-AEE6-E19578DB1F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12F7E1-4319-1865-6A8D-AB7A1FA298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F49111-5FB1-27FA-8C50-FD1609D44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33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7A12D93-B38C-7413-22DF-0643043F0F9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7F6D5316-80B2-FDFB-F0F3-4691E5F93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82C6C481-2C0F-3F0F-26AB-67AF39C34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7F2267-3F98-15DE-B178-D3B6E66A7C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462C4E-406F-220F-E1FF-70BC01552C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7E9FD-1D8F-C5B0-3481-5A7118B7D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109B27-1974-2B14-E325-4BC6CFF604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52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67EE6B9-3E02-7318-0FC7-51DD147BA93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7B58AF85-387B-D895-9A26-29BB79045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44F176E4-DB4C-7A87-3406-4A4EAE4A4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6F2228-0E39-0F5B-65AA-62C6A621B7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96F186-5932-6588-DB11-C108F37B6C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07D438-62BA-7EED-D0F7-336A9E0321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48BE91-75A1-E4D4-0D83-B50393A34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384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521F77E2-7A0B-AC5B-FF3A-84D4E1FDE45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D6EF1CC9-41EC-B95C-3AB9-908296CE3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ADE3C143-3361-7A72-D343-0C0800007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501423-CBB6-DABB-31E2-EE2B5FAA4A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84DCE5-3557-6C31-1E2B-7D9BD34C35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C95898-9E6C-DE15-8A26-F46ADB6B40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F9F8B9-1962-6414-23B5-48EB0DD4DF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470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119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3088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1940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60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01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81178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2003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0814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429298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899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18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662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72587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57882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5499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051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2414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1174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8599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3268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823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58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184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5094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7580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5224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4956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3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9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2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7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9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9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80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525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3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432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040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16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434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059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552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35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51825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4631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6509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08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2429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1119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2475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25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76491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5199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1977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00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8893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7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129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6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66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7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0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9249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0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8282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6744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54045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386061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84687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92684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2771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6391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062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64648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84345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758801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80242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691916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751147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0491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307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4656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20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theme" Target="../theme/theme10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9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  <p:sldLayoutId id="2147483835" r:id="rId40"/>
    <p:sldLayoutId id="2147483836" r:id="rId41"/>
    <p:sldLayoutId id="2147483837" r:id="rId42"/>
    <p:sldLayoutId id="2147483838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1676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79043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8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9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9130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7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5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30445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1" y="699240"/>
            <a:ext cx="7881083" cy="1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284480" y="238125"/>
            <a:ext cx="11633200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2F7FA-0544-401D-99A2-A5F0D789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51" y="1677511"/>
            <a:ext cx="6596790" cy="37061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8D656AF-4CC9-4BF1-94DD-9EDDB40AF8C3}"/>
              </a:ext>
            </a:extLst>
          </p:cNvPr>
          <p:cNvSpPr/>
          <p:nvPr/>
        </p:nvSpPr>
        <p:spPr>
          <a:xfrm>
            <a:off x="7017611" y="1104652"/>
            <a:ext cx="4640613" cy="1532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Hoa làm thiệp chúc mừng bà, em trai tựa vào vai bà âu yếm.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B2D1486-71FC-4BA8-88DA-9A35D731BC93}"/>
              </a:ext>
            </a:extLst>
          </p:cNvPr>
          <p:cNvSpPr/>
          <p:nvPr/>
        </p:nvSpPr>
        <p:spPr>
          <a:xfrm>
            <a:off x="7017612" y="2874956"/>
            <a:ext cx="4640613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Bố mẹ Hoa mua quà tặng bà.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4A5E7A-21D3-47A9-9858-35163DD06BE2}"/>
              </a:ext>
            </a:extLst>
          </p:cNvPr>
          <p:cNvSpPr/>
          <p:nvPr/>
        </p:nvSpPr>
        <p:spPr>
          <a:xfrm>
            <a:off x="7017612" y="4083404"/>
            <a:ext cx="4640613" cy="1532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>
                <a:solidFill>
                  <a:prstClr val="white"/>
                </a:solidFill>
                <a:cs typeface="Calibri" panose="020F0502020204030204" pitchFamily="34" charset="0"/>
              </a:rPr>
              <a:t>Đây là những việc làm thể hiện sự quan tâm chăm sóc tới ông bà cha mẹ.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284480" y="238125"/>
            <a:ext cx="11633200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043FF-2341-4958-8EDD-CE144A838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84" y="2500837"/>
            <a:ext cx="4255118" cy="3509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2BD35B-05A6-4B27-9728-3C7792569336}"/>
              </a:ext>
            </a:extLst>
          </p:cNvPr>
          <p:cNvGrpSpPr/>
          <p:nvPr/>
        </p:nvGrpSpPr>
        <p:grpSpPr>
          <a:xfrm>
            <a:off x="2499361" y="690139"/>
            <a:ext cx="8840210" cy="1463040"/>
            <a:chOff x="3886185" y="690139"/>
            <a:chExt cx="7453385" cy="1463040"/>
          </a:xfrm>
        </p:grpSpPr>
        <p:sp>
          <p:nvSpPr>
            <p:cNvPr id="14" name="Rounded Rectangular Callout 3">
              <a:extLst>
                <a:ext uri="{FF2B5EF4-FFF2-40B4-BE49-F238E27FC236}">
                  <a16:creationId xmlns:a16="http://schemas.microsoft.com/office/drawing/2014/main" id="{7CC26CF1-3FCF-4EE0-8EA6-147AA54EF50B}"/>
                </a:ext>
              </a:extLst>
            </p:cNvPr>
            <p:cNvSpPr/>
            <p:nvPr/>
          </p:nvSpPr>
          <p:spPr>
            <a:xfrm rot="368258">
              <a:off x="3886185" y="690139"/>
              <a:ext cx="7453385" cy="1463040"/>
            </a:xfrm>
            <a:prstGeom prst="wedgeRoundRectCallout">
              <a:avLst>
                <a:gd name="adj1" fmla="val -42336"/>
                <a:gd name="adj2" fmla="val 9602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7BB57F-82ED-45F0-903C-676E0A6801D8}"/>
                </a:ext>
              </a:extLst>
            </p:cNvPr>
            <p:cNvSpPr txBox="1"/>
            <p:nvPr/>
          </p:nvSpPr>
          <p:spPr>
            <a:xfrm rot="316489">
              <a:off x="4189923" y="729162"/>
              <a:ext cx="68459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ói với bạn các thế hệ trong gia đình mình; những việc đã làm và sẽ làm để thể hiện sự quan tâm và chăm sóc của bản thân với các thế hệ.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428511" y="3375530"/>
            <a:ext cx="6446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</a:rPr>
              <a:t>Hôm nay em được ôn lại nội dung nào đã học?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FBCFEEC-03F8-42CA-73AD-50F3A2EE3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7C00C3-B5DF-22E5-6DA2-15B16C1F3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7"/>
          <a:stretch/>
        </p:blipFill>
        <p:spPr>
          <a:xfrm>
            <a:off x="-457742" y="1655504"/>
            <a:ext cx="13318855" cy="503666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09B2A12-7C7B-F8C0-EC4E-56A1AF92DD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39" y="2334155"/>
            <a:ext cx="1107996" cy="1107996"/>
          </a:xfrm>
          <a:prstGeom prst="rect">
            <a:avLst/>
          </a:prstGeom>
        </p:spPr>
      </p:pic>
      <p:pic>
        <p:nvPicPr>
          <p:cNvPr id="23" name="图片 36">
            <a:extLst>
              <a:ext uri="{FF2B5EF4-FFF2-40B4-BE49-F238E27FC236}">
                <a16:creationId xmlns:a16="http://schemas.microsoft.com/office/drawing/2014/main" id="{FFB57864-4D33-D8D9-FCB6-8D3021230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3105603" y="3859503"/>
            <a:ext cx="1277052" cy="1298399"/>
          </a:xfrm>
          <a:prstGeom prst="rect">
            <a:avLst/>
          </a:prstGeom>
        </p:spPr>
      </p:pic>
      <p:pic>
        <p:nvPicPr>
          <p:cNvPr id="5" name="Picture 4" descr="A yellow and blue text&#10;&#10;Description automatically generated">
            <a:extLst>
              <a:ext uri="{FF2B5EF4-FFF2-40B4-BE49-F238E27FC236}">
                <a16:creationId xmlns:a16="http://schemas.microsoft.com/office/drawing/2014/main" id="{ED6E0F4B-5C6D-373D-073E-D02580C9A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2029777"/>
            <a:ext cx="9753600" cy="20669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1EF6BD1-FB0E-A3EF-5179-4BCA917BD6A8}"/>
              </a:ext>
            </a:extLst>
          </p:cNvPr>
          <p:cNvSpPr/>
          <p:nvPr/>
        </p:nvSpPr>
        <p:spPr>
          <a:xfrm>
            <a:off x="4738372" y="1202275"/>
            <a:ext cx="2170428" cy="850045"/>
          </a:xfrm>
          <a:prstGeom prst="wedgeRoundRectCallout">
            <a:avLst>
              <a:gd name="adj1" fmla="val -58315"/>
              <a:gd name="adj2" fmla="val 22918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sym typeface="Arial"/>
              </a:rPr>
              <a:t> 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0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1" y="212234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80DD1C5-5770-FCCC-99AB-5E08C2DC8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74" y="1676400"/>
            <a:ext cx="6399606" cy="49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7680" y="277495"/>
            <a:ext cx="11043920" cy="104076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H</a:t>
            </a:r>
            <a:r>
              <a:rPr lang="vi-VN" sz="3200" b="1" dirty="0">
                <a:solidFill>
                  <a:srgbClr val="002060"/>
                </a:solidFill>
                <a:latin typeface="Calibri"/>
              </a:rPr>
              <a:t>oàn thành sơ đồ hệ thống kiến thức và nội dung đã học theo nhóm về chủ đề Gia đình.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Content Placeholder 2" descr="Capture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680845" y="1558925"/>
            <a:ext cx="9295765" cy="5039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24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92821B-EEB6-4446-8863-18C9958D4F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9529" y="1589889"/>
            <a:ext cx="4447419" cy="5079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D90FE2-A08B-44EE-9A71-ADA5A9708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7" y="458458"/>
            <a:ext cx="3375781" cy="1389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762500" y="1854200"/>
            <a:ext cx="2990215" cy="2990215"/>
          </a:xfrm>
          <a:prstGeom prst="rect">
            <a:avLst/>
          </a:prstGeom>
        </p:spPr>
      </p:pic>
      <p:pic>
        <p:nvPicPr>
          <p:cNvPr id="3" name="Content Placeholder 2" descr="Capture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609725" y="1091565"/>
            <a:ext cx="9295765" cy="50399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91615" y="1854835"/>
            <a:ext cx="1942465" cy="4972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 chín, uống sôi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01140" y="2466340"/>
            <a:ext cx="1942465" cy="7899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 biến thực phẩm nhiệt độ thích hợp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63965" y="246634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 con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48790" y="544766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Rửa bát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63965" y="499046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viên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63965" y="555244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 sư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69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14D6E-C76E-4D6B-BAD4-72C6E970BD66}"/>
              </a:ext>
            </a:extLst>
          </p:cNvPr>
          <p:cNvGrpSpPr/>
          <p:nvPr/>
        </p:nvGrpSpPr>
        <p:grpSpPr>
          <a:xfrm>
            <a:off x="3886185" y="690139"/>
            <a:ext cx="7453385" cy="1463040"/>
            <a:chOff x="3886185" y="690139"/>
            <a:chExt cx="7453385" cy="1463040"/>
          </a:xfrm>
        </p:grpSpPr>
        <p:sp>
          <p:nvSpPr>
            <p:cNvPr id="4" name="Rounded Rectangular Callout 3"/>
            <p:cNvSpPr/>
            <p:nvPr/>
          </p:nvSpPr>
          <p:spPr>
            <a:xfrm rot="368258">
              <a:off x="3886185" y="690139"/>
              <a:ext cx="7453385" cy="1463040"/>
            </a:xfrm>
            <a:prstGeom prst="wedgeRoundRectCallout">
              <a:avLst>
                <a:gd name="adj1" fmla="val -53483"/>
                <a:gd name="adj2" fmla="val 80220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316489">
              <a:off x="4189923" y="729162"/>
              <a:ext cx="68459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/>
                <a:t>Gia đình là tổ ấm yêu thương”. Em và các thành viên trong gia đình cần thể hiện quan tâm, chăm sóc yêu thương nhau.</a:t>
              </a:r>
              <a:endParaRPr lang="en-US" sz="2800" dirty="0"/>
            </a:p>
          </p:txBody>
        </p:sp>
      </p:grpSp>
      <p:pic>
        <p:nvPicPr>
          <p:cNvPr id="5" name="图片 5">
            <a:extLst>
              <a:ext uri="{FF2B5EF4-FFF2-40B4-BE49-F238E27FC236}">
                <a16:creationId xmlns:a16="http://schemas.microsoft.com/office/drawing/2014/main" id="{8D46BC40-BB61-4AA0-9B1B-9F6D41183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3" y="1964952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284480" y="238125"/>
            <a:ext cx="11633200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uan sát hình 1, 2, 3 SGK/22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2F7FA-0544-401D-99A2-A5F0D789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51" y="1677511"/>
            <a:ext cx="6596790" cy="37061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8D656AF-4CC9-4BF1-94DD-9EDDB40AF8C3}"/>
              </a:ext>
            </a:extLst>
          </p:cNvPr>
          <p:cNvSpPr/>
          <p:nvPr/>
        </p:nvSpPr>
        <p:spPr>
          <a:xfrm>
            <a:off x="7017612" y="1592862"/>
            <a:ext cx="4640613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Hành động nào của Hoa và em trai Hoa thể hiện sự quan tâm và yêu thương dành cho bà?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B2D1486-71FC-4BA8-88DA-9A35D731BC93}"/>
              </a:ext>
            </a:extLst>
          </p:cNvPr>
          <p:cNvSpPr/>
          <p:nvPr/>
        </p:nvSpPr>
        <p:spPr>
          <a:xfrm>
            <a:off x="7017612" y="3159010"/>
            <a:ext cx="4640613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Bố mẹ Hoa đã làm gì nhân ngày sinh nhật bà?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4A5E7A-21D3-47A9-9858-35163DD06BE2}"/>
              </a:ext>
            </a:extLst>
          </p:cNvPr>
          <p:cNvSpPr/>
          <p:nvPr/>
        </p:nvSpPr>
        <p:spPr>
          <a:xfrm>
            <a:off x="7017611" y="4345737"/>
            <a:ext cx="4640613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Calibri" panose="020F0502020204030204" pitchFamily="34" charset="0"/>
              </a:rPr>
              <a:t>Những việc làm của mọi người thể hiện điều gì</a:t>
            </a:r>
            <a:r>
              <a:rPr lang="en-US" sz="2400" dirty="0"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270</Words>
  <Application>Microsoft Office PowerPoint</Application>
  <PresentationFormat>Widescreen</PresentationFormat>
  <Paragraphs>35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42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inpin heiti</vt:lpstr>
      <vt:lpstr>SVN-Newton</vt:lpstr>
      <vt:lpstr>SVN-Ready</vt:lpstr>
      <vt:lpstr>Times New Roman</vt:lpstr>
      <vt:lpstr>Utm AVO</vt:lpstr>
      <vt:lpstr>义启紫水晶体</vt:lpstr>
      <vt:lpstr>思源黑体 CN Bold</vt:lpstr>
      <vt:lpstr>1_Office Theme</vt:lpstr>
      <vt:lpstr>3_Office Theme</vt:lpstr>
      <vt:lpstr>3_Office 主题</vt:lpstr>
      <vt:lpstr>Office 主题</vt:lpstr>
      <vt:lpstr>1_Office 主题</vt:lpstr>
      <vt:lpstr>默认设计模板</vt:lpstr>
      <vt:lpstr>2_Office 主题​​</vt:lpstr>
      <vt:lpstr>2_包图主题2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26</cp:revision>
  <dcterms:created xsi:type="dcterms:W3CDTF">2021-08-27T00:50:55Z</dcterms:created>
  <dcterms:modified xsi:type="dcterms:W3CDTF">2025-10-05T15:17:08Z</dcterms:modified>
</cp:coreProperties>
</file>