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710" r:id="rId2"/>
    <p:sldMasterId id="2147483735" r:id="rId3"/>
    <p:sldMasterId id="2147483771" r:id="rId4"/>
    <p:sldMasterId id="2147483783" r:id="rId5"/>
    <p:sldMasterId id="2147483819" r:id="rId6"/>
  </p:sldMasterIdLst>
  <p:notesMasterIdLst>
    <p:notesMasterId r:id="rId13"/>
  </p:notesMasterIdLst>
  <p:sldIdLst>
    <p:sldId id="267" r:id="rId7"/>
    <p:sldId id="348" r:id="rId8"/>
    <p:sldId id="360" r:id="rId9"/>
    <p:sldId id="2007577132" r:id="rId10"/>
    <p:sldId id="276"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D22BC-71A0-4B78-85BD-1273D55E84FA}"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66F50-F3BB-46A1-B648-29F234CE9F8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8471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87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1367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facebook.com/groups/629898828017053"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9875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6652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9384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5936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7449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37871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517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5150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75782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1815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4317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796425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37211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322151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158359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4" name="内容占位符 3"/>
          <p:cNvSpPr>
            <a:spLocks noGrp="1"/>
          </p:cNvSpPr>
          <p:nvPr>
            <p:ph sz="half" idx="2"/>
          </p:nvPr>
        </p:nvSpPr>
        <p:spPr>
          <a:xfrm>
            <a:off x="1186774" y="2665379"/>
            <a:ext cx="4873574"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6" name="内容占位符 5"/>
          <p:cNvSpPr>
            <a:spLocks noGrp="1"/>
          </p:cNvSpPr>
          <p:nvPr>
            <p:ph sz="quarter" idx="4"/>
          </p:nvPr>
        </p:nvSpPr>
        <p:spPr>
          <a:xfrm>
            <a:off x="6256938" y="2665379"/>
            <a:ext cx="4897576"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61144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217214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17160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b="0" i="0">
                <a:latin typeface="inpin heiti" charset="-122"/>
                <a:ea typeface="inpin heiti"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957438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054052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2025/10/5</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71669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1ACC7-9DAA-420E-A142-C363226952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44F041-C749-471B-9BD0-A159C46C5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2F1D1D-3847-4855-A271-6F2447071D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E3CB7BD-F513-4507-BAFB-BFD909DA2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1182962-FCBE-4F76-A822-E9FF4DBB49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6848538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F2E22-6BBE-4EB6-8074-5F27088EB5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415E4B-911A-4921-9D48-F2543C693B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7C45AF-554B-4C71-B123-7CC45FC1D9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693BD40-E999-4736-AB89-48C33EAD25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2BDEE43-0B11-484D-BDD4-5DC6FE2AD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195527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14EB4-3227-48F6-AF24-25A951405B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E56D06-AD18-4ED2-A1F0-FCE2B1C04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748614-ACBE-4EE3-82C7-02A9B81E3D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A452A3B-FFD9-469A-83CB-8820DF068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6B3BE0A4-2675-423F-B005-9861811FC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7838083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8D311-064F-4E6C-AC99-8CEF551350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86CEE5-FFC2-4C40-8CA5-73EC41B80A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1C2A9E-E9A5-4982-8587-B178E0451B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9474F35-B8A5-495A-9DA7-6EFBC13E45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1E47523-B8B1-4D13-A3C6-FF8CD1BD66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2FD258B8-2F8D-4764-8B95-8352ECD21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522613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1AC69-E6FE-46FC-9F8F-C1C47A0E71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5077EF-586B-4A7D-9C9E-49C06C64F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657D9E-B2DC-4642-9C69-7CD574861B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DB62AD3-0CCF-4614-A209-77F7C792B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A2F4FC-1E5B-4B67-B127-7AC1DE8796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48A755-9423-4C61-B9DC-5D4074AE1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592AA9D-E4A0-4B82-A730-AB7FAA57D8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9DA8CE58-6A17-40F7-AC8B-EB4F38D87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484841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F3F25-81C1-4958-BEC8-178CEE88EE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5254D5-7882-40A6-89FB-FEA9F6FB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85A03006-AFF0-457A-B0AD-1CB7583F67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6964FFC0-3749-46CC-A788-81A041F16B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3632844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57B941-7A04-480A-AC18-E8F0898303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87FDF17C-E711-42FF-8B6A-29726260D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A245B24C-4202-4086-A9C1-F0BAC69DC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959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5E5EF-A6C2-4F80-B1FA-01478DBD1E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F5FF8C-E02E-4F72-A80F-2710C33D2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E1414D5-9429-46FC-AF15-919EF80E6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03A8AA-CF42-4950-9E37-25E83C1DFF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28923FA-38BA-4436-BAC5-33337D0499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23662E9-EA04-4754-8FD8-9986E8470B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9912868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BF9CE1-307D-452F-9186-A5B879AD68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391771-CDEC-4B46-9040-BC2F71AF7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3D27B9-2D69-4ABC-853C-2BF70C23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B771AB-4974-49C6-AD9B-7A243ADB02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838292E-D382-4F00-BF67-543FBFF14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5BD87C8D-2500-4291-9EAA-961F129D9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039559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12A3B-2AD6-4D66-97ED-5DD2F5FABF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F4FC0CC-08E8-4A40-A441-A28F65B987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7F7BDF-35C4-4B5E-BD8D-BF7A1E9FBF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434D321-437D-4D7D-9E6F-AAB4AE8F78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E88BB708-BA58-4F73-BAAA-1959AF420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276984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A6B035-532E-4A9F-9D17-6123BD1C57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EB2EC9-EB1C-4147-8D45-FDBC782E343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63B71E-2D8D-43BD-A87E-625BA3B843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3FC824D-6B9E-48D7-BA29-55B8FE15DB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1FAB0C6-1121-47AB-8A80-5CCF87BF1C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5109010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1ACC7-9DAA-420E-A142-C363226952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44F041-C749-471B-9BD0-A159C46C5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2F1D1D-3847-4855-A271-6F2447071D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E3CB7BD-F513-4507-BAFB-BFD909DA2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1182962-FCBE-4F76-A822-E9FF4DBB49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098239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F2E22-6BBE-4EB6-8074-5F27088EB5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415E4B-911A-4921-9D48-F2543C693B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7C45AF-554B-4C71-B123-7CC45FC1D9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693BD40-E999-4736-AB89-48C33EAD25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2BDEE43-0B11-484D-BDD4-5DC6FE2AD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9463874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14EB4-3227-48F6-AF24-25A951405B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E56D06-AD18-4ED2-A1F0-FCE2B1C04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748614-ACBE-4EE3-82C7-02A9B81E3D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A452A3B-FFD9-469A-83CB-8820DF068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6B3BE0A4-2675-423F-B005-9861811FC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46195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8D311-064F-4E6C-AC99-8CEF551350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86CEE5-FFC2-4C40-8CA5-73EC41B80A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1C2A9E-E9A5-4982-8587-B178E0451B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9474F35-B8A5-495A-9DA7-6EFBC13E45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1E47523-B8B1-4D13-A3C6-FF8CD1BD66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2FD258B8-2F8D-4764-8B95-8352ECD21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787707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1AC69-E6FE-46FC-9F8F-C1C47A0E71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5077EF-586B-4A7D-9C9E-49C06C64F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657D9E-B2DC-4642-9C69-7CD574861B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DB62AD3-0CCF-4614-A209-77F7C792B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A2F4FC-1E5B-4B67-B127-7AC1DE8796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48A755-9423-4C61-B9DC-5D4074AE1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592AA9D-E4A0-4B82-A730-AB7FAA57D8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9DA8CE58-6A17-40F7-AC8B-EB4F38D87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677040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F3F25-81C1-4958-BEC8-178CEE88EE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5254D5-7882-40A6-89FB-FEA9F6FB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85A03006-AFF0-457A-B0AD-1CB7583F67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6964FFC0-3749-46CC-A788-81A041F16B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76402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57B941-7A04-480A-AC18-E8F0898303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87FDF17C-E711-42FF-8B6A-29726260D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A245B24C-4202-4086-A9C1-F0BAC69DC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096541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5E5EF-A6C2-4F80-B1FA-01478DBD1E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F5FF8C-E02E-4F72-A80F-2710C33D2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E1414D5-9429-46FC-AF15-919EF80E6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03A8AA-CF42-4950-9E37-25E83C1DFF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28923FA-38BA-4436-BAC5-33337D0499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23662E9-EA04-4754-8FD8-9986E8470B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75630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BF9CE1-307D-452F-9186-A5B879AD68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391771-CDEC-4B46-9040-BC2F71AF7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3D27B9-2D69-4ABC-853C-2BF70C23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B771AB-4974-49C6-AD9B-7A243ADB02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838292E-D382-4F00-BF67-543FBFF14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5BD87C8D-2500-4291-9EAA-961F129D9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723819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12A3B-2AD6-4D66-97ED-5DD2F5FABF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F4FC0CC-08E8-4A40-A441-A28F65B987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7F7BDF-35C4-4B5E-BD8D-BF7A1E9FBF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434D321-437D-4D7D-9E6F-AAB4AE8F78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E88BB708-BA58-4F73-BAAA-1959AF420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5164400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A6B035-532E-4A9F-9D17-6123BD1C57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EB2EC9-EB1C-4147-8D45-FDBC782E343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63B71E-2D8D-43BD-A87E-625BA3B843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3FC824D-6B9E-48D7-BA29-55B8FE15DB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1FAB0C6-1121-47AB-8A80-5CCF87BF1C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950645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982433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293120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959461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37569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53556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3703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1941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0A329B1-5592-D61B-42AE-C288FD43976B}"/>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3B3D6D8-D371-498A-7468-B3D9B5D5B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68A3C8-9E43-6227-289D-A4EB8D8E09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6328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358B0FE-14FF-EDD1-E082-758AC779AAC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20CBE5A3-499D-262B-44B8-561910499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619125DE-4BF7-AF7E-841D-9BEC166FD3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1741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209A4929-DC64-A9AA-E95B-A5F7EE2E31A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D8E4F97-8CA4-AAEB-89B5-E7A57BAA28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415914C3-6E5C-717B-2156-3EFC4F87A9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9591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D04846D5-A3D1-6E48-735D-0FBEEC1BBB3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A7A598F-347F-970B-4EB7-D987263FD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1A9D8BB2-8759-F3EB-E838-B9F17191E8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9577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EBE784FE-D522-4F33-848C-570B8D1603D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C1741DBF-0148-4E55-89AE-881398BA17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FC4DC8-B974-94D5-EA18-32FCDE23748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8894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BE76EBC7-063F-A9AE-964A-CAD0403DADD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FB88F2C-3705-FCDE-138A-43D59DD1C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C3B2C3E-8AFC-F694-78A2-5F0B0CBED1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8351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987DCDB1-C2D9-FFFF-49E3-2C2F54FE98D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579BF65E-B08A-1117-ADCD-2E0D3E3C4F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09FD26C-3A26-2B0D-F6B4-B06651B5C8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9962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CC65AB-42BB-2061-0A52-95EDEE5F27A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5BBFD63-612C-9D6C-A399-AC32BBF4CA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EAA9495-BE6E-0C57-2581-03C10252F6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0476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D17E968-A6B9-02B8-24FD-8544AAFDC6F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4095DFD7-91A3-4825-18CB-553A7AA4B2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D9F78E74-86EC-A3A0-BAFC-385CFA75B1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0825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B406984-7534-0ECF-4FF7-CE1449B0D05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6B966772-BCA6-5E9F-CD08-25609FC991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6AEE513-1CE5-1174-7404-856C5CFBDB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8267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1C03DB04-F70F-0053-FC83-A48960D01D5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BEF1833E-CCA1-CF6C-19A5-E2E4CB63B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4F295BD-01BB-4EF9-0A91-5E07B638D36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53580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206EA35E-7DDD-4D8E-D638-9B93A854A6A7}"/>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B39CE3F-CBB6-AABD-3EAF-1AAF5854C8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30D16CDA-1C31-5B18-A87A-9F16BF653A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5047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D0AF805-D13B-5E39-3E94-5F9B919AE34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ABE91F8-4B92-49F3-6C63-99A64175DF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1165BA2D-E81B-9AD0-55B1-AF29053EFE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308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F22CE76-69F0-8EF4-0C6C-57B75AEB7EE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74ADB43-87AD-1F1C-3628-5C2389D00F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3BBC7C5-8233-3764-3D96-C8FC5DFBA0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747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693801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BE5CAB-F4C8-48D2-E6E2-08D34A89181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B1B8FA1-72B1-BD5C-B887-AA256E9DF2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4B7F488-D83E-8FA2-A1B1-AE51C216E1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1790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E5A846BD-347F-B2D5-459A-E173BCDC82D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2E60083-72F4-6FA7-6693-A27CC8074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A9CC4B98-6342-2334-4621-A3A9027C5C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9682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EE6487B-8D8F-1B29-DE02-908E1CAB611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3D983BE-57F5-120A-613F-199BA6316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E7A7550-2CC9-E0AB-E532-F1C8F4F488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5860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27711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9EEEEFE-4280-61F2-A9AC-5EBDDE86C41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6659294-CAF9-5AA0-D108-D414FDA595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69D3EC6-116E-0C72-4395-A4D01BFE07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3D6C2EF8-8111-B8BB-1E14-9A58E963BE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A2A9D6C-7C17-0673-51F4-515E2A0C28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B99A904-E2E2-E2B3-1D63-0902C8C98D9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D048611-1603-BE46-ED33-449828C049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10312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63BB719-B106-1BD7-7464-3E8EA6D1FD8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72A53BA-A762-D477-B4F3-A3A5943E70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6190C69D-BB28-C665-5EFF-F9FAA2C5D7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F309549E-388C-0EA7-E847-16BCF29AB1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83A5511F-EDEE-5923-2480-31E760DEB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D2558AB6-C502-1461-0870-DF7FFB5FC5F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81C483C1-AD0A-CE05-4CD7-46EDFEB08EE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105237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BF80624-AB7F-5E25-DC9D-B5E8D97239D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5159040-1C74-2ECF-C3F4-F6B9DC8FBE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FA0D1497-8D80-FA33-770F-B0177895F4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ABEA3DB0-05D0-0E6B-CAF2-59F4629DF4D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8B4899-31DB-B5BD-2F14-457CECAF7C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43405DD-D55A-F667-15E9-E9DD86F3B9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49F9E29-9C01-1C79-F695-E77A51B550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748538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7011681-5A8A-8709-F0B4-E8C547E77EF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424FBC2-F275-0596-2606-58FDBA485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F5FE1BA-7FE9-93D2-9DC7-E2C41B2959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7A02A270-8EB5-5BCE-A7A8-2A05FA5AEF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B0BB76E-A07A-50A8-FFD9-39C7FE4EEB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716D40C-40F9-9E43-832B-8E9EAD6798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B08EA3F-C0D4-936B-B756-5532DE2660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203782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71C4640-4BFA-5125-DD8B-A242F5D8CCA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1873D969-F838-6796-27AC-C3543B6E58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27AD927-68BA-610D-4192-3BF6EEAC9F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6371EDD-753E-BC2A-4D88-BAF60FDE38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357E810-465C-B10B-0AB2-6D94BF8E31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C8D1E96-DE7B-0BCF-03A5-7F9BAE90D8A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7F72589-09C2-CB97-914C-1DB8BC98E89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671552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A8B9EFE-61A9-CC78-C243-9847DFB8EC9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A4CEFABC-A6AE-62A0-EB66-78C951322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3872A61-05AD-EF53-A5EE-84DD3995AD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E19B8931-C4DA-EDAD-DEAF-62A98B7613D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4673FFED-767E-62D0-3AEE-B8747EDB5A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6B909D6-2676-7990-8064-4338F4FEE5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EA59F183-A99C-DFEA-9F08-227479F7736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8831919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EC4FD-59B2-7EBC-D569-A2686A70767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A429A29-CD14-2CDE-8224-AA78589F55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92F1226-F9E2-24F4-C67E-332D2870FBE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C8A5B7BF-6813-C81D-8600-C89E793CCF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DD21C632-EA5B-8E1B-E786-7662198768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6E9627B9-86A6-2831-6383-66A5A7BCD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C239BD0-D284-8BF8-823B-8E661871C63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879140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C787755-B511-7B67-5C2C-A08AD64B007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10C0367-FFEE-15EE-1E78-B5C63A7AE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EB8EE348-C17A-A995-5D10-355A8A1690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70F6D11-8CA3-B212-6321-E4F2CFD3FC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CD3F8D6-69E8-502E-81D2-8982E2FB58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8E364711-98A7-EAE3-B996-B512206D9D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9498B3DD-81F8-6B30-D686-8CE854DF37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902765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25E9575-DA6C-B453-2533-7863F36F8500}"/>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6D93D22-2BE5-D8A4-7D97-F5C5ED8F2F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7613CF9-BBF0-CD2A-6819-6E48665C9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9D0E4E3F-75D0-7BE2-EBCA-3708DC385C7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0D9D425B-F979-FB55-B3ED-4B192D8B32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FE1A5A55-76D3-A1E5-343A-6C07A9BE2C5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FF54C8FC-472C-D195-4696-8ED19C3AB0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416394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2591C47-4A1E-AC03-BAA3-69F1DF50841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56BBA52-B4A9-6DAF-2D19-078629EF52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9FAFCF1A-AECC-5489-343A-7A614585F5A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DA5B087-85D9-915B-E935-595A225EA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085D05-6153-04C2-A551-9144DDA6D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675D0A0-1B2D-7F62-1F21-16FAF5B7775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3B780ED3-1F3A-A81D-830F-C11D45F27E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607340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7632998-C321-8F44-DCDA-F6116428C93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A56F294-40C5-8BDC-6CA7-977F71DE03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C3ACD6DA-3A87-07B9-B49F-25CAC2EF75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680C51CD-DC27-4390-B671-2FC7F52372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93A9166-6E25-F91B-AEE6-E19578DB1F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7012F7E1-4319-1865-6A8D-AB7A1FA298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44F49111-5FB1-27FA-8C50-FD1609D4441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58160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12D93-B38C-7413-22DF-0643043F0F9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F6D5316-80B2-FDFB-F0F3-4691E5F938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82C6C481-2C0F-3F0F-26AB-67AF39C34D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C7F2267-3F98-15DE-B178-D3B6E66A7C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1462C4E-406F-220F-E1FF-70BC01552C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1B37E9FD-1D8F-C5B0-3481-5A7118B7D0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A109B27-1974-2B14-E325-4BC6CFF6041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7802225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67EE6B9-3E02-7318-0FC7-51DD147BA93C}"/>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B58AF85-387B-D895-9A26-29BB790459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4F176E4-DB4C-7A87-3406-4A4EAE4A4D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526F2228-0E39-0F5B-65AA-62C6A621B73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396F186-5932-6588-DB11-C108F37B6C9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C07D438-62BA-7EED-D0F7-336A9E0321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A248BE91-75A1-E4D4-0D83-B50393A348E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827448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21F77E2-7A0B-AC5B-FF3A-84D4E1FDE45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6EF1CC9-41EC-B95C-3AB9-908296CE3D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ADE3C143-3361-7A72-D343-0C0800007A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BA501423-CBB6-DABB-31E2-EE2B5FAA4A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C984DCE5-3557-6C31-1E2B-7D9BD34C35B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9C95898-9E6C-DE15-8A26-F46ADB6B40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D2F9F8B9-1962-6414-23B5-48EB0DD4DF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942642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788142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8530715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5547220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2025/10/5</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61341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theme" Target="../theme/theme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8" Type="http://schemas.openxmlformats.org/officeDocument/2006/relationships/slideLayout" Target="../slideLayouts/slideLayout62.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20" Type="http://schemas.openxmlformats.org/officeDocument/2006/relationships/slideLayout" Target="../slideLayouts/slideLayout74.xml"/><Relationship Id="rId4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2025/10/5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572067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wdDnDiag">
          <a:fgClr>
            <a:srgbClr val="FFF3F3"/>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3730943" y="2690813"/>
            <a:ext cx="4730115" cy="147637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0" i="0" dirty="0">
                <a:solidFill>
                  <a:schemeClr val="tx1">
                    <a:lumMod val="75000"/>
                    <a:lumOff val="25000"/>
                    <a:alpha val="0"/>
                  </a:schemeClr>
                </a:solidFill>
                <a:latin typeface="inpin heiti" charset="-122"/>
                <a:ea typeface="inpin heiti" charset="-122"/>
                <a:sym typeface="+mn-ea"/>
              </a:rPr>
              <a:t>感谢您下载包图网平台上提供的</a:t>
            </a:r>
            <a:r>
              <a:rPr lang="en-US" altLang="zh-CN" b="0" i="0" dirty="0">
                <a:solidFill>
                  <a:schemeClr val="tx1">
                    <a:lumMod val="75000"/>
                    <a:lumOff val="25000"/>
                    <a:alpha val="0"/>
                  </a:schemeClr>
                </a:solidFill>
                <a:latin typeface="inpin heiti" charset="-122"/>
                <a:ea typeface="inpin heiti" charset="-122"/>
                <a:sym typeface="+mn-ea"/>
              </a:rPr>
              <a:t>PPT</a:t>
            </a:r>
            <a:r>
              <a:rPr lang="zh-CN" altLang="en-US" b="0" i="0" dirty="0">
                <a:solidFill>
                  <a:schemeClr val="tx1">
                    <a:lumMod val="75000"/>
                    <a:lumOff val="25000"/>
                    <a:alpha val="0"/>
                  </a:schemeClr>
                </a:solidFill>
                <a:latin typeface="inpin heiti" charset="-122"/>
                <a:ea typeface="inpin heiti" charset="-122"/>
                <a:sym typeface="+mn-ea"/>
              </a:rPr>
              <a:t>作品，</a:t>
            </a:r>
          </a:p>
          <a:p>
            <a:r>
              <a:rPr lang="zh-CN" altLang="en-US" b="0" i="0" dirty="0">
                <a:solidFill>
                  <a:schemeClr val="tx1">
                    <a:lumMod val="75000"/>
                    <a:lumOff val="25000"/>
                    <a:alpha val="0"/>
                  </a:schemeClr>
                </a:solidFill>
                <a:latin typeface="inpin heiti" charset="-122"/>
                <a:ea typeface="inpin heiti" charset="-122"/>
                <a:sym typeface="+mn-ea"/>
              </a:rPr>
              <a:t>为了您和包图网以及原创作者的利益，请</a:t>
            </a:r>
          </a:p>
          <a:p>
            <a:r>
              <a:rPr lang="zh-CN" altLang="en-US" b="0" i="0" dirty="0">
                <a:solidFill>
                  <a:schemeClr val="tx1">
                    <a:lumMod val="75000"/>
                    <a:lumOff val="25000"/>
                    <a:alpha val="0"/>
                  </a:schemeClr>
                </a:solidFill>
                <a:latin typeface="inpin heiti" charset="-122"/>
                <a:ea typeface="inpin heiti" charset="-122"/>
                <a:sym typeface="+mn-ea"/>
              </a:rPr>
              <a:t>勿复制、传播、销售，否则将承担法律责</a:t>
            </a:r>
          </a:p>
          <a:p>
            <a:r>
              <a:rPr lang="zh-CN" altLang="en-US" b="0" i="0" dirty="0">
                <a:solidFill>
                  <a:schemeClr val="tx1">
                    <a:lumMod val="75000"/>
                    <a:lumOff val="25000"/>
                    <a:alpha val="0"/>
                  </a:schemeClr>
                </a:solidFill>
                <a:latin typeface="inpin heiti" charset="-122"/>
                <a:ea typeface="inpin heiti" charset="-122"/>
                <a:sym typeface="+mn-ea"/>
              </a:rPr>
              <a:t>任！包图网将对作品进行维权，按照传播</a:t>
            </a:r>
          </a:p>
          <a:p>
            <a:r>
              <a:rPr lang="zh-CN" altLang="en-US" b="0" i="0" dirty="0">
                <a:solidFill>
                  <a:schemeClr val="tx1">
                    <a:lumMod val="75000"/>
                    <a:lumOff val="25000"/>
                    <a:alpha val="0"/>
                  </a:schemeClr>
                </a:solidFill>
                <a:latin typeface="inpin heiti" charset="-122"/>
                <a:ea typeface="inpin heiti" charset="-122"/>
                <a:sym typeface="+mn-ea"/>
              </a:rPr>
              <a:t>下载次数进行十倍的索取赔偿！</a:t>
            </a:r>
          </a:p>
        </p:txBody>
      </p:sp>
    </p:spTree>
    <p:extLst>
      <p:ext uri="{BB962C8B-B14F-4D97-AF65-F5344CB8AC3E}">
        <p14:creationId xmlns:p14="http://schemas.microsoft.com/office/powerpoint/2010/main" val="333583098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E7A7E3-C052-4F26-8593-90A1661B9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163F2A-6CC8-4465-AB95-C19EDFDC0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334D36-E394-4C6A-93FF-DC27BD554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7B6AA6E-F520-4171-BFB6-ECE7ABBD2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44C87B62-9A7F-4CE4-A19B-E319C3567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4605730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E7A7E3-C052-4F26-8593-90A1661B9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163F2A-6CC8-4465-AB95-C19EDFDC0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334D36-E394-4C6A-93FF-DC27BD554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7B6AA6E-F520-4171-BFB6-ECE7ABBD2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44C87B62-9A7F-4CE4-A19B-E319C3567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0026132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37279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6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A7BA481-7BE7-E262-A367-6E0AC8B8B1BE}"/>
              </a:ext>
            </a:extLst>
          </p:cNvPr>
          <p:cNvSpPr/>
          <p:nvPr/>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8" name="图片 17">
            <a:extLst>
              <a:ext uri="{FF2B5EF4-FFF2-40B4-BE49-F238E27FC236}">
                <a16:creationId xmlns:a16="http://schemas.microsoft.com/office/drawing/2014/main" id="{D5333A03-189B-84CE-4848-7A7E52BF3E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16" name="图片 15">
            <a:extLst>
              <a:ext uri="{FF2B5EF4-FFF2-40B4-BE49-F238E27FC236}">
                <a16:creationId xmlns:a16="http://schemas.microsoft.com/office/drawing/2014/main" id="{7903B1FE-02A9-74B3-E9A0-0F6CDDFF10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4" name="图片 3">
            <a:extLst>
              <a:ext uri="{FF2B5EF4-FFF2-40B4-BE49-F238E27FC236}">
                <a16:creationId xmlns:a16="http://schemas.microsoft.com/office/drawing/2014/main" id="{37E2FE2E-0B9D-800A-323F-0D0C0FFD36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5" name="图片 14">
            <a:extLst>
              <a:ext uri="{FF2B5EF4-FFF2-40B4-BE49-F238E27FC236}">
                <a16:creationId xmlns:a16="http://schemas.microsoft.com/office/drawing/2014/main" id="{44A16D67-1706-27DC-8B6F-C4A7A929C4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7" name="图片 16">
            <a:extLst>
              <a:ext uri="{FF2B5EF4-FFF2-40B4-BE49-F238E27FC236}">
                <a16:creationId xmlns:a16="http://schemas.microsoft.com/office/drawing/2014/main" id="{39DECE02-08E7-60BE-2DCA-AE7454BDE9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4265367"/>
            <a:ext cx="12187170" cy="2592631"/>
          </a:xfrm>
          <a:prstGeom prst="rect">
            <a:avLst/>
          </a:prstGeom>
        </p:spPr>
      </p:pic>
      <p:pic>
        <p:nvPicPr>
          <p:cNvPr id="19" name="图片 18">
            <a:extLst>
              <a:ext uri="{FF2B5EF4-FFF2-40B4-BE49-F238E27FC236}">
                <a16:creationId xmlns:a16="http://schemas.microsoft.com/office/drawing/2014/main" id="{9E195F6F-FB02-BD77-2E77-2434867537F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30" y="-446581"/>
            <a:ext cx="1600149" cy="1740256"/>
          </a:xfrm>
          <a:prstGeom prst="rect">
            <a:avLst/>
          </a:prstGeom>
        </p:spPr>
      </p:pic>
      <p:pic>
        <p:nvPicPr>
          <p:cNvPr id="20" name="图片 19">
            <a:extLst>
              <a:ext uri="{FF2B5EF4-FFF2-40B4-BE49-F238E27FC236}">
                <a16:creationId xmlns:a16="http://schemas.microsoft.com/office/drawing/2014/main" id="{D48D8AEF-38BE-C815-D0AB-E1B2A49795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pic>
        <p:nvPicPr>
          <p:cNvPr id="21" name="图片 20">
            <a:extLst>
              <a:ext uri="{FF2B5EF4-FFF2-40B4-BE49-F238E27FC236}">
                <a16:creationId xmlns:a16="http://schemas.microsoft.com/office/drawing/2014/main" id="{039E5322-E398-8A84-07E2-B5637941A3C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0875656">
            <a:off x="-417519" y="2808694"/>
            <a:ext cx="1603302" cy="4451609"/>
          </a:xfrm>
          <a:prstGeom prst="rect">
            <a:avLst/>
          </a:prstGeom>
        </p:spPr>
      </p:pic>
      <p:pic>
        <p:nvPicPr>
          <p:cNvPr id="37" name="图片 36">
            <a:extLst>
              <a:ext uri="{FF2B5EF4-FFF2-40B4-BE49-F238E27FC236}">
                <a16:creationId xmlns:a16="http://schemas.microsoft.com/office/drawing/2014/main" id="{8BE9BA07-6B37-44CD-ED1A-C12EEBAA4F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249504">
            <a:off x="3835565" y="1509779"/>
            <a:ext cx="1277052" cy="1298399"/>
          </a:xfrm>
          <a:prstGeom prst="rect">
            <a:avLst/>
          </a:prstGeom>
        </p:spPr>
      </p:pic>
      <p:pic>
        <p:nvPicPr>
          <p:cNvPr id="11" name="图片 10">
            <a:extLst>
              <a:ext uri="{FF2B5EF4-FFF2-40B4-BE49-F238E27FC236}">
                <a16:creationId xmlns:a16="http://schemas.microsoft.com/office/drawing/2014/main" id="{22CA8C09-988D-ED67-8849-FDCA952A5AE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20986" y="725316"/>
            <a:ext cx="1107996" cy="1107996"/>
          </a:xfrm>
          <a:prstGeom prst="rect">
            <a:avLst/>
          </a:prstGeom>
        </p:spPr>
      </p:pic>
      <p:pic>
        <p:nvPicPr>
          <p:cNvPr id="2" name="Picture 1">
            <a:extLst>
              <a:ext uri="{FF2B5EF4-FFF2-40B4-BE49-F238E27FC236}">
                <a16:creationId xmlns:a16="http://schemas.microsoft.com/office/drawing/2014/main" id="{D4B9FC2D-58E7-3849-0908-E904F581C5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09945" y="3180715"/>
            <a:ext cx="5246970" cy="3677285"/>
          </a:xfrm>
          <a:prstGeom prst="rect">
            <a:avLst/>
          </a:prstGeom>
        </p:spPr>
      </p:pic>
      <p:pic>
        <p:nvPicPr>
          <p:cNvPr id="3" name="Picture 2" descr="A yellow and blue text&#10;&#10;Description automatically generated">
            <a:extLst>
              <a:ext uri="{FF2B5EF4-FFF2-40B4-BE49-F238E27FC236}">
                <a16:creationId xmlns:a16="http://schemas.microsoft.com/office/drawing/2014/main" id="{EFAD2731-AB90-1F84-D1AC-EAA8706BE9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6160" y="949960"/>
            <a:ext cx="9753600" cy="2066925"/>
          </a:xfrm>
          <a:prstGeom prst="rect">
            <a:avLst/>
          </a:prstGeom>
        </p:spPr>
      </p:pic>
      <p:pic>
        <p:nvPicPr>
          <p:cNvPr id="6" name="Picture 5">
            <a:extLst>
              <a:ext uri="{FF2B5EF4-FFF2-40B4-BE49-F238E27FC236}">
                <a16:creationId xmlns:a16="http://schemas.microsoft.com/office/drawing/2014/main" id="{F9D8F0DE-1ABC-22B5-40FE-809E68E6C294}"/>
              </a:ext>
            </a:extLst>
          </p:cNvPr>
          <p:cNvPicPr>
            <a:picLocks noChangeAspect="1"/>
          </p:cNvPicPr>
          <p:nvPr/>
        </p:nvPicPr>
        <p:blipFill>
          <a:blip r:embed="rId14"/>
          <a:stretch>
            <a:fillRect/>
          </a:stretch>
        </p:blipFill>
        <p:spPr>
          <a:xfrm>
            <a:off x="4916194" y="2439954"/>
            <a:ext cx="1969179" cy="969348"/>
          </a:xfrm>
          <a:prstGeom prst="rect">
            <a:avLst/>
          </a:prstGeom>
        </p:spPr>
      </p:pic>
    </p:spTree>
    <p:extLst>
      <p:ext uri="{BB962C8B-B14F-4D97-AF65-F5344CB8AC3E}">
        <p14:creationId xmlns:p14="http://schemas.microsoft.com/office/powerpoint/2010/main" val="773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533776" y="486000"/>
            <a:ext cx="11124448" cy="58860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3" name="图片 12">
            <a:extLst>
              <a:ext uri="{FF2B5EF4-FFF2-40B4-BE49-F238E27FC236}">
                <a16:creationId xmlns:a16="http://schemas.microsoft.com/office/drawing/2014/main" id="{2B8C2BC9-635B-413F-9C7C-E85317217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76" y="-338138"/>
            <a:ext cx="1189301" cy="2080333"/>
          </a:xfrm>
          <a:prstGeom prst="rect">
            <a:avLst/>
          </a:prstGeom>
        </p:spPr>
      </p:pic>
      <p:pic>
        <p:nvPicPr>
          <p:cNvPr id="6" name="图片 5">
            <a:extLst>
              <a:ext uri="{FF2B5EF4-FFF2-40B4-BE49-F238E27FC236}">
                <a16:creationId xmlns:a16="http://schemas.microsoft.com/office/drawing/2014/main" id="{3B2E1574-CA7A-4213-BC0F-A78310C3A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03" y="2335668"/>
            <a:ext cx="5510837" cy="404097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87A6371-3DAB-F9DE-1FF2-2C5286A6D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607" y="1140689"/>
            <a:ext cx="8315665" cy="6425741"/>
          </a:xfrm>
          <a:prstGeom prst="rect">
            <a:avLst/>
          </a:prstGeom>
        </p:spPr>
      </p:pic>
    </p:spTree>
    <p:extLst>
      <p:ext uri="{BB962C8B-B14F-4D97-AF65-F5344CB8AC3E}">
        <p14:creationId xmlns:p14="http://schemas.microsoft.com/office/powerpoint/2010/main" val="2073688982"/>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 calcmode="lin" valueType="num">
                                      <p:cBhvr>
                                        <p:cTn id="17" dur="750" fill="hold"/>
                                        <p:tgtEl>
                                          <p:spTgt spid="6"/>
                                        </p:tgtEl>
                                        <p:attrNameLst>
                                          <p:attrName>style.rotation</p:attrName>
                                        </p:attrNameLst>
                                      </p:cBhvr>
                                      <p:tavLst>
                                        <p:tav tm="0">
                                          <p:val>
                                            <p:fltVal val="90"/>
                                          </p:val>
                                        </p:tav>
                                        <p:tav tm="100000">
                                          <p:val>
                                            <p:fltVal val="0"/>
                                          </p:val>
                                        </p:tav>
                                      </p:tavLst>
                                    </p:anim>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9DFA0EC-918E-4916-9B1B-768475B4D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1AF5ACF5-BE48-40BC-8232-56748570EC8B}"/>
              </a:ext>
            </a:extLst>
          </p:cNvPr>
          <p:cNvSpPr/>
          <p:nvPr/>
        </p:nvSpPr>
        <p:spPr>
          <a:xfrm>
            <a:off x="813552" y="771297"/>
            <a:ext cx="10580162" cy="5295674"/>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34" name="图片 33">
            <a:extLst>
              <a:ext uri="{FF2B5EF4-FFF2-40B4-BE49-F238E27FC236}">
                <a16:creationId xmlns:a16="http://schemas.microsoft.com/office/drawing/2014/main" id="{4D91FC88-4BE2-43D5-B4DD-D4B184774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92820" y="1192762"/>
            <a:ext cx="4237492" cy="5645506"/>
          </a:xfrm>
          <a:prstGeom prst="rect">
            <a:avLst/>
          </a:prstGeom>
        </p:spPr>
      </p:pic>
      <p:pic>
        <p:nvPicPr>
          <p:cNvPr id="37" name="图片 36">
            <a:extLst>
              <a:ext uri="{FF2B5EF4-FFF2-40B4-BE49-F238E27FC236}">
                <a16:creationId xmlns:a16="http://schemas.microsoft.com/office/drawing/2014/main" id="{86D0F93E-6B01-4B6A-911F-B5FFBBF24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674231">
            <a:off x="5900113" y="1776301"/>
            <a:ext cx="513336" cy="396650"/>
          </a:xfrm>
          <a:prstGeom prst="rect">
            <a:avLst/>
          </a:prstGeom>
        </p:spPr>
      </p:pic>
      <p:grpSp>
        <p:nvGrpSpPr>
          <p:cNvPr id="45" name="组合 44">
            <a:extLst>
              <a:ext uri="{FF2B5EF4-FFF2-40B4-BE49-F238E27FC236}">
                <a16:creationId xmlns:a16="http://schemas.microsoft.com/office/drawing/2014/main" id="{2F0E4343-7584-40A9-95BA-9E387F157667}"/>
              </a:ext>
            </a:extLst>
          </p:cNvPr>
          <p:cNvGrpSpPr/>
          <p:nvPr/>
        </p:nvGrpSpPr>
        <p:grpSpPr>
          <a:xfrm>
            <a:off x="-432114" y="3696133"/>
            <a:ext cx="2011202" cy="3503274"/>
            <a:chOff x="267904" y="2726059"/>
            <a:chExt cx="2011202" cy="3503274"/>
          </a:xfrm>
        </p:grpSpPr>
        <p:pic>
          <p:nvPicPr>
            <p:cNvPr id="42" name="图片 41">
              <a:extLst>
                <a:ext uri="{FF2B5EF4-FFF2-40B4-BE49-F238E27FC236}">
                  <a16:creationId xmlns:a16="http://schemas.microsoft.com/office/drawing/2014/main" id="{981A33D9-EC92-405E-9A0C-E0AD20A834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67066">
              <a:off x="1000856" y="3107676"/>
              <a:ext cx="1088619" cy="2441803"/>
            </a:xfrm>
            <a:prstGeom prst="rect">
              <a:avLst/>
            </a:prstGeom>
          </p:spPr>
        </p:pic>
        <p:pic>
          <p:nvPicPr>
            <p:cNvPr id="40" name="图片 39">
              <a:extLst>
                <a:ext uri="{FF2B5EF4-FFF2-40B4-BE49-F238E27FC236}">
                  <a16:creationId xmlns:a16="http://schemas.microsoft.com/office/drawing/2014/main" id="{5E143838-B054-42A0-9D8A-0051339959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904" y="2726059"/>
              <a:ext cx="2011202" cy="3503274"/>
            </a:xfrm>
            <a:prstGeom prst="rect">
              <a:avLst/>
            </a:prstGeom>
          </p:spPr>
        </p:pic>
      </p:grpSp>
      <p:sp>
        <p:nvSpPr>
          <p:cNvPr id="2" name="TextBox 1">
            <a:extLst>
              <a:ext uri="{FF2B5EF4-FFF2-40B4-BE49-F238E27FC236}">
                <a16:creationId xmlns:a16="http://schemas.microsoft.com/office/drawing/2014/main" id="{891EE5A4-E136-4FAA-99D6-91ABE7DC9458}"/>
              </a:ext>
            </a:extLst>
          </p:cNvPr>
          <p:cNvSpPr txBox="1"/>
          <p:nvPr/>
        </p:nvSpPr>
        <p:spPr>
          <a:xfrm>
            <a:off x="1229361" y="1987973"/>
            <a:ext cx="8452704" cy="2862322"/>
          </a:xfrm>
          <a:prstGeom prst="rect">
            <a:avLst/>
          </a:prstGeom>
          <a:noFill/>
        </p:spPr>
        <p:txBody>
          <a:bodyPr wrap="square" rtlCol="0">
            <a:spAutoFit/>
          </a:bodyPr>
          <a:lstStyle/>
          <a:p>
            <a:pPr algn="just"/>
            <a:r>
              <a:rPr lang="en-US" sz="3600" b="1" dirty="0">
                <a:solidFill>
                  <a:srgbClr val="002060"/>
                </a:solidFill>
              </a:rPr>
              <a:t>   </a:t>
            </a:r>
            <a:r>
              <a:rPr lang="vi-VN" sz="3600" b="1" dirty="0">
                <a:solidFill>
                  <a:srgbClr val="002060"/>
                </a:solidFill>
              </a:rPr>
              <a:t>Chúng ta cần thực hiện việc cất giữ, bảo quản đồ dùng, thức ăn, đồ uống,... đúng nơi - đúng cách để đảm bảo vệ sinh và an toàn, đảm bảo sức khỏe cho mọi người.</a:t>
            </a:r>
            <a:endParaRPr lang="en-US" sz="3600" b="1" dirty="0">
              <a:solidFill>
                <a:srgbClr val="002060"/>
              </a:solidFill>
            </a:endParaRPr>
          </a:p>
        </p:txBody>
      </p:sp>
    </p:spTree>
    <p:extLst>
      <p:ext uri="{BB962C8B-B14F-4D97-AF65-F5344CB8AC3E}">
        <p14:creationId xmlns:p14="http://schemas.microsoft.com/office/powerpoint/2010/main" val="552693559"/>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4"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750"/>
                                        <p:tgtEl>
                                          <p:spTgt spid="34"/>
                                        </p:tgtEl>
                                      </p:cBhvr>
                                    </p:animEffect>
                                  </p:childTnLst>
                                </p:cTn>
                              </p:par>
                              <p:par>
                                <p:cTn id="13" presetID="53"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750" fill="hold"/>
                                        <p:tgtEl>
                                          <p:spTgt spid="45"/>
                                        </p:tgtEl>
                                        <p:attrNameLst>
                                          <p:attrName>ppt_w</p:attrName>
                                        </p:attrNameLst>
                                      </p:cBhvr>
                                      <p:tavLst>
                                        <p:tav tm="0">
                                          <p:val>
                                            <p:fltVal val="0"/>
                                          </p:val>
                                        </p:tav>
                                        <p:tav tm="100000">
                                          <p:val>
                                            <p:strVal val="#ppt_w"/>
                                          </p:val>
                                        </p:tav>
                                      </p:tavLst>
                                    </p:anim>
                                    <p:anim calcmode="lin" valueType="num">
                                      <p:cBhvr>
                                        <p:cTn id="16" dur="750" fill="hold"/>
                                        <p:tgtEl>
                                          <p:spTgt spid="45"/>
                                        </p:tgtEl>
                                        <p:attrNameLst>
                                          <p:attrName>ppt_h</p:attrName>
                                        </p:attrNameLst>
                                      </p:cBhvr>
                                      <p:tavLst>
                                        <p:tav tm="0">
                                          <p:val>
                                            <p:fltVal val="0"/>
                                          </p:val>
                                        </p:tav>
                                        <p:tav tm="100000">
                                          <p:val>
                                            <p:strVal val="#ppt_h"/>
                                          </p:val>
                                        </p:tav>
                                      </p:tavLst>
                                    </p:anim>
                                    <p:animEffect transition="in" filter="fade">
                                      <p:cBhvr>
                                        <p:cTn id="17" dur="750"/>
                                        <p:tgtEl>
                                          <p:spTgt spid="45"/>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750" fill="hold"/>
                                        <p:tgtEl>
                                          <p:spTgt spid="37"/>
                                        </p:tgtEl>
                                        <p:attrNameLst>
                                          <p:attrName>ppt_w</p:attrName>
                                        </p:attrNameLst>
                                      </p:cBhvr>
                                      <p:tavLst>
                                        <p:tav tm="0">
                                          <p:val>
                                            <p:fltVal val="0"/>
                                          </p:val>
                                        </p:tav>
                                        <p:tav tm="100000">
                                          <p:val>
                                            <p:strVal val="#ppt_w"/>
                                          </p:val>
                                        </p:tav>
                                      </p:tavLst>
                                    </p:anim>
                                    <p:anim calcmode="lin" valueType="num">
                                      <p:cBhvr>
                                        <p:cTn id="21" dur="750" fill="hold"/>
                                        <p:tgtEl>
                                          <p:spTgt spid="37"/>
                                        </p:tgtEl>
                                        <p:attrNameLst>
                                          <p:attrName>ppt_h</p:attrName>
                                        </p:attrNameLst>
                                      </p:cBhvr>
                                      <p:tavLst>
                                        <p:tav tm="0">
                                          <p:val>
                                            <p:fltVal val="0"/>
                                          </p:val>
                                        </p:tav>
                                        <p:tav tm="100000">
                                          <p:val>
                                            <p:strVal val="#ppt_h"/>
                                          </p:val>
                                        </p:tav>
                                      </p:tavLst>
                                    </p:anim>
                                    <p:animEffect transition="in" filter="fade">
                                      <p:cBhvr>
                                        <p:cTn id="22" dur="75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533776" y="486000"/>
            <a:ext cx="11124448" cy="58860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3" name="图片 12">
            <a:extLst>
              <a:ext uri="{FF2B5EF4-FFF2-40B4-BE49-F238E27FC236}">
                <a16:creationId xmlns:a16="http://schemas.microsoft.com/office/drawing/2014/main" id="{2B8C2BC9-635B-413F-9C7C-E85317217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76" y="-338138"/>
            <a:ext cx="1189301" cy="2080333"/>
          </a:xfrm>
          <a:prstGeom prst="rect">
            <a:avLst/>
          </a:prstGeom>
        </p:spPr>
      </p:pic>
      <p:pic>
        <p:nvPicPr>
          <p:cNvPr id="6" name="图片 5">
            <a:extLst>
              <a:ext uri="{FF2B5EF4-FFF2-40B4-BE49-F238E27FC236}">
                <a16:creationId xmlns:a16="http://schemas.microsoft.com/office/drawing/2014/main" id="{3B2E1574-CA7A-4213-BC0F-A78310C3A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6923" y="2173487"/>
            <a:ext cx="5718154" cy="419299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96FE107-8173-497F-A65F-C0D486269098}"/>
              </a:ext>
            </a:extLst>
          </p:cNvPr>
          <p:cNvPicPr>
            <a:picLocks noChangeAspect="1"/>
          </p:cNvPicPr>
          <p:nvPr/>
        </p:nvPicPr>
        <p:blipFill>
          <a:blip r:embed="rId6"/>
          <a:stretch>
            <a:fillRect/>
          </a:stretch>
        </p:blipFill>
        <p:spPr>
          <a:xfrm>
            <a:off x="2969341" y="965048"/>
            <a:ext cx="6492803" cy="1444877"/>
          </a:xfrm>
          <a:prstGeom prst="rect">
            <a:avLst/>
          </a:prstGeom>
        </p:spPr>
      </p:pic>
    </p:spTree>
    <p:extLst>
      <p:ext uri="{BB962C8B-B14F-4D97-AF65-F5344CB8AC3E}">
        <p14:creationId xmlns:p14="http://schemas.microsoft.com/office/powerpoint/2010/main" val="249043549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 calcmode="lin" valueType="num">
                                      <p:cBhvr>
                                        <p:cTn id="17" dur="750" fill="hold"/>
                                        <p:tgtEl>
                                          <p:spTgt spid="6"/>
                                        </p:tgtEl>
                                        <p:attrNameLst>
                                          <p:attrName>style.rotation</p:attrName>
                                        </p:attrNameLst>
                                      </p:cBhvr>
                                      <p:tavLst>
                                        <p:tav tm="0">
                                          <p:val>
                                            <p:fltVal val="90"/>
                                          </p:val>
                                        </p:tav>
                                        <p:tav tm="100000">
                                          <p:val>
                                            <p:fltVal val="0"/>
                                          </p:val>
                                        </p:tav>
                                      </p:tavLst>
                                    </p:anim>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1392986" y="653143"/>
            <a:ext cx="9206188" cy="2419983"/>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dirty="0" err="1">
                <a:solidFill>
                  <a:prstClr val="white">
                    <a:lumMod val="10000"/>
                  </a:prstClr>
                </a:solidFill>
                <a:latin typeface="Cambria" panose="02040503050406030204" pitchFamily="18" charset="0"/>
              </a:rPr>
              <a:t>Về</a:t>
            </a:r>
            <a:r>
              <a:rPr lang="en-US" sz="3200" b="1" dirty="0">
                <a:solidFill>
                  <a:prstClr val="white">
                    <a:lumMod val="10000"/>
                  </a:prstClr>
                </a:solidFill>
                <a:latin typeface="Cambria" panose="02040503050406030204" pitchFamily="18" charset="0"/>
              </a:rPr>
              <a:t> </a:t>
            </a:r>
            <a:r>
              <a:rPr lang="en-US" sz="3200" b="1" dirty="0" err="1">
                <a:solidFill>
                  <a:prstClr val="white">
                    <a:lumMod val="10000"/>
                  </a:prstClr>
                </a:solidFill>
                <a:latin typeface="Cambria" panose="02040503050406030204" pitchFamily="18" charset="0"/>
              </a:rPr>
              <a:t>nhà</a:t>
            </a:r>
            <a:r>
              <a:rPr lang="en-US" sz="3200" b="1" dirty="0">
                <a:solidFill>
                  <a:prstClr val="white">
                    <a:lumMod val="10000"/>
                  </a:prstClr>
                </a:solidFill>
                <a:latin typeface="Cambria" panose="02040503050406030204" pitchFamily="18" charset="0"/>
              </a:rPr>
              <a:t>: </a:t>
            </a:r>
            <a:r>
              <a:rPr lang="vi-VN" sz="3200" dirty="0">
                <a:solidFill>
                  <a:prstClr val="white">
                    <a:lumMod val="10000"/>
                  </a:prstClr>
                </a:solidFill>
                <a:latin typeface="Cambria" panose="02040503050406030204" pitchFamily="18" charset="0"/>
              </a:rPr>
              <a:t>Thực hiện những việc làm thể hiện sự yêu thương, quan tâm đối với các thành viên trong gia đình và vệ sinh nhà cửa sạch sẽ, sắp xếp đồ dùng đúng chỗ. </a:t>
            </a:r>
          </a:p>
        </p:txBody>
      </p:sp>
      <p:pic>
        <p:nvPicPr>
          <p:cNvPr id="6" name="Picture 5">
            <a:extLst>
              <a:ext uri="{FF2B5EF4-FFF2-40B4-BE49-F238E27FC236}">
                <a16:creationId xmlns:a16="http://schemas.microsoft.com/office/drawing/2014/main" id="{4C8F3AF3-E767-8561-B903-2B3AA7084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890" y="3210778"/>
            <a:ext cx="8662219" cy="3647222"/>
          </a:xfrm>
          <a:prstGeom prst="rect">
            <a:avLst/>
          </a:prstGeom>
        </p:spPr>
      </p:pic>
    </p:spTree>
    <p:extLst>
      <p:ext uri="{BB962C8B-B14F-4D97-AF65-F5344CB8AC3E}">
        <p14:creationId xmlns:p14="http://schemas.microsoft.com/office/powerpoint/2010/main" val="36127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86</Words>
  <Application>Microsoft Office PowerPoint</Application>
  <PresentationFormat>Widescreen</PresentationFormat>
  <Paragraphs>6</Paragraphs>
  <Slides>6</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vt:i4>
      </vt:variant>
    </vt:vector>
  </HeadingPairs>
  <TitlesOfParts>
    <vt:vector size="23" baseType="lpstr">
      <vt:lpstr>Arial</vt:lpstr>
      <vt:lpstr>Calibri</vt:lpstr>
      <vt:lpstr>Cambria</vt:lpstr>
      <vt:lpstr>等线</vt:lpstr>
      <vt:lpstr>等线 Light</vt:lpstr>
      <vt:lpstr>inpin heiti</vt:lpstr>
      <vt:lpstr>SVN-Newton</vt:lpstr>
      <vt:lpstr>SVN-Ready</vt:lpstr>
      <vt:lpstr>Times New Roman</vt:lpstr>
      <vt:lpstr>Utm AVO</vt:lpstr>
      <vt:lpstr>思源黑体 CN Bold</vt:lpstr>
      <vt:lpstr>1_Office Theme</vt:lpstr>
      <vt:lpstr>1_Office 主题</vt:lpstr>
      <vt:lpstr>3_Office 主题</vt:lpstr>
      <vt:lpstr>1_Office 主题​​</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34</cp:revision>
  <dcterms:created xsi:type="dcterms:W3CDTF">2021-05-08T02:21:00Z</dcterms:created>
  <dcterms:modified xsi:type="dcterms:W3CDTF">2025-10-05T15:17:28Z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