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6"/>
  </p:notesMasterIdLst>
  <p:sldIdLst>
    <p:sldId id="295" r:id="rId3"/>
    <p:sldId id="297" r:id="rId4"/>
    <p:sldId id="3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FABEF-6893-4471-8405-40038D9BD553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A4C8C-F171-4760-B764-16E889D67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4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5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68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3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556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931155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9295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3250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92288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32613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83148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4967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69610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4513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04332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56435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14554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4944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59061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50157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8497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81838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57648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34666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5838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3893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8556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63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35号-经典雅黑" panose="02000000000000000000" pitchFamily="2" charset="-122"/>
          <a:ea typeface="字魂35号-经典雅黑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35号-经典雅黑" panose="02000000000000000000" pitchFamily="2" charset="-122"/>
          <a:ea typeface="字魂35号-经典雅黑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35号-经典雅黑" panose="02000000000000000000" pitchFamily="2" charset="-122"/>
          <a:ea typeface="字魂35号-经典雅黑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35号-经典雅黑" panose="02000000000000000000" pitchFamily="2" charset="-122"/>
          <a:ea typeface="字魂35号-经典雅黑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35号-经典雅黑" panose="02000000000000000000" pitchFamily="2" charset="-122"/>
          <a:ea typeface="字魂35号-经典雅黑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: 圆角 6">
            <a:extLst>
              <a:ext uri="{FF2B5EF4-FFF2-40B4-BE49-F238E27FC236}">
                <a16:creationId xmlns:a16="http://schemas.microsoft.com/office/drawing/2014/main" id="{499B534F-1378-4732-B8F5-9F0EAA5133DB}"/>
              </a:ext>
            </a:extLst>
          </p:cNvPr>
          <p:cNvSpPr/>
          <p:nvPr/>
        </p:nvSpPr>
        <p:spPr>
          <a:xfrm>
            <a:off x="2976880" y="1597158"/>
            <a:ext cx="6228079" cy="2058995"/>
          </a:xfrm>
          <a:prstGeom prst="roundRect">
            <a:avLst>
              <a:gd name="adj" fmla="val 50000"/>
            </a:avLst>
          </a:prstGeom>
          <a:noFill/>
          <a:ln w="76200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4">
            <a:extLst>
              <a:ext uri="{FF2B5EF4-FFF2-40B4-BE49-F238E27FC236}">
                <a16:creationId xmlns:a16="http://schemas.microsoft.com/office/drawing/2014/main" id="{8932F295-B600-4DEA-A0C4-9F5E1F18F408}"/>
              </a:ext>
            </a:extLst>
          </p:cNvPr>
          <p:cNvSpPr txBox="1"/>
          <p:nvPr/>
        </p:nvSpPr>
        <p:spPr>
          <a:xfrm>
            <a:off x="3591481" y="1964935"/>
            <a:ext cx="53238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0" b="0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小考拉体" panose="02000503000000000000" pitchFamily="2" charset="-122"/>
                <a:cs typeface="微软雅黑" panose="020B0503020204020204" pitchFamily="34" charset="-122"/>
              </a:rPr>
              <a:t>Khám</a:t>
            </a:r>
            <a:r>
              <a:rPr kumimoji="1" lang="en-US" altLang="zh-CN" sz="8000" b="0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小考拉体" panose="02000503000000000000" pitchFamily="2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8000" b="0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小考拉体" panose="02000503000000000000" pitchFamily="2" charset="-122"/>
                <a:cs typeface="微软雅黑" panose="020B0503020204020204" pitchFamily="34" charset="-122"/>
              </a:rPr>
              <a:t>phá</a:t>
            </a:r>
            <a:endParaRPr kumimoji="1" lang="en-US" altLang="zh-CN" sz="8000" b="0" i="0" u="none" strike="noStrike" kern="1200" cap="none" spc="0" normalizeH="0" baseline="0" noProof="0" dirty="0">
              <a:ln>
                <a:solidFill>
                  <a:srgbClr val="336600"/>
                </a:solidFill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小考拉体" panose="02000503000000000000" pitchFamily="2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7949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213645" y="176050"/>
              <a:ext cx="11760302" cy="651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8E5DD9-046A-4F55-B855-E259364D1624}"/>
              </a:ext>
            </a:extLst>
          </p:cNvPr>
          <p:cNvGrpSpPr/>
          <p:nvPr/>
        </p:nvGrpSpPr>
        <p:grpSpPr>
          <a:xfrm>
            <a:off x="119209" y="1894933"/>
            <a:ext cx="3636715" cy="3598970"/>
            <a:chOff x="8126350" y="1467127"/>
            <a:chExt cx="2765067" cy="2752924"/>
          </a:xfrm>
        </p:grpSpPr>
        <p:pic>
          <p:nvPicPr>
            <p:cNvPr id="13" name="图片 2" descr="2">
              <a:extLst>
                <a:ext uri="{FF2B5EF4-FFF2-40B4-BE49-F238E27FC236}">
                  <a16:creationId xmlns:a16="http://schemas.microsoft.com/office/drawing/2014/main" id="{8BF4BF20-91DC-4A0D-ABAD-280829EE3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6350" y="1467127"/>
              <a:ext cx="2765067" cy="2343882"/>
            </a:xfrm>
            <a:prstGeom prst="rect">
              <a:avLst/>
            </a:prstGeom>
          </p:spPr>
        </p:pic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66B163A8-3075-4EA0-BCDF-9474B7AA7EC6}"/>
                </a:ext>
              </a:extLst>
            </p:cNvPr>
            <p:cNvSpPr/>
            <p:nvPr/>
          </p:nvSpPr>
          <p:spPr>
            <a:xfrm>
              <a:off x="8126350" y="3132350"/>
              <a:ext cx="2571800" cy="108770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đôi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2790A2-1212-495D-875B-2D3B070EE824}"/>
              </a:ext>
            </a:extLst>
          </p:cNvPr>
          <p:cNvGrpSpPr/>
          <p:nvPr/>
        </p:nvGrpSpPr>
        <p:grpSpPr>
          <a:xfrm>
            <a:off x="3055654" y="961668"/>
            <a:ext cx="8740106" cy="1298019"/>
            <a:chOff x="3977443" y="-1656991"/>
            <a:chExt cx="3108271" cy="816099"/>
          </a:xfrm>
        </p:grpSpPr>
        <p:sp>
          <p:nvSpPr>
            <p:cNvPr id="23" name="矩形: 圆角 6">
              <a:extLst>
                <a:ext uri="{FF2B5EF4-FFF2-40B4-BE49-F238E27FC236}">
                  <a16:creationId xmlns:a16="http://schemas.microsoft.com/office/drawing/2014/main" id="{7C6BEA59-DC88-4666-A22E-A33DB9456A72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85E834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B5A5B7-82E8-4AC4-BDCA-865A4F201E93}"/>
                </a:ext>
              </a:extLst>
            </p:cNvPr>
            <p:cNvSpPr txBox="1"/>
            <p:nvPr/>
          </p:nvSpPr>
          <p:spPr>
            <a:xfrm>
              <a:off x="4149093" y="-1595570"/>
              <a:ext cx="2764972" cy="754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Muốn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khéo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cần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gì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B8BB5F8E-C9D7-4811-BA67-9CA9D08D784A}"/>
              </a:ext>
            </a:extLst>
          </p:cNvPr>
          <p:cNvSpPr/>
          <p:nvPr/>
        </p:nvSpPr>
        <p:spPr>
          <a:xfrm>
            <a:off x="3958319" y="2651760"/>
            <a:ext cx="3779520" cy="2307392"/>
          </a:xfrm>
          <a:prstGeom prst="cloud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7D59DCBA-2D8E-423C-A5B9-1EB4A5251AFB}"/>
              </a:ext>
            </a:extLst>
          </p:cNvPr>
          <p:cNvSpPr/>
          <p:nvPr/>
        </p:nvSpPr>
        <p:spPr>
          <a:xfrm>
            <a:off x="8194427" y="2651760"/>
            <a:ext cx="3779520" cy="2307392"/>
          </a:xfrm>
          <a:prstGeom prst="cloud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21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213645" y="176050"/>
              <a:ext cx="11760302" cy="651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ADC3C9-9A5F-40C6-8FF5-9FB9D3D92BEF}"/>
              </a:ext>
            </a:extLst>
          </p:cNvPr>
          <p:cNvGrpSpPr/>
          <p:nvPr/>
        </p:nvGrpSpPr>
        <p:grpSpPr>
          <a:xfrm>
            <a:off x="1727200" y="416560"/>
            <a:ext cx="9022080" cy="858273"/>
            <a:chOff x="3977443" y="-1656990"/>
            <a:chExt cx="3108271" cy="1374841"/>
          </a:xfrm>
          <a:solidFill>
            <a:schemeClr val="accent6">
              <a:lumMod val="75000"/>
            </a:schemeClr>
          </a:solidFill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D400D78-FD0B-4A72-B4B9-A1C5E533D6A1}"/>
                </a:ext>
              </a:extLst>
            </p:cNvPr>
            <p:cNvSpPr/>
            <p:nvPr/>
          </p:nvSpPr>
          <p:spPr>
            <a:xfrm>
              <a:off x="3977443" y="-1656990"/>
              <a:ext cx="3108271" cy="1374841"/>
            </a:xfrm>
            <a:prstGeom prst="roundRect">
              <a:avLst>
                <a:gd name="adj" fmla="val 16819"/>
              </a:avLst>
            </a:prstGeom>
            <a:grpFill/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F313FE-D328-4811-A030-2970FBF14691}"/>
                </a:ext>
              </a:extLst>
            </p:cNvPr>
            <p:cNvSpPr txBox="1"/>
            <p:nvPr/>
          </p:nvSpPr>
          <p:spPr>
            <a:xfrm>
              <a:off x="4037250" y="-1602679"/>
              <a:ext cx="3048464" cy="12325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cắm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tổ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A86EF8-7370-42A9-8B28-250548CF1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137" y="1575910"/>
            <a:ext cx="4944847" cy="44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2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46</Words>
  <Application>Microsoft Office PowerPoint</Application>
  <PresentationFormat>Widescreen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Baloo 2 ExtraBold</vt:lpstr>
      <vt:lpstr>Calibri</vt:lpstr>
      <vt:lpstr>Coiny</vt:lpstr>
      <vt:lpstr>字魂35号-经典雅黑</vt:lpstr>
      <vt:lpstr>2_Office Theme</vt:lpstr>
      <vt:lpstr>​​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19</cp:revision>
  <dcterms:created xsi:type="dcterms:W3CDTF">2021-06-08T09:22:31Z</dcterms:created>
  <dcterms:modified xsi:type="dcterms:W3CDTF">2025-10-06T15:30:58Z</dcterms:modified>
</cp:coreProperties>
</file>