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42" r:id="rId3"/>
  </p:sldMasterIdLst>
  <p:notesMasterIdLst>
    <p:notesMasterId r:id="rId8"/>
  </p:notesMasterIdLst>
  <p:sldIdLst>
    <p:sldId id="265" r:id="rId4"/>
    <p:sldId id="272" r:id="rId5"/>
    <p:sldId id="273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4E7A1-F770-403A-B44F-ABE2628A00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4FFD4-C49B-4DE4-BDB2-D4736871B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4FFD4-C49B-4DE4-BDB2-D4736871B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4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6021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0550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533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2025/10/6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4640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2025/10/6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962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6691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5620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79-390F-43A6-AC14-B1CABED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30C7-EC53-41C6-AD0A-31341F9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6998-DD6F-42CA-A737-516A602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1D88-2D9B-4FA2-B80A-7455279D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5A0-C953-46A5-A6F3-31FCC0C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26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6CE-1CA2-4204-B0F3-2B0FBAE2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AB5C-AB28-448B-A25F-E4E0AD09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ADDF-1A64-4D70-ACA9-47B3B898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8F4-5BDD-4136-945A-F922D573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3410-1C04-4EB0-9CB7-30689DD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1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26E-FFF6-4027-92B2-7B5EA644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C04B-EF1F-4529-AA8B-708B5FE2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5190-FB41-4106-9714-2FDBA7DF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320E-9EAF-4407-9F98-D5C2623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6BFE-3021-4D67-95D8-6652357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0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6E-923C-4A8F-8491-3C5C1A8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E3AD-E65C-41B5-915D-C2A727B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8FCB-2A22-429E-848A-414DC56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09ED-35AD-4812-9D8A-5FE3C80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75C-F4C6-47BC-8E3F-90F4F63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EB8A-E5B3-46A2-94C5-EB2F0DB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1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06006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914-5815-47F7-B777-1813DBB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AED0-D0AA-467A-BF42-C30D1463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5CD6-6B52-41C9-8A22-316B29A9B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64B15-C169-46D1-83C2-B8B16C13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ED00D-6F58-4021-A952-466949F57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5CE5-EFD7-47B4-B59C-0C321798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6652-AC25-484C-9C2D-6A34B4B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93B32-A344-4D10-906E-F434CE3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0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2663-0E0A-407E-AC0F-AFB7DBD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A8D4-4D5D-4C50-B09C-F8CE7074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5B044-6C88-4C1A-A951-A2D4252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0F14-7262-41D8-A656-F1BE3E22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73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0C0E2-DFB9-4B4D-B9B6-2258834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05B86-3FF9-4C23-B37F-E4C9919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73E-1C15-4F09-88C0-67A47FA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0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B8FA-76C8-4C14-B5ED-2BFC85C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98EA-56EC-40B2-A915-F184D35E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6392-9310-4A6C-BCA6-2355481E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D11A-ACAD-4332-B5B7-B9303E1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1F16-58AE-4EB0-AF1F-7B8B7B8A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C90-9D25-48C6-A691-C04D1DF7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3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E5C4-34DD-45DA-AD1B-6158303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5D8F7-0017-4FE8-89C7-2C7FC378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A34A-E2E0-4B31-955F-BBE9DBF7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F6CE-EB44-488B-92EF-6743F9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206D-D557-4584-8EB9-C8BEACF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69E0-AF85-45E8-96AF-DEA80B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49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BD6-BC84-457D-9D42-5898817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9D96-11D6-4368-881F-1F767277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2D8-6CB0-46B5-9885-009F7BB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5F42-E113-4A46-8782-0328155B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DA6-D277-46FC-B46C-E20D5F3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1882-5ECD-402C-86C5-DF90BE5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7C0AC-E4BF-46E6-B041-B80A73D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7395-EC73-4181-B953-B7E20B8C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A78-E082-4E2D-A4AB-E386B4C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E85C-55DF-4760-95D9-E461AD31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2903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632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62595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7336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1556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640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3834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092DF97E-46E6-DE7E-8DBF-23AFDC8A43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51" y="142875"/>
            <a:ext cx="14192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C6E79F0-341F-BF0A-6B40-3C7127C498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242" y="-85014"/>
            <a:ext cx="1675273" cy="16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A14B-AAEC-41E9-BC08-D92484B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7A-3532-415A-9DCA-F5DCF49B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CFEF-C3A8-47D1-B2E3-050502DF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0E65-1202-4E43-8F58-8217D806B1D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335A-7089-437C-A2D9-54A8C868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AB-0B28-4ECE-9665-D760844C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CD302-D0E5-421B-82BB-3C28DFF65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7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gif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17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3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4742603" y="219050"/>
            <a:ext cx="6894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D.Tết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guyên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3489" y="3626554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4496707" y="219050"/>
            <a:ext cx="7357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Bánh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nướng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Bánh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dẻo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pin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2397" y="2329912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39 L -2.08333E-6 -0.00116 C 0.01068 -0.0088 0.01888 -0.01597 0.03034 -0.01597 C 0.05768 -0.01597 0.08477 -0.00949 0.11159 -0.00347 C 0.11875 0.00093 0.14662 0.01921 0.15391 0.02593 C 0.17175 0.04236 0.18972 0.05926 0.20664 0.0787 C 0.22136 0.09537 0.23034 0.1044 0.24362 0.12292 C 0.24896 0.13032 0.25456 0.1375 0.25938 0.1463 C 0.26849 0.16181 0.2763 0.18472 0.28268 0.20509 C 0.28685 0.21806 0.29154 0.23056 0.29427 0.24514 C 0.29701 0.2588 0.29531 0.25255 0.29948 0.26412 C 0.3 0.26667 0.30013 0.26991 0.30065 0.27269 C 0.30404 0.28588 0.30391 0.27639 0.30391 0.28333 " pathEditMode="relative" rAng="0" ptsTypes="AAAAAAAAAAAAA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4742603" y="219050"/>
            <a:ext cx="7239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Bánh gì vui tết trẻ con. Trông trăng cắt bánh thơm ngon cả nhà?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4415611" y="2824681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Bánh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8381616" y="281577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Bánh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tét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Bánh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Bánh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ga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79" y="281577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440" y="279191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3664" y="2322751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8"/>
          <a:srcRect r="25406"/>
          <a:stretch/>
        </p:blipFill>
        <p:spPr>
          <a:xfrm>
            <a:off x="4112173" y="4587698"/>
            <a:ext cx="1169653" cy="1568030"/>
          </a:xfrm>
          <a:prstGeom prst="rect">
            <a:avLst/>
          </a:prstGeom>
        </p:spPr>
      </p:pic>
      <p:pic>
        <p:nvPicPr>
          <p:cNvPr id="32" name="Picture 12" descr="Káº¿t quáº£ hÃ¬nh áº£nh cho win text gif">
            <a:extLst>
              <a:ext uri="{FF2B5EF4-FFF2-40B4-BE49-F238E27FC236}">
                <a16:creationId xmlns:a16="http://schemas.microsoft.com/office/drawing/2014/main" id="{345183B8-E764-4800-8FAC-D1E3A83DB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72" y="1304903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00023 C 0.00351 -0.00579 0.00625 -0.01111 0.01015 -0.01111 C 0.0194 -0.01111 0.02851 -0.00625 0.03763 -0.00162 C 0.03997 0.00185 0.04948 0.01597 0.05195 0.02106 C 0.05794 0.03379 0.06393 0.04676 0.06966 0.0618 C 0.07461 0.07476 0.07773 0.08171 0.08216 0.09606 C 0.08398 0.10162 0.08593 0.10717 0.0875 0.11412 C 0.09062 0.12592 0.09323 0.14375 0.09531 0.15949 C 0.09674 0.16944 0.0983 0.17916 0.09935 0.19027 C 0.10026 0.20092 0.09961 0.19606 0.10104 0.20486 C 0.10117 0.20694 0.1013 0.20949 0.10143 0.21157 C 0.1026 0.22176 0.1026 0.21435 0.1026 0.2199 " pathEditMode="relative" rAng="0" ptsTypes="AAAAAAAAAAAAA"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0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033" y="476885"/>
            <a:ext cx="11163935" cy="5904230"/>
          </a:xfrm>
          <a:prstGeom prst="rect">
            <a:avLst/>
          </a:prstGeom>
          <a:solidFill>
            <a:srgbClr val="F2F2F2"/>
          </a:solidFill>
          <a:ln w="76200">
            <a:solidFill>
              <a:srgbClr val="FFF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48422" y="661347"/>
            <a:ext cx="8454264" cy="788748"/>
            <a:chOff x="7897" y="2523"/>
            <a:chExt cx="9182" cy="1242"/>
          </a:xfrm>
        </p:grpSpPr>
        <p:sp>
          <p:nvSpPr>
            <p:cNvPr id="25" name="矩形: 圆角 24"/>
            <p:cNvSpPr/>
            <p:nvPr/>
          </p:nvSpPr>
          <p:spPr>
            <a:xfrm>
              <a:off x="7996" y="2635"/>
              <a:ext cx="9083" cy="101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747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235" y="2830"/>
              <a:ext cx="731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Trung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thu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897" y="2523"/>
              <a:ext cx="1242" cy="1242"/>
              <a:chOff x="5054789" y="1642303"/>
              <a:chExt cx="707886" cy="707886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054789" y="1642303"/>
                <a:ext cx="707886" cy="707886"/>
              </a:xfrm>
              <a:prstGeom prst="ellipse">
                <a:avLst/>
              </a:prstGeom>
              <a:solidFill>
                <a:srgbClr val="074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212687" y="1659931"/>
                <a:ext cx="392091" cy="634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111215" y="1698729"/>
                <a:ext cx="595034" cy="59503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57BC25-67E0-4C44-9AAA-CE6EAAD33EFB}"/>
              </a:ext>
            </a:extLst>
          </p:cNvPr>
          <p:cNvGrpSpPr/>
          <p:nvPr/>
        </p:nvGrpSpPr>
        <p:grpSpPr>
          <a:xfrm>
            <a:off x="815895" y="1926258"/>
            <a:ext cx="3636715" cy="3598970"/>
            <a:chOff x="8126350" y="1467127"/>
            <a:chExt cx="2765067" cy="2752924"/>
          </a:xfrm>
        </p:grpSpPr>
        <p:pic>
          <p:nvPicPr>
            <p:cNvPr id="35" name="图片 2" descr="2">
              <a:extLst>
                <a:ext uri="{FF2B5EF4-FFF2-40B4-BE49-F238E27FC236}">
                  <a16:creationId xmlns:a16="http://schemas.microsoft.com/office/drawing/2014/main" id="{DD09A51D-BFC0-469F-9EA3-C7963B69C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6350" y="1467127"/>
              <a:ext cx="2765067" cy="2343882"/>
            </a:xfrm>
            <a:prstGeom prst="rect">
              <a:avLst/>
            </a:prstGeom>
          </p:spPr>
        </p:pic>
        <p:sp>
          <p:nvSpPr>
            <p:cNvPr id="36" name="Rounded Rectangle 17">
              <a:extLst>
                <a:ext uri="{FF2B5EF4-FFF2-40B4-BE49-F238E27FC236}">
                  <a16:creationId xmlns:a16="http://schemas.microsoft.com/office/drawing/2014/main" id="{CA2DCCF7-5486-4743-894F-2553639273C6}"/>
                </a:ext>
              </a:extLst>
            </p:cNvPr>
            <p:cNvSpPr/>
            <p:nvPr/>
          </p:nvSpPr>
          <p:spPr>
            <a:xfrm>
              <a:off x="8126350" y="3132350"/>
              <a:ext cx="2571800" cy="108770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đôi</a:t>
              </a:r>
              <a:endPara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D3B801-2B92-4DC0-906D-02204F132D63}"/>
              </a:ext>
            </a:extLst>
          </p:cNvPr>
          <p:cNvGrpSpPr/>
          <p:nvPr/>
        </p:nvGrpSpPr>
        <p:grpSpPr>
          <a:xfrm>
            <a:off x="4198418" y="2340280"/>
            <a:ext cx="7353310" cy="1250339"/>
            <a:chOff x="3977443" y="-1656991"/>
            <a:chExt cx="3108271" cy="786121"/>
          </a:xfrm>
        </p:grpSpPr>
        <p:sp>
          <p:nvSpPr>
            <p:cNvPr id="38" name="矩形: 圆角 6">
              <a:extLst>
                <a:ext uri="{FF2B5EF4-FFF2-40B4-BE49-F238E27FC236}">
                  <a16:creationId xmlns:a16="http://schemas.microsoft.com/office/drawing/2014/main" id="{DCC48A6E-E2F2-4839-9D92-78EB697FD8FC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F3B7BA6-9024-4A32-9B2C-CFFCAD794A62}"/>
                </a:ext>
              </a:extLst>
            </p:cNvPr>
            <p:cNvSpPr txBox="1"/>
            <p:nvPr/>
          </p:nvSpPr>
          <p:spPr>
            <a:xfrm>
              <a:off x="4149092" y="-1561023"/>
              <a:ext cx="2764972" cy="677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Tết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09CD81-081B-453F-AF3F-3CA746DBE6FE}"/>
              </a:ext>
            </a:extLst>
          </p:cNvPr>
          <p:cNvGrpSpPr/>
          <p:nvPr/>
        </p:nvGrpSpPr>
        <p:grpSpPr>
          <a:xfrm>
            <a:off x="4324657" y="4079921"/>
            <a:ext cx="7353310" cy="1250339"/>
            <a:chOff x="3977443" y="-1656991"/>
            <a:chExt cx="3108271" cy="786121"/>
          </a:xfrm>
        </p:grpSpPr>
        <p:sp>
          <p:nvSpPr>
            <p:cNvPr id="50" name="矩形: 圆角 6">
              <a:extLst>
                <a:ext uri="{FF2B5EF4-FFF2-40B4-BE49-F238E27FC236}">
                  <a16:creationId xmlns:a16="http://schemas.microsoft.com/office/drawing/2014/main" id="{8C4DA484-7E20-4CCE-936A-2B79B0709A9E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528502-74EF-4364-9DE4-F0C466C9D1D6}"/>
                </a:ext>
              </a:extLst>
            </p:cNvPr>
            <p:cNvSpPr txBox="1"/>
            <p:nvPr/>
          </p:nvSpPr>
          <p:spPr>
            <a:xfrm>
              <a:off x="4149092" y="-1561023"/>
              <a:ext cx="2764972" cy="677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Tết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159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微软雅黑</vt:lpstr>
      <vt:lpstr>Arial</vt:lpstr>
      <vt:lpstr>Calibri</vt:lpstr>
      <vt:lpstr>Calibri Light</vt:lpstr>
      <vt:lpstr>Times New Roman</vt:lpstr>
      <vt:lpstr>2_Office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34</cp:revision>
  <dcterms:created xsi:type="dcterms:W3CDTF">2021-06-09T04:20:56Z</dcterms:created>
  <dcterms:modified xsi:type="dcterms:W3CDTF">2025-10-06T15:22:21Z</dcterms:modified>
</cp:coreProperties>
</file>