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"/>
  </p:notesMasterIdLst>
  <p:sldIdLst>
    <p:sldId id="306" r:id="rId3"/>
    <p:sldId id="342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71" autoAdjust="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1A67B-B764-4366-8228-B3F0FC042D5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600B9-3921-4FCF-B0F9-1DC8DBF9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7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80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65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6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16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0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49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30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31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1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97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2160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93501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Quốc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Đức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Tuấn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Ngọc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Phương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Phạm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Vũ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Gia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Châu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Tuệ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Châu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Thùy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Quỳnh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Đức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Thùy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Dương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Lâm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Hồng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Hạnh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Tuấn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Hưng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Khải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Khanh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Tuấn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Kiệt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Thanh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Lâm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Phương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Nhật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Hoàng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Khánh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Ngân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Ngọc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Khánh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Tâm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Tuấn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Thành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Thanh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Thảo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Thanh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Trúc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Nhã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Uyên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Hà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Vy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Tường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Vy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Ngọc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Thế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Mỹ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Vĩnh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Hoàn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0644" y="512034"/>
            <a:ext cx="4308263" cy="2891250"/>
            <a:chOff x="210559" y="170974"/>
            <a:chExt cx="4308263" cy="28912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7 + 5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141" y="342966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157" y="3456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718" y="423967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  <a:sym typeface="Arial"/>
              </a:rPr>
              <a:t>12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Quốc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Đức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Tuấn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Ngọc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Phương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Phạm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Vũ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Gia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Châu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Tuệ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Châu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Thùy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Quỳnh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Đức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Thùy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Dương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Lâm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Hồng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Hạnh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Tuấn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Hưng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Khải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Khanh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Tuấn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Kiệt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Thanh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Lâm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Phương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Nhật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Hoàng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Khánh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Ngân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Ngọc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Khánh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Tâm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Tuấn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Thành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Thanh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Thảo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Thanh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Trúc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Nhã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Uyên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Hà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Vy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Tường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Vy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Thảo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Ngọc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Thế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Mỹ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Vĩnh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Hoàn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17682" y="687705"/>
            <a:ext cx="4128537" cy="2941114"/>
            <a:chOff x="390285" y="121110"/>
            <a:chExt cx="4128537" cy="29411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6 + 7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38453" y="36551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9469" y="368232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9030" y="44652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  <a:sym typeface="Arial"/>
              </a:rPr>
              <a:t>13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531" y="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1" y="408871"/>
            <a:ext cx="2985745" cy="1522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" y="1741715"/>
            <a:ext cx="1352124" cy="1189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6591052" y="1931016"/>
            <a:ext cx="1220855" cy="623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2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43" y="1712509"/>
            <a:ext cx="1132223" cy="1163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603128" y="1634349"/>
            <a:ext cx="1113445" cy="1147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3400" r="97100">
                        <a14:foregroundMark x1="17100" y1="48611" x2="17800" y2="66574"/>
                        <a14:foregroundMark x1="30900" y1="51667" x2="23400" y2="55185"/>
                        <a14:foregroundMark x1="63100" y1="42037" x2="80600" y2="3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46" b="25822"/>
          <a:stretch/>
        </p:blipFill>
        <p:spPr>
          <a:xfrm>
            <a:off x="10376569" y="1828288"/>
            <a:ext cx="1265407" cy="809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4356472" y="1954073"/>
            <a:ext cx="1231118" cy="5589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0474" y="267760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911341" y="267760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784139" y="2677604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6971161" y="267760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777936" y="2677604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10778953" y="267760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27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78334" y="3843902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+ 3 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78522" y="384390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8334" y="4667105"/>
            <a:ext cx="18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 + 7 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91061" y="4645526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3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749165" y="3834082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+ 7 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49353" y="383408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3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749165" y="4716065"/>
            <a:ext cx="19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+ 8 =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49353" y="4716065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3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904488" y="3843902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+ 9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04676" y="384390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41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933774" y="4667105"/>
            <a:ext cx="19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+ 5 =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633962" y="4667105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</a:p>
        </p:txBody>
      </p:sp>
      <p:pic>
        <p:nvPicPr>
          <p:cNvPr id="44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FBCE23-5C6D-730A-032F-911E8FA76E77}"/>
              </a:ext>
            </a:extLst>
          </p:cNvPr>
          <p:cNvSpPr/>
          <p:nvPr/>
        </p:nvSpPr>
        <p:spPr>
          <a:xfrm>
            <a:off x="329609" y="5592726"/>
            <a:ext cx="11706447" cy="10100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11991741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5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5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57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5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457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57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ab5ahrs">
      <a:majorFont>
        <a:latin typeface="Arial"/>
        <a:ea typeface="HappyZcool"/>
        <a:cs typeface=""/>
      </a:majorFont>
      <a:minorFont>
        <a:latin typeface="Arial"/>
        <a:ea typeface="HappyZcoo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301</Words>
  <Application>Microsoft Office PowerPoint</Application>
  <PresentationFormat>Widescreen</PresentationFormat>
  <Paragraphs>109</Paragraphs>
  <Slides>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字魂59号-创粗黑</vt:lpstr>
      <vt:lpstr>2_Office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2024-04-28T09:38:52Z</dcterms:created>
  <dcterms:modified xsi:type="dcterms:W3CDTF">2025-10-06T14:47:12Z</dcterms:modified>
</cp:coreProperties>
</file>