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63" r:id="rId4"/>
    <p:sldId id="312" r:id="rId5"/>
    <p:sldId id="313" r:id="rId6"/>
    <p:sldId id="32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46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2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9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7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3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8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8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6.gif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+ 7 = ?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70268" y="3749288"/>
            <a:ext cx="2006982" cy="1862048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9 + 4 = ?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70268" y="3749288"/>
            <a:ext cx="2006982" cy="1862048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4 + 8 = ?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70268" y="3749288"/>
            <a:ext cx="2006982" cy="1862048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en-3 Alpha Turbo 4147333135, Setting A classroom, Cropped - Picture2w, M 5">
            <a:hlinkClick r:id="" action="ppaction://media"/>
            <a:extLst>
              <a:ext uri="{FF2B5EF4-FFF2-40B4-BE49-F238E27FC236}">
                <a16:creationId xmlns:a16="http://schemas.microsoft.com/office/drawing/2014/main" id="{9B9B0361-7371-8740-3AAF-6C56162D74C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114300"/>
            <a:ext cx="12192000" cy="674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D52861-5D30-850D-A78E-BE9D1E800A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421640"/>
            <a:ext cx="2550863" cy="35213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E32B0F-642B-52A3-957B-6F4C9A06388C}"/>
              </a:ext>
            </a:extLst>
          </p:cNvPr>
          <p:cNvSpPr/>
          <p:nvPr/>
        </p:nvSpPr>
        <p:spPr>
          <a:xfrm>
            <a:off x="10932160" y="6217920"/>
            <a:ext cx="1005840" cy="46736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E2A7E-FBB4-6E04-451B-18C576BCB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9" b="94949" l="9990" r="89908">
                        <a14:foregroundMark x1="31404" y1="8727" x2="44980" y2="8727"/>
                        <a14:foregroundMark x1="44980" y1="8727" x2="59375" y2="8000"/>
                        <a14:foregroundMark x1="59375" y1="8000" x2="60707" y2="6949"/>
                        <a14:foregroundMark x1="40984" y1="51838" x2="51691" y2="55273"/>
                        <a14:foregroundMark x1="55840" y1="52162" x2="61066" y2="56444"/>
                        <a14:foregroundMark x1="44160" y1="91394" x2="73309" y2="91556"/>
                        <a14:foregroundMark x1="43443" y1="93939" x2="77254" y2="9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35" y="1925526"/>
            <a:ext cx="4095963" cy="5194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32B0B-7C6D-0328-57DB-493314308A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319">
            <a:off x="1497074" y="4039289"/>
            <a:ext cx="497464" cy="248732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4189A5B2-5665-702E-044F-036E70C170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679680" y="452120"/>
            <a:ext cx="406400" cy="406400"/>
          </a:xfrm>
          <a:prstGeom prst="rect">
            <a:avLst/>
          </a:prstGeom>
        </p:spPr>
      </p:pic>
      <p:pic>
        <p:nvPicPr>
          <p:cNvPr id="11" name="2">
            <a:hlinkClick r:id="" action="ppaction://media"/>
            <a:extLst>
              <a:ext uri="{FF2B5EF4-FFF2-40B4-BE49-F238E27FC236}">
                <a16:creationId xmlns:a16="http://schemas.microsoft.com/office/drawing/2014/main" id="{427DDFEA-1094-47B7-040C-45FB82803A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99440" y="157480"/>
            <a:ext cx="406400" cy="406400"/>
          </a:xfrm>
          <a:prstGeom prst="rect">
            <a:avLst/>
          </a:prstGeom>
        </p:spPr>
      </p:pic>
      <p:pic>
        <p:nvPicPr>
          <p:cNvPr id="12" name="3">
            <a:hlinkClick r:id="" action="ppaction://media"/>
            <a:extLst>
              <a:ext uri="{FF2B5EF4-FFF2-40B4-BE49-F238E27FC236}">
                <a16:creationId xmlns:a16="http://schemas.microsoft.com/office/drawing/2014/main" id="{A511C658-4216-3FAA-DF34-7FA5C4DCF7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01040" y="8585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41</Words>
  <Application>Microsoft Office PowerPoint</Application>
  <PresentationFormat>Widescreen</PresentationFormat>
  <Paragraphs>13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LNTH-LuoLuoNotangYuanTi 1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58</cp:revision>
  <dcterms:created xsi:type="dcterms:W3CDTF">2024-04-29T09:15:23Z</dcterms:created>
  <dcterms:modified xsi:type="dcterms:W3CDTF">2025-10-06T14:50:24Z</dcterms:modified>
</cp:coreProperties>
</file>