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2" r:id="rId2"/>
    <p:sldId id="257" r:id="rId3"/>
    <p:sldId id="353" r:id="rId4"/>
    <p:sldId id="316" r:id="rId5"/>
    <p:sldId id="308" r:id="rId6"/>
    <p:sldId id="309" r:id="rId7"/>
    <p:sldId id="325" r:id="rId8"/>
    <p:sldId id="340" r:id="rId9"/>
    <p:sldId id="354" r:id="rId10"/>
    <p:sldId id="355" r:id="rId11"/>
    <p:sldId id="330" r:id="rId12"/>
    <p:sldId id="356"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8F9BC-8218-4BA6-AE17-F2299B31DE86}"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684C2-5F51-42AC-ABEF-2445A809361B}" type="slidenum">
              <a:rPr lang="en-US" smtClean="0"/>
              <a:t>‹#›</a:t>
            </a:fld>
            <a:endParaRPr lang="en-US"/>
          </a:p>
        </p:txBody>
      </p:sp>
    </p:spTree>
    <p:extLst>
      <p:ext uri="{BB962C8B-B14F-4D97-AF65-F5344CB8AC3E}">
        <p14:creationId xmlns:p14="http://schemas.microsoft.com/office/powerpoint/2010/main" val="167828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647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4377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794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4051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336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77709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0367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75975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132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7627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67590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9959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9956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59940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6656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0259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2025/10/9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05796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C3130D94-4EF0-E615-2762-7C272B4462D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1155" y="161631"/>
            <a:ext cx="1388294" cy="1388294"/>
          </a:xfrm>
          <a:prstGeom prst="rect">
            <a:avLst/>
          </a:prstGeom>
        </p:spPr>
      </p:pic>
    </p:spTree>
    <p:extLst>
      <p:ext uri="{BB962C8B-B14F-4D97-AF65-F5344CB8AC3E}">
        <p14:creationId xmlns:p14="http://schemas.microsoft.com/office/powerpoint/2010/main" val="3187889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6.png"/><Relationship Id="rId3" Type="http://schemas.openxmlformats.org/officeDocument/2006/relationships/image" Target="../media/image35.jpeg"/><Relationship Id="rId7" Type="http://schemas.microsoft.com/office/2007/relationships/hdphoto" Target="../media/hdphoto3.wdp"/><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8.png"/><Relationship Id="rId11" Type="http://schemas.microsoft.com/office/2007/relationships/hdphoto" Target="../media/hdphoto5.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1.xml"/><Relationship Id="rId21" Type="http://schemas.microsoft.com/office/2007/relationships/hdphoto" Target="../media/hdphoto6.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0.xml"/><Relationship Id="rId16" Type="http://schemas.openxmlformats.org/officeDocument/2006/relationships/image" Target="../media/image14.emf"/><Relationship Id="rId20" Type="http://schemas.openxmlformats.org/officeDocument/2006/relationships/image" Target="../media/image48.png"/><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9.xml"/><Relationship Id="rId15" Type="http://schemas.openxmlformats.org/officeDocument/2006/relationships/image" Target="../media/image13.emf"/><Relationship Id="rId10" Type="http://schemas.openxmlformats.org/officeDocument/2006/relationships/image" Target="../media/image4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50.png"/><Relationship Id="rId3" Type="http://schemas.openxmlformats.org/officeDocument/2006/relationships/image" Target="../media/image35.jpeg"/><Relationship Id="rId7" Type="http://schemas.microsoft.com/office/2007/relationships/hdphoto" Target="../media/hdphoto3.wdp"/><Relationship Id="rId12" Type="http://schemas.microsoft.com/office/2007/relationships/hdphoto" Target="../media/hdphoto7.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37.png"/><Relationship Id="rId15" Type="http://schemas.openxmlformats.org/officeDocument/2006/relationships/image" Target="../media/image52.png"/><Relationship Id="rId10" Type="http://schemas.microsoft.com/office/2007/relationships/hdphoto" Target="../media/hdphoto5.wdp"/><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53.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emf"/><Relationship Id="rId18" Type="http://schemas.openxmlformats.org/officeDocument/2006/relationships/image" Target="../media/image17.emf"/><Relationship Id="rId3" Type="http://schemas.openxmlformats.org/officeDocument/2006/relationships/tags" Target="../tags/tag7.xml"/><Relationship Id="rId21" Type="http://schemas.openxmlformats.org/officeDocument/2006/relationships/image" Target="../media/image6.emf"/><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microsoft.com/office/2007/relationships/hdphoto" Target="../media/hdphoto1.wdp"/><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9.emf"/><Relationship Id="rId5" Type="http://schemas.openxmlformats.org/officeDocument/2006/relationships/slideLayout" Target="../slideLayouts/slideLayout1.xml"/><Relationship Id="rId15" Type="http://schemas.openxmlformats.org/officeDocument/2006/relationships/image" Target="../media/image13.emf"/><Relationship Id="rId23" Type="http://schemas.openxmlformats.org/officeDocument/2006/relationships/image" Target="../media/image31.png"/><Relationship Id="rId10" Type="http://schemas.openxmlformats.org/officeDocument/2006/relationships/image" Target="../media/image3.png"/><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image" Target="../media/image8.png"/><Relationship Id="rId14" Type="http://schemas.openxmlformats.org/officeDocument/2006/relationships/image" Target="../media/image12.emf"/><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32.png"/><Relationship Id="rId9" Type="http://schemas.openxmlformats.org/officeDocument/2006/relationships/image" Target="../media/image21.emf"/><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4.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9.xml"/><Relationship Id="rId12" Type="http://schemas.openxmlformats.org/officeDocument/2006/relationships/slide" Target="slide10.xml"/><Relationship Id="rId17" Type="http://schemas.openxmlformats.org/officeDocument/2006/relationships/image" Target="../media/image3.png"/><Relationship Id="rId2" Type="http://schemas.openxmlformats.org/officeDocument/2006/relationships/notesSlide" Target="../notesSlides/notesSlide4.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6.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40.png"/><Relationship Id="rId23" Type="http://schemas.openxmlformats.org/officeDocument/2006/relationships/slide" Target="slide11.xml"/><Relationship Id="rId10" Type="http://schemas.openxmlformats.org/officeDocument/2006/relationships/image" Target="../media/image38.png"/><Relationship Id="rId19" Type="http://schemas.openxmlformats.org/officeDocument/2006/relationships/image" Target="../media/image22.emf"/><Relationship Id="rId4" Type="http://schemas.openxmlformats.org/officeDocument/2006/relationships/image" Target="../media/image35.jpeg"/><Relationship Id="rId9" Type="http://schemas.openxmlformats.org/officeDocument/2006/relationships/slide" Target="slide7.xml"/><Relationship Id="rId14" Type="http://schemas.microsoft.com/office/2007/relationships/hdphoto" Target="../media/hdphoto4.wdp"/><Relationship Id="rId22"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jpe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audio" Target="../media/audio2.wav"/><Relationship Id="rId7" Type="http://schemas.openxmlformats.org/officeDocument/2006/relationships/image" Target="../media/image38.png"/><Relationship Id="rId12" Type="http://schemas.openxmlformats.org/officeDocument/2006/relationships/slide" Target="slide6.xml"/><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3.sv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5" Type="http://schemas.openxmlformats.org/officeDocument/2006/relationships/image" Target="../media/image41.png"/><Relationship Id="rId10" Type="http://schemas.microsoft.com/office/2007/relationships/hdphoto" Target="../media/hdphoto4.wdp"/><Relationship Id="rId19" Type="http://schemas.openxmlformats.org/officeDocument/2006/relationships/image" Target="../media/image43.png"/><Relationship Id="rId4" Type="http://schemas.openxmlformats.org/officeDocument/2006/relationships/image" Target="../media/image35.jpeg"/><Relationship Id="rId9" Type="http://schemas.openxmlformats.org/officeDocument/2006/relationships/image" Target="../media/image39.png"/><Relationship Id="rId1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5.jpe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38.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9" name="图片 9"/>
          <p:cNvPicPr>
            <a:picLocks noChangeAspect="1"/>
          </p:cNvPicPr>
          <p:nvPr/>
        </p:nvPicPr>
        <p:blipFill>
          <a:blip r:embed="rId8"/>
          <a:stretch>
            <a:fillRect/>
          </a:stretch>
        </p:blipFill>
        <p:spPr>
          <a:xfrm>
            <a:off x="3681361" y="-318762"/>
            <a:ext cx="2427723" cy="1619723"/>
          </a:xfrm>
          <a:prstGeom prst="rect">
            <a:avLst/>
          </a:prstGeom>
        </p:spPr>
      </p:pic>
      <p:pic>
        <p:nvPicPr>
          <p:cNvPr id="10" name="图片 9"/>
          <p:cNvPicPr>
            <a:picLocks noChangeAspect="1"/>
          </p:cNvPicPr>
          <p:nvPr/>
        </p:nvPicPr>
        <p:blipFill>
          <a:blip r:embed="rId8"/>
          <a:stretch>
            <a:fillRect/>
          </a:stretch>
        </p:blipFill>
        <p:spPr>
          <a:xfrm>
            <a:off x="6939538" y="-319723"/>
            <a:ext cx="2427723" cy="1619723"/>
          </a:xfrm>
          <a:prstGeom prst="rect">
            <a:avLst/>
          </a:prstGeom>
        </p:spPr>
      </p:pic>
      <p:pic>
        <p:nvPicPr>
          <p:cNvPr id="11" name="图片 9"/>
          <p:cNvPicPr>
            <a:picLocks noChangeAspect="1"/>
          </p:cNvPicPr>
          <p:nvPr/>
        </p:nvPicPr>
        <p:blipFill>
          <a:blip r:embed="rId8"/>
          <a:stretch>
            <a:fillRect/>
          </a:stretch>
        </p:blipFill>
        <p:spPr>
          <a:xfrm>
            <a:off x="9895676" y="-397344"/>
            <a:ext cx="2427723" cy="1619723"/>
          </a:xfrm>
          <a:prstGeom prst="rect">
            <a:avLst/>
          </a:prstGeom>
        </p:spPr>
      </p:pic>
      <p:pic>
        <p:nvPicPr>
          <p:cNvPr id="16" name="Picture 2" descr="Cartoon handsome prince riding horse isolated Vector Image">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10148128" y="4857749"/>
            <a:ext cx="2514244" cy="211934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FC6245B-76FC-B238-6EC0-26D7577342B7}"/>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E01933D-62DF-11FB-263B-A5BC12C9B0B7}"/>
              </a:ext>
            </a:extLst>
          </p:cNvPr>
          <p:cNvSpPr txBox="1"/>
          <p:nvPr/>
        </p:nvSpPr>
        <p:spPr>
          <a:xfrm>
            <a:off x="1711911" y="837863"/>
            <a:ext cx="8238943"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Toa </a:t>
            </a:r>
            <a:r>
              <a:rPr lang="en-US" sz="2400" dirty="0" err="1">
                <a:latin typeface="Calibri" panose="020F0502020204030204" pitchFamily="34" charset="0"/>
                <a:cs typeface="Calibri" panose="020F0502020204030204" pitchFamily="34" charset="0"/>
              </a:rPr>
              <a:t>tàu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phép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lớn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a:t>
            </a:r>
          </a:p>
        </p:txBody>
      </p:sp>
      <p:sp>
        <p:nvSpPr>
          <p:cNvPr id="12" name="Oval 11">
            <a:extLst>
              <a:ext uri="{FF2B5EF4-FFF2-40B4-BE49-F238E27FC236}">
                <a16:creationId xmlns:a16="http://schemas.microsoft.com/office/drawing/2014/main" id="{C343902E-56BE-D7DE-A10D-4E16B81A209C}"/>
              </a:ext>
            </a:extLst>
          </p:cNvPr>
          <p:cNvSpPr/>
          <p:nvPr/>
        </p:nvSpPr>
        <p:spPr>
          <a:xfrm>
            <a:off x="1188692" y="776308"/>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3</a:t>
            </a:r>
          </a:p>
        </p:txBody>
      </p:sp>
      <p:pic>
        <p:nvPicPr>
          <p:cNvPr id="14" name="Picture 13">
            <a:extLst>
              <a:ext uri="{FF2B5EF4-FFF2-40B4-BE49-F238E27FC236}">
                <a16:creationId xmlns:a16="http://schemas.microsoft.com/office/drawing/2014/main" id="{0168D6BB-0EE1-01CD-C563-298BF7F77F66}"/>
              </a:ext>
            </a:extLst>
          </p:cNvPr>
          <p:cNvPicPr>
            <a:picLocks noChangeAspect="1"/>
          </p:cNvPicPr>
          <p:nvPr/>
        </p:nvPicPr>
        <p:blipFill>
          <a:blip r:embed="rId12"/>
          <a:stretch>
            <a:fillRect/>
          </a:stretch>
        </p:blipFill>
        <p:spPr>
          <a:xfrm>
            <a:off x="1507032" y="1665732"/>
            <a:ext cx="8648700" cy="1447800"/>
          </a:xfrm>
          <a:prstGeom prst="rect">
            <a:avLst/>
          </a:prstGeom>
        </p:spPr>
      </p:pic>
      <p:sp>
        <p:nvSpPr>
          <p:cNvPr id="18" name="TextBox 17">
            <a:extLst>
              <a:ext uri="{FF2B5EF4-FFF2-40B4-BE49-F238E27FC236}">
                <a16:creationId xmlns:a16="http://schemas.microsoft.com/office/drawing/2014/main" id="{CB10C6D8-DE83-CD17-ED6E-ECD6DF2F569D}"/>
              </a:ext>
            </a:extLst>
          </p:cNvPr>
          <p:cNvSpPr txBox="1"/>
          <p:nvPr/>
        </p:nvSpPr>
        <p:spPr>
          <a:xfrm>
            <a:off x="1711911" y="3845670"/>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b) Toa </a:t>
            </a:r>
            <a:r>
              <a:rPr lang="en-US" sz="2400" dirty="0" err="1">
                <a:latin typeface="Calibri" panose="020F0502020204030204" pitchFamily="34" charset="0"/>
                <a:cs typeface="Calibri" panose="020F0502020204030204" pitchFamily="34" charset="0"/>
              </a:rPr>
              <a:t>tàu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dưới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đây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ghi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phép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tính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bé</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hơn</a:t>
            </a:r>
            <a:r>
              <a:rPr lang="en-US" sz="2400" dirty="0">
                <a:latin typeface="Calibri" panose="020F0502020204030204" pitchFamily="34" charset="0"/>
                <a:cs typeface="Calibri" panose="020F0502020204030204" pitchFamily="34" charset="0"/>
              </a:rPr>
              <a:t> 15?</a:t>
            </a:r>
          </a:p>
        </p:txBody>
      </p:sp>
      <p:pic>
        <p:nvPicPr>
          <p:cNvPr id="21" name="Picture 20">
            <a:extLst>
              <a:ext uri="{FF2B5EF4-FFF2-40B4-BE49-F238E27FC236}">
                <a16:creationId xmlns:a16="http://schemas.microsoft.com/office/drawing/2014/main" id="{CEBDBF45-70C9-A67E-EC26-F86DF3456F60}"/>
              </a:ext>
            </a:extLst>
          </p:cNvPr>
          <p:cNvPicPr>
            <a:picLocks noChangeAspect="1"/>
          </p:cNvPicPr>
          <p:nvPr/>
        </p:nvPicPr>
        <p:blipFill>
          <a:blip r:embed="rId13"/>
          <a:stretch>
            <a:fillRect/>
          </a:stretch>
        </p:blipFill>
        <p:spPr>
          <a:xfrm>
            <a:off x="1621332" y="4910810"/>
            <a:ext cx="8534400" cy="1285875"/>
          </a:xfrm>
          <a:prstGeom prst="rect">
            <a:avLst/>
          </a:prstGeom>
        </p:spPr>
      </p:pic>
      <p:sp>
        <p:nvSpPr>
          <p:cNvPr id="26" name="Oval 25">
            <a:extLst>
              <a:ext uri="{FF2B5EF4-FFF2-40B4-BE49-F238E27FC236}">
                <a16:creationId xmlns:a16="http://schemas.microsoft.com/office/drawing/2014/main" id="{557F6F22-C0BD-FF19-C8F3-50F86EA57E88}"/>
              </a:ext>
            </a:extLst>
          </p:cNvPr>
          <p:cNvSpPr/>
          <p:nvPr/>
        </p:nvSpPr>
        <p:spPr>
          <a:xfrm>
            <a:off x="8325255" y="1506901"/>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7AFDCE59-56C9-A31C-FF5F-A836C7AA6AC6}"/>
              </a:ext>
            </a:extLst>
          </p:cNvPr>
          <p:cNvSpPr/>
          <p:nvPr/>
        </p:nvSpPr>
        <p:spPr>
          <a:xfrm>
            <a:off x="3310570" y="4673539"/>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570CF4C8-DA32-6787-AD72-6A25FA0C08B7}"/>
              </a:ext>
            </a:extLst>
          </p:cNvPr>
          <p:cNvSpPr/>
          <p:nvPr/>
        </p:nvSpPr>
        <p:spPr>
          <a:xfrm>
            <a:off x="6733151" y="4673539"/>
            <a:ext cx="1830477" cy="1735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53FC9813-991D-FDBB-2005-4BF369CEAE7A}"/>
              </a:ext>
            </a:extLst>
          </p:cNvPr>
          <p:cNvSpPr txBox="1"/>
          <p:nvPr/>
        </p:nvSpPr>
        <p:spPr>
          <a:xfrm>
            <a:off x="3790950" y="141922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14</a:t>
            </a:r>
          </a:p>
        </p:txBody>
      </p:sp>
      <p:sp>
        <p:nvSpPr>
          <p:cNvPr id="30" name="TextBox 29">
            <a:extLst>
              <a:ext uri="{FF2B5EF4-FFF2-40B4-BE49-F238E27FC236}">
                <a16:creationId xmlns:a16="http://schemas.microsoft.com/office/drawing/2014/main" id="{5414E063-63E3-7F2E-2BB1-F1463EE26E90}"/>
              </a:ext>
            </a:extLst>
          </p:cNvPr>
          <p:cNvSpPr txBox="1"/>
          <p:nvPr/>
        </p:nvSpPr>
        <p:spPr>
          <a:xfrm>
            <a:off x="5438775" y="140017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13</a:t>
            </a:r>
          </a:p>
        </p:txBody>
      </p:sp>
      <p:sp>
        <p:nvSpPr>
          <p:cNvPr id="31" name="TextBox 30">
            <a:extLst>
              <a:ext uri="{FF2B5EF4-FFF2-40B4-BE49-F238E27FC236}">
                <a16:creationId xmlns:a16="http://schemas.microsoft.com/office/drawing/2014/main" id="{747F8919-F117-4F01-9468-B6C58A1EF429}"/>
              </a:ext>
            </a:extLst>
          </p:cNvPr>
          <p:cNvSpPr txBox="1"/>
          <p:nvPr/>
        </p:nvSpPr>
        <p:spPr>
          <a:xfrm>
            <a:off x="7038975" y="1438275"/>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12</a:t>
            </a:r>
          </a:p>
        </p:txBody>
      </p:sp>
      <p:sp>
        <p:nvSpPr>
          <p:cNvPr id="4096" name="TextBox 4095">
            <a:extLst>
              <a:ext uri="{FF2B5EF4-FFF2-40B4-BE49-F238E27FC236}">
                <a16:creationId xmlns:a16="http://schemas.microsoft.com/office/drawing/2014/main" id="{FF4DBD72-27D2-6E3F-AE09-17AF5761572B}"/>
              </a:ext>
            </a:extLst>
          </p:cNvPr>
          <p:cNvSpPr txBox="1"/>
          <p:nvPr/>
        </p:nvSpPr>
        <p:spPr>
          <a:xfrm>
            <a:off x="8753475" y="1504950"/>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15</a:t>
            </a:r>
          </a:p>
        </p:txBody>
      </p:sp>
      <p:sp>
        <p:nvSpPr>
          <p:cNvPr id="4097" name="TextBox 4096">
            <a:extLst>
              <a:ext uri="{FF2B5EF4-FFF2-40B4-BE49-F238E27FC236}">
                <a16:creationId xmlns:a16="http://schemas.microsoft.com/office/drawing/2014/main" id="{552D97EE-A1D2-E00B-FE84-168FBE546A55}"/>
              </a:ext>
            </a:extLst>
          </p:cNvPr>
          <p:cNvSpPr txBox="1"/>
          <p:nvPr/>
        </p:nvSpPr>
        <p:spPr>
          <a:xfrm>
            <a:off x="3820447" y="4654038"/>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11</a:t>
            </a:r>
          </a:p>
        </p:txBody>
      </p:sp>
      <p:sp>
        <p:nvSpPr>
          <p:cNvPr id="4098" name="TextBox 4097">
            <a:extLst>
              <a:ext uri="{FF2B5EF4-FFF2-40B4-BE49-F238E27FC236}">
                <a16:creationId xmlns:a16="http://schemas.microsoft.com/office/drawing/2014/main" id="{E49BDA02-8A9B-88A1-29EB-E9C42DE47E23}"/>
              </a:ext>
            </a:extLst>
          </p:cNvPr>
          <p:cNvSpPr txBox="1"/>
          <p:nvPr/>
        </p:nvSpPr>
        <p:spPr>
          <a:xfrm>
            <a:off x="5580421" y="4585213"/>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15</a:t>
            </a:r>
          </a:p>
        </p:txBody>
      </p:sp>
      <p:sp>
        <p:nvSpPr>
          <p:cNvPr id="4099" name="TextBox 4098">
            <a:extLst>
              <a:ext uri="{FF2B5EF4-FFF2-40B4-BE49-F238E27FC236}">
                <a16:creationId xmlns:a16="http://schemas.microsoft.com/office/drawing/2014/main" id="{7ACD159E-CB11-4FD2-24D2-13382E946107}"/>
              </a:ext>
            </a:extLst>
          </p:cNvPr>
          <p:cNvSpPr txBox="1"/>
          <p:nvPr/>
        </p:nvSpPr>
        <p:spPr>
          <a:xfrm>
            <a:off x="7183079" y="4663871"/>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13</a:t>
            </a:r>
          </a:p>
        </p:txBody>
      </p:sp>
      <p:sp>
        <p:nvSpPr>
          <p:cNvPr id="4100" name="TextBox 4099">
            <a:extLst>
              <a:ext uri="{FF2B5EF4-FFF2-40B4-BE49-F238E27FC236}">
                <a16:creationId xmlns:a16="http://schemas.microsoft.com/office/drawing/2014/main" id="{0D6E02F8-DEF4-ED97-CB40-B6AECED52797}"/>
              </a:ext>
            </a:extLst>
          </p:cNvPr>
          <p:cNvSpPr txBox="1"/>
          <p:nvPr/>
        </p:nvSpPr>
        <p:spPr>
          <a:xfrm>
            <a:off x="8785737" y="4614709"/>
            <a:ext cx="141922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 16</a:t>
            </a:r>
          </a:p>
        </p:txBody>
      </p:sp>
    </p:spTree>
    <p:extLst>
      <p:ext uri="{BB962C8B-B14F-4D97-AF65-F5344CB8AC3E}">
        <p14:creationId xmlns:p14="http://schemas.microsoft.com/office/powerpoint/2010/main" val="353170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96"/>
                                        </p:tgtEl>
                                        <p:attrNameLst>
                                          <p:attrName>style.visibility</p:attrName>
                                        </p:attrNameLst>
                                      </p:cBhvr>
                                      <p:to>
                                        <p:strVal val="visible"/>
                                      </p:to>
                                    </p:set>
                                    <p:animEffect transition="in" filter="wipe(down)">
                                      <p:cBhvr>
                                        <p:cTn id="33" dur="500"/>
                                        <p:tgtEl>
                                          <p:spTgt spid="409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097"/>
                                        </p:tgtEl>
                                        <p:attrNameLst>
                                          <p:attrName>style.visibility</p:attrName>
                                        </p:attrNameLst>
                                      </p:cBhvr>
                                      <p:to>
                                        <p:strVal val="visible"/>
                                      </p:to>
                                    </p:set>
                                    <p:animEffect transition="in" filter="wipe(down)">
                                      <p:cBhvr>
                                        <p:cTn id="51" dur="500"/>
                                        <p:tgtEl>
                                          <p:spTgt spid="40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wipe(down)">
                                      <p:cBhvr>
                                        <p:cTn id="56" dur="500"/>
                                        <p:tgtEl>
                                          <p:spTgt spid="409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099"/>
                                        </p:tgtEl>
                                        <p:attrNameLst>
                                          <p:attrName>style.visibility</p:attrName>
                                        </p:attrNameLst>
                                      </p:cBhvr>
                                      <p:to>
                                        <p:strVal val="visible"/>
                                      </p:to>
                                    </p:set>
                                    <p:animEffect transition="in" filter="wipe(down)">
                                      <p:cBhvr>
                                        <p:cTn id="61" dur="500"/>
                                        <p:tgtEl>
                                          <p:spTgt spid="409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100"/>
                                        </p:tgtEl>
                                        <p:attrNameLst>
                                          <p:attrName>style.visibility</p:attrName>
                                        </p:attrNameLst>
                                      </p:cBhvr>
                                      <p:to>
                                        <p:strVal val="visible"/>
                                      </p:to>
                                    </p:set>
                                    <p:animEffect transition="in" filter="wipe(down)">
                                      <p:cBhvr>
                                        <p:cTn id="66" dur="500"/>
                                        <p:tgtEl>
                                          <p:spTgt spid="410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8" grpId="0"/>
      <p:bldP spid="26" grpId="0" animBg="1"/>
      <p:bldP spid="27" grpId="0" animBg="1"/>
      <p:bldP spid="28" grpId="0" animBg="1"/>
      <p:bldP spid="29" grpId="0"/>
      <p:bldP spid="30" grpId="0"/>
      <p:bldP spid="31" grpId="0"/>
      <p:bldP spid="4096" grpId="0"/>
      <p:bldP spid="4097" grpId="0"/>
      <p:bldP spid="4098" grpId="0"/>
      <p:bldP spid="4099" grpId="0"/>
      <p:bldP spid="4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FFC000"/>
                </a:solidFill>
                <a:effectLst/>
                <a:uLnTx/>
                <a:uFillTx/>
                <a:latin typeface="UTM Bell" panose="02040603050506020204" pitchFamily="18" charset="0"/>
                <a:ea typeface="+mn-ea"/>
                <a:cs typeface="Arial" panose="020B0604020202020204" pitchFamily="34" charset="0"/>
              </a:rPr>
              <a:t>Vận dụng</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5750" y="247650"/>
            <a:ext cx="11506200" cy="6267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16" name="Picture 2" descr="Cartoon handsome prince riding horse isolated Vector Image">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10148128" y="4857749"/>
            <a:ext cx="2514244" cy="2119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E6B39B-749A-F3DD-F583-87E71CF4853A}"/>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300000"/>
                    </a14:imgEffect>
                  </a14:imgLayer>
                </a14:imgProps>
              </a:ext>
            </a:extLst>
          </a:blip>
          <a:srcRect t="1945" r="13805"/>
          <a:stretch/>
        </p:blipFill>
        <p:spPr>
          <a:xfrm>
            <a:off x="9706871" y="565503"/>
            <a:ext cx="1904748" cy="1895974"/>
          </a:xfrm>
          <a:prstGeom prst="rect">
            <a:avLst/>
          </a:prstGeom>
        </p:spPr>
      </p:pic>
      <p:sp>
        <p:nvSpPr>
          <p:cNvPr id="5" name="TextBox 4">
            <a:extLst>
              <a:ext uri="{FF2B5EF4-FFF2-40B4-BE49-F238E27FC236}">
                <a16:creationId xmlns:a16="http://schemas.microsoft.com/office/drawing/2014/main" id="{EAD82C7C-5E3A-2001-C6E8-512974DF7A91}"/>
              </a:ext>
            </a:extLst>
          </p:cNvPr>
          <p:cNvSpPr txBox="1"/>
          <p:nvPr/>
        </p:nvSpPr>
        <p:spPr>
          <a:xfrm>
            <a:off x="1717856" y="543908"/>
            <a:ext cx="7803515" cy="954107"/>
          </a:xfrm>
          <a:prstGeom prst="rect">
            <a:avLst/>
          </a:prstGeom>
          <a:noFill/>
        </p:spPr>
        <p:txBody>
          <a:bodyPr wrap="square" rtlCol="0">
            <a:spAutoFit/>
          </a:bodyPr>
          <a:lstStyle/>
          <a:p>
            <a:pPr algn="just"/>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xếp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khối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lập</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nhỏ</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thành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 B, C (</a:t>
            </a:r>
            <a:r>
              <a:rPr lang="en-US" sz="2800" b="1" dirty="0" err="1">
                <a:latin typeface="Calibri" panose="020F0502020204030204" pitchFamily="34" charset="0"/>
                <a:cs typeface="Calibri" panose="020F0502020204030204" pitchFamily="34" charset="0"/>
              </a:rPr>
              <a:t>như</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vẽ</a:t>
            </a:r>
            <a:r>
              <a:rPr lang="en-US" sz="2800"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2CFF7C66-B841-F84B-34DD-038F7084B3BB}"/>
              </a:ext>
            </a:extLst>
          </p:cNvPr>
          <p:cNvSpPr txBox="1"/>
          <p:nvPr/>
        </p:nvSpPr>
        <p:spPr>
          <a:xfrm>
            <a:off x="1295263" y="4078770"/>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số</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nhỏ</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nhiều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a:t>
            </a:r>
          </a:p>
        </p:txBody>
      </p:sp>
      <p:sp>
        <p:nvSpPr>
          <p:cNvPr id="8" name="Oval 7">
            <a:extLst>
              <a:ext uri="{FF2B5EF4-FFF2-40B4-BE49-F238E27FC236}">
                <a16:creationId xmlns:a16="http://schemas.microsoft.com/office/drawing/2014/main" id="{6F3D76A6-B5E2-6952-1DD4-0DBEDD42C1D9}"/>
              </a:ext>
            </a:extLst>
          </p:cNvPr>
          <p:cNvSpPr/>
          <p:nvPr/>
        </p:nvSpPr>
        <p:spPr>
          <a:xfrm>
            <a:off x="1078522" y="697797"/>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4</a:t>
            </a:r>
          </a:p>
        </p:txBody>
      </p:sp>
      <p:pic>
        <p:nvPicPr>
          <p:cNvPr id="13" name="Picture 12">
            <a:extLst>
              <a:ext uri="{FF2B5EF4-FFF2-40B4-BE49-F238E27FC236}">
                <a16:creationId xmlns:a16="http://schemas.microsoft.com/office/drawing/2014/main" id="{ABDB8CA5-3390-90D2-9D78-A37F8B61E9A2}"/>
              </a:ext>
            </a:extLst>
          </p:cNvPr>
          <p:cNvPicPr>
            <a:picLocks noChangeAspect="1"/>
          </p:cNvPicPr>
          <p:nvPr/>
        </p:nvPicPr>
        <p:blipFill>
          <a:blip r:embed="rId13"/>
          <a:stretch>
            <a:fillRect/>
          </a:stretch>
        </p:blipFill>
        <p:spPr>
          <a:xfrm>
            <a:off x="1091383" y="1890046"/>
            <a:ext cx="1819275" cy="2066925"/>
          </a:xfrm>
          <a:prstGeom prst="rect">
            <a:avLst/>
          </a:prstGeom>
        </p:spPr>
      </p:pic>
      <p:pic>
        <p:nvPicPr>
          <p:cNvPr id="15" name="Picture 14">
            <a:extLst>
              <a:ext uri="{FF2B5EF4-FFF2-40B4-BE49-F238E27FC236}">
                <a16:creationId xmlns:a16="http://schemas.microsoft.com/office/drawing/2014/main" id="{9217943C-02A9-12ED-ACB0-95ACC442FF0E}"/>
              </a:ext>
            </a:extLst>
          </p:cNvPr>
          <p:cNvPicPr>
            <a:picLocks noChangeAspect="1"/>
          </p:cNvPicPr>
          <p:nvPr/>
        </p:nvPicPr>
        <p:blipFill rotWithShape="1">
          <a:blip r:embed="rId14"/>
          <a:srcRect t="11905"/>
          <a:stretch/>
        </p:blipFill>
        <p:spPr>
          <a:xfrm>
            <a:off x="4295775" y="1788999"/>
            <a:ext cx="2000250" cy="2173287"/>
          </a:xfrm>
          <a:prstGeom prst="rect">
            <a:avLst/>
          </a:prstGeom>
        </p:spPr>
      </p:pic>
      <p:pic>
        <p:nvPicPr>
          <p:cNvPr id="17" name="Picture 16">
            <a:extLst>
              <a:ext uri="{FF2B5EF4-FFF2-40B4-BE49-F238E27FC236}">
                <a16:creationId xmlns:a16="http://schemas.microsoft.com/office/drawing/2014/main" id="{39DF36F7-EE9C-CCB8-DBA6-A0F5D8531B5A}"/>
              </a:ext>
            </a:extLst>
          </p:cNvPr>
          <p:cNvPicPr>
            <a:picLocks noChangeAspect="1"/>
          </p:cNvPicPr>
          <p:nvPr/>
        </p:nvPicPr>
        <p:blipFill>
          <a:blip r:embed="rId15"/>
          <a:stretch>
            <a:fillRect/>
          </a:stretch>
        </p:blipFill>
        <p:spPr>
          <a:xfrm>
            <a:off x="7989731" y="2220076"/>
            <a:ext cx="1466850" cy="1724025"/>
          </a:xfrm>
          <a:prstGeom prst="rect">
            <a:avLst/>
          </a:prstGeom>
        </p:spPr>
      </p:pic>
      <p:sp>
        <p:nvSpPr>
          <p:cNvPr id="19" name="TextBox 18">
            <a:extLst>
              <a:ext uri="{FF2B5EF4-FFF2-40B4-BE49-F238E27FC236}">
                <a16:creationId xmlns:a16="http://schemas.microsoft.com/office/drawing/2014/main" id="{B75F687B-37AE-471A-5D0C-26DA15185223}"/>
              </a:ext>
            </a:extLst>
          </p:cNvPr>
          <p:cNvSpPr txBox="1"/>
          <p:nvPr/>
        </p:nvSpPr>
        <p:spPr>
          <a:xfrm>
            <a:off x="2001020" y="4684946"/>
            <a:ext cx="8648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Hình</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 (8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khối</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lập</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phương</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nhỏ</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2400"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7C2A36D-936D-9576-A1F4-44342F7D16A8}"/>
              </a:ext>
            </a:extLst>
          </p:cNvPr>
          <p:cNvSpPr txBox="1"/>
          <p:nvPr/>
        </p:nvSpPr>
        <p:spPr>
          <a:xfrm>
            <a:off x="1340132" y="5291122"/>
            <a:ext cx="86487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 </a:t>
            </a:r>
            <a:r>
              <a:rPr lang="en-US" sz="2400" dirty="0" err="1">
                <a:latin typeface="Calibri" panose="020F0502020204030204" pitchFamily="34" charset="0"/>
                <a:cs typeface="Calibri" panose="020F0502020204030204" pitchFamily="34" charset="0"/>
              </a:rPr>
              <a:t>Hình</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và</a:t>
            </a:r>
            <a:r>
              <a:rPr lang="en-US" sz="2400" dirty="0">
                <a:latin typeface="Calibri" panose="020F0502020204030204" pitchFamily="34" charset="0"/>
                <a:cs typeface="Calibri" panose="020F0502020204030204" pitchFamily="34" charset="0"/>
              </a:rPr>
              <a:t> B </a:t>
            </a:r>
            <a:r>
              <a:rPr lang="en-US" sz="2400" dirty="0" err="1">
                <a:latin typeface="Calibri" panose="020F0502020204030204" pitchFamily="34" charset="0"/>
                <a:cs typeface="Calibri" panose="020F0502020204030204" pitchFamily="34" charset="0"/>
              </a:rPr>
              <a:t>có</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tất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cả</a:t>
            </a:r>
            <a:r>
              <a:rPr lang="en-US" sz="2400" dirty="0">
                <a:latin typeface="Calibri" panose="020F0502020204030204" pitchFamily="34" charset="0"/>
                <a:cs typeface="Calibri" panose="020F0502020204030204" pitchFamily="34" charset="0"/>
              </a:rPr>
              <a:t> bao </a:t>
            </a:r>
            <a:r>
              <a:rPr lang="en-US" sz="2400" dirty="0" err="1">
                <a:latin typeface="Calibri" panose="020F0502020204030204" pitchFamily="34" charset="0"/>
                <a:cs typeface="Calibri" panose="020F0502020204030204" pitchFamily="34" charset="0"/>
              </a:rPr>
              <a:t>nhiêu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khối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lập</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phương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nhỏ</a:t>
            </a:r>
            <a:r>
              <a:rPr lang="en-US" sz="2400" dirty="0">
                <a:latin typeface="Calibri" panose="020F0502020204030204" pitchFamily="34" charset="0"/>
                <a:cs typeface="Calibri" panose="020F0502020204030204" pitchFamily="34" charset="0"/>
              </a:rPr>
              <a:t>?</a:t>
            </a:r>
          </a:p>
        </p:txBody>
      </p:sp>
      <p:sp>
        <p:nvSpPr>
          <p:cNvPr id="22" name="TextBox 21">
            <a:extLst>
              <a:ext uri="{FF2B5EF4-FFF2-40B4-BE49-F238E27FC236}">
                <a16:creationId xmlns:a16="http://schemas.microsoft.com/office/drawing/2014/main" id="{29B1BCB9-289C-D9DA-26D3-03536545620B}"/>
              </a:ext>
            </a:extLst>
          </p:cNvPr>
          <p:cNvSpPr txBox="1"/>
          <p:nvPr/>
        </p:nvSpPr>
        <p:spPr>
          <a:xfrm>
            <a:off x="2001020" y="5897298"/>
            <a:ext cx="8648700" cy="461665"/>
          </a:xfrm>
          <a:prstGeom prst="rect">
            <a:avLst/>
          </a:prstGeom>
          <a:no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Có</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14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khối</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lập</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phương</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400" dirty="0" err="1">
                <a:solidFill>
                  <a:srgbClr val="FF0000"/>
                </a:solidFill>
                <a:latin typeface="Calibri" panose="020F0502020204030204" pitchFamily="34" charset="0"/>
                <a:cs typeface="Calibri" panose="020F0502020204030204" pitchFamily="34" charset="0"/>
                <a:sym typeface="Wingdings" panose="05000000000000000000" pitchFamily="2" charset="2"/>
              </a:rPr>
              <a:t>nhỏ</a:t>
            </a:r>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7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 presetClass="entr" presetSubtype="1" fill="hold" nodeType="withEffect" p14:presetBounceEnd="49000">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14:bounceEnd="49000">
                                          <p:cBhvr additive="base">
                                            <p:cTn id="18"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9" dur="1000" fill="hold"/>
                                            <p:tgtEl>
                                              <p:spTgt spid="37"/>
                                            </p:tgtEl>
                                            <p:attrNameLst>
                                              <p:attrName>ppt_y</p:attrName>
                                            </p:attrNameLst>
                                          </p:cBhvr>
                                          <p:tavLst>
                                            <p:tav tm="0">
                                              <p:val>
                                                <p:strVal val="0-#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 presetClass="entr" presetSubtype="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0-#ppt_h/2"/>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7" name="图片 2"/>
          <p:cNvPicPr>
            <a:picLocks noChangeAspect="1"/>
          </p:cNvPicPr>
          <p:nvPr/>
        </p:nvPicPr>
        <p:blipFill>
          <a:blip r:embed="rId7"/>
          <a:stretch>
            <a:fillRect/>
          </a:stretch>
        </p:blipFill>
        <p:spPr>
          <a:xfrm>
            <a:off x="-588935" y="-395677"/>
            <a:ext cx="3974937" cy="2651990"/>
          </a:xfrm>
          <a:prstGeom prst="rect">
            <a:avLst/>
          </a:prstGeom>
        </p:spPr>
      </p:pic>
      <p:pic>
        <p:nvPicPr>
          <p:cNvPr id="8" name="图片 3"/>
          <p:cNvPicPr>
            <a:picLocks noChangeAspect="1"/>
          </p:cNvPicPr>
          <p:nvPr/>
        </p:nvPicPr>
        <p:blipFill>
          <a:blip r:embed="rId8"/>
          <a:stretch>
            <a:fillRect/>
          </a:stretch>
        </p:blipFill>
        <p:spPr>
          <a:xfrm>
            <a:off x="122057" y="690474"/>
            <a:ext cx="1322947" cy="1420491"/>
          </a:xfrm>
          <a:prstGeom prst="rect">
            <a:avLst/>
          </a:prstGeom>
        </p:spPr>
      </p:pic>
      <p:pic>
        <p:nvPicPr>
          <p:cNvPr id="9" name="图片 21"/>
          <p:cNvPicPr>
            <a:picLocks noChangeAspect="1"/>
          </p:cNvPicPr>
          <p:nvPr/>
        </p:nvPicPr>
        <p:blipFill>
          <a:blip r:embed="rId9"/>
          <a:stretch>
            <a:fillRect/>
          </a:stretch>
        </p:blipFill>
        <p:spPr>
          <a:xfrm>
            <a:off x="8426724" y="181415"/>
            <a:ext cx="2438611" cy="2438611"/>
          </a:xfrm>
          <a:prstGeom prst="rect">
            <a:avLst/>
          </a:prstGeom>
        </p:spPr>
      </p:pic>
      <p:pic>
        <p:nvPicPr>
          <p:cNvPr id="10" name="图片 1"/>
          <p:cNvPicPr>
            <a:picLocks noChangeAspect="1"/>
          </p:cNvPicPr>
          <p:nvPr/>
        </p:nvPicPr>
        <p:blipFill>
          <a:blip r:embed="rId10"/>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1"/>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2"/>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3"/>
          <a:stretch>
            <a:fillRect/>
          </a:stretch>
        </p:blipFill>
        <p:spPr>
          <a:xfrm>
            <a:off x="5060983" y="3311120"/>
            <a:ext cx="698425" cy="635244"/>
          </a:xfrm>
          <a:prstGeom prst="rect">
            <a:avLst/>
          </a:prstGeom>
        </p:spPr>
      </p:pic>
      <p:pic>
        <p:nvPicPr>
          <p:cNvPr id="14" name="图片 17"/>
          <p:cNvPicPr>
            <a:picLocks noChangeAspect="1"/>
          </p:cNvPicPr>
          <p:nvPr/>
        </p:nvPicPr>
        <p:blipFill>
          <a:blip r:embed="rId14"/>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5"/>
          <a:stretch>
            <a:fillRect/>
          </a:stretch>
        </p:blipFill>
        <p:spPr>
          <a:xfrm>
            <a:off x="9858133" y="5218366"/>
            <a:ext cx="823841" cy="1316136"/>
          </a:xfrm>
          <a:prstGeom prst="rect">
            <a:avLst/>
          </a:prstGeom>
        </p:spPr>
      </p:pic>
      <p:pic>
        <p:nvPicPr>
          <p:cNvPr id="16" name="图片 19"/>
          <p:cNvPicPr>
            <a:picLocks noChangeAspect="1"/>
          </p:cNvPicPr>
          <p:nvPr/>
        </p:nvPicPr>
        <p:blipFill>
          <a:blip r:embed="rId16"/>
          <a:stretch>
            <a:fillRect/>
          </a:stretch>
        </p:blipFill>
        <p:spPr>
          <a:xfrm>
            <a:off x="10896365" y="5887240"/>
            <a:ext cx="763117" cy="784999"/>
          </a:xfrm>
          <a:prstGeom prst="rect">
            <a:avLst/>
          </a:prstGeom>
        </p:spPr>
      </p:pic>
      <p:pic>
        <p:nvPicPr>
          <p:cNvPr id="17" name="图片 20"/>
          <p:cNvPicPr>
            <a:picLocks noChangeAspect="1"/>
          </p:cNvPicPr>
          <p:nvPr/>
        </p:nvPicPr>
        <p:blipFill>
          <a:blip r:embed="rId17"/>
          <a:stretch>
            <a:fillRect/>
          </a:stretch>
        </p:blipFill>
        <p:spPr>
          <a:xfrm rot="1423112">
            <a:off x="10756758" y="3387104"/>
            <a:ext cx="956583" cy="2580819"/>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18"/>
          <a:stretch>
            <a:fillRect/>
          </a:stretch>
        </p:blipFill>
        <p:spPr>
          <a:xfrm>
            <a:off x="7378342" y="5438105"/>
            <a:ext cx="825094" cy="876300"/>
          </a:xfrm>
          <a:prstGeom prst="rect">
            <a:avLst/>
          </a:prstGeom>
        </p:spPr>
      </p:pic>
      <p:pic>
        <p:nvPicPr>
          <p:cNvPr id="20" name="Picture 19"/>
          <p:cNvPicPr>
            <a:picLocks noChangeAspect="1"/>
          </p:cNvPicPr>
          <p:nvPr/>
        </p:nvPicPr>
        <p:blipFill>
          <a:blip r:embed="rId19">
            <a:extLst>
              <a:ext uri="{BEBA8EAE-BF5A-486C-A8C5-ECC9F3942E4B}">
                <a14:imgProps xmlns:a14="http://schemas.microsoft.com/office/drawing/2010/main">
                  <a14:imgLayer r:embed="rId20">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6" name="图片 1">
            <a:extLst>
              <a:ext uri="{FF2B5EF4-FFF2-40B4-BE49-F238E27FC236}">
                <a16:creationId xmlns:a16="http://schemas.microsoft.com/office/drawing/2014/main" id="{892D5459-9BBB-2152-E84A-DBAEE71DCF03}"/>
              </a:ext>
            </a:extLst>
          </p:cNvPr>
          <p:cNvPicPr>
            <a:picLocks noChangeAspect="1"/>
          </p:cNvPicPr>
          <p:nvPr/>
        </p:nvPicPr>
        <p:blipFill>
          <a:blip r:embed="rId21"/>
          <a:stretch>
            <a:fillRect/>
          </a:stretch>
        </p:blipFill>
        <p:spPr>
          <a:xfrm>
            <a:off x="2686051" y="-971751"/>
            <a:ext cx="7971288" cy="5941569"/>
          </a:xfrm>
          <a:prstGeom prst="rect">
            <a:avLst/>
          </a:prstGeom>
        </p:spPr>
      </p:pic>
      <p:pic>
        <p:nvPicPr>
          <p:cNvPr id="23" name="Picture 22">
            <a:extLst>
              <a:ext uri="{FF2B5EF4-FFF2-40B4-BE49-F238E27FC236}">
                <a16:creationId xmlns:a16="http://schemas.microsoft.com/office/drawing/2014/main" id="{595912FD-90E6-5A23-7DF6-0BD573B09B42}"/>
              </a:ext>
            </a:extLst>
          </p:cNvPr>
          <p:cNvPicPr>
            <a:picLocks noChangeAspect="1"/>
          </p:cNvPicPr>
          <p:nvPr/>
        </p:nvPicPr>
        <p:blipFill>
          <a:blip r:embed="rId22"/>
          <a:stretch>
            <a:fillRect/>
          </a:stretch>
        </p:blipFill>
        <p:spPr>
          <a:xfrm>
            <a:off x="5447060" y="1633291"/>
            <a:ext cx="2231329" cy="1286367"/>
          </a:xfrm>
          <a:prstGeom prst="rect">
            <a:avLst/>
          </a:prstGeom>
        </p:spPr>
      </p:pic>
      <p:pic>
        <p:nvPicPr>
          <p:cNvPr id="27" name="Picture 26">
            <a:extLst>
              <a:ext uri="{FF2B5EF4-FFF2-40B4-BE49-F238E27FC236}">
                <a16:creationId xmlns:a16="http://schemas.microsoft.com/office/drawing/2014/main" id="{0CAB360E-44D8-CCD8-595C-7ACF865DCE6E}"/>
              </a:ext>
            </a:extLst>
          </p:cNvPr>
          <p:cNvPicPr>
            <a:picLocks noChangeAspect="1"/>
          </p:cNvPicPr>
          <p:nvPr/>
        </p:nvPicPr>
        <p:blipFill>
          <a:blip r:embed="rId23"/>
          <a:stretch>
            <a:fillRect/>
          </a:stretch>
        </p:blipFill>
        <p:spPr>
          <a:xfrm>
            <a:off x="3360120" y="2670356"/>
            <a:ext cx="6919560" cy="1688738"/>
          </a:xfrm>
          <a:prstGeom prst="rect">
            <a:avLst/>
          </a:prstGeom>
        </p:spPr>
      </p:pic>
    </p:spTree>
    <p:extLst>
      <p:ext uri="{BB962C8B-B14F-4D97-AF65-F5344CB8AC3E}">
        <p14:creationId xmlns:p14="http://schemas.microsoft.com/office/powerpoint/2010/main" val="142957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49000">
                                          <p:cBhvr additive="base">
                                            <p:cTn id="64" dur="1000" fill="hold"/>
                                            <p:tgtEl>
                                              <p:spTgt spid="6"/>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3223107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89140" y="3989041"/>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4705684" y="18119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hlinkClick r:id="rId7" action="ppaction://hlinksldjump"/>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hlinkClick r:id="rId12" action="ppaction://hlinksldjump"/>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763349" y="2223773"/>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523875" y="31432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77556E-17 1.11111E-6 L 0.49648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08333E-6 -1.48148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8" name="图片 7"/>
          <p:cNvPicPr>
            <a:picLocks noChangeAspect="1"/>
          </p:cNvPicPr>
          <p:nvPr/>
        </p:nvPicPr>
        <p:blipFill>
          <a:blip r:embed="rId8"/>
          <a:stretch>
            <a:fillRect/>
          </a:stretch>
        </p:blipFill>
        <p:spPr>
          <a:xfrm>
            <a:off x="-315332" y="-139018"/>
            <a:ext cx="2738865" cy="1831337"/>
          </a:xfrm>
          <a:prstGeom prst="rect">
            <a:avLst/>
          </a:prstGeom>
        </p:spPr>
      </p:pic>
      <p:pic>
        <p:nvPicPr>
          <p:cNvPr id="9" name="图片 9"/>
          <p:cNvPicPr>
            <a:picLocks noChangeAspect="1"/>
          </p:cNvPicPr>
          <p:nvPr/>
        </p:nvPicPr>
        <p:blipFill>
          <a:blip r:embed="rId9"/>
          <a:stretch>
            <a:fillRect/>
          </a:stretch>
        </p:blipFill>
        <p:spPr>
          <a:xfrm>
            <a:off x="3681361" y="-318762"/>
            <a:ext cx="2427723" cy="1619723"/>
          </a:xfrm>
          <a:prstGeom prst="rect">
            <a:avLst/>
          </a:prstGeom>
        </p:spPr>
      </p:pic>
      <p:pic>
        <p:nvPicPr>
          <p:cNvPr id="10" name="图片 9"/>
          <p:cNvPicPr>
            <a:picLocks noChangeAspect="1"/>
          </p:cNvPicPr>
          <p:nvPr/>
        </p:nvPicPr>
        <p:blipFill>
          <a:blip r:embed="rId9"/>
          <a:stretch>
            <a:fillRect/>
          </a:stretch>
        </p:blipFill>
        <p:spPr>
          <a:xfrm>
            <a:off x="6939538" y="-319723"/>
            <a:ext cx="2427723" cy="1619723"/>
          </a:xfrm>
          <a:prstGeom prst="rect">
            <a:avLst/>
          </a:prstGeom>
        </p:spPr>
      </p:pic>
      <p:pic>
        <p:nvPicPr>
          <p:cNvPr id="11" name="图片 9"/>
          <p:cNvPicPr>
            <a:picLocks noChangeAspect="1"/>
          </p:cNvPicPr>
          <p:nvPr/>
        </p:nvPicPr>
        <p:blipFill>
          <a:blip r:embed="rId9"/>
          <a:stretch>
            <a:fillRect/>
          </a:stretch>
        </p:blipFill>
        <p:spPr>
          <a:xfrm>
            <a:off x="9895676" y="-397344"/>
            <a:ext cx="2427723" cy="1619723"/>
          </a:xfrm>
          <a:prstGeom prst="rect">
            <a:avLst/>
          </a:prstGeom>
        </p:spPr>
      </p:pic>
      <p:sp>
        <p:nvSpPr>
          <p:cNvPr id="4" name="TextBox 3">
            <a:extLst>
              <a:ext uri="{FF2B5EF4-FFF2-40B4-BE49-F238E27FC236}">
                <a16:creationId xmlns:a16="http://schemas.microsoft.com/office/drawing/2014/main" id="{E7E73F12-D0AF-3716-53DA-C403182CE9D8}"/>
              </a:ext>
            </a:extLst>
          </p:cNvPr>
          <p:cNvSpPr txBox="1"/>
          <p:nvPr/>
        </p:nvSpPr>
        <p:spPr>
          <a:xfrm>
            <a:off x="2648155" y="1052950"/>
            <a:ext cx="1171369" cy="646331"/>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a:t>
            </a:r>
          </a:p>
        </p:txBody>
      </p:sp>
      <p:sp>
        <p:nvSpPr>
          <p:cNvPr id="5" name="Oval 4">
            <a:extLst>
              <a:ext uri="{FF2B5EF4-FFF2-40B4-BE49-F238E27FC236}">
                <a16:creationId xmlns:a16="http://schemas.microsoft.com/office/drawing/2014/main" id="{E185389A-410F-E0AC-2FF2-05C2FFABFE17}"/>
              </a:ext>
            </a:extLst>
          </p:cNvPr>
          <p:cNvSpPr/>
          <p:nvPr/>
        </p:nvSpPr>
        <p:spPr>
          <a:xfrm>
            <a:off x="2085773" y="107712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1</a:t>
            </a:r>
          </a:p>
        </p:txBody>
      </p:sp>
      <p:graphicFrame>
        <p:nvGraphicFramePr>
          <p:cNvPr id="12" name="Table 11">
            <a:extLst>
              <a:ext uri="{FF2B5EF4-FFF2-40B4-BE49-F238E27FC236}">
                <a16:creationId xmlns:a16="http://schemas.microsoft.com/office/drawing/2014/main" id="{E9EEDE85-597D-6BA4-56E4-A23589EC05FE}"/>
              </a:ext>
            </a:extLst>
          </p:cNvPr>
          <p:cNvGraphicFramePr>
            <a:graphicFrameLocks noGrp="1"/>
          </p:cNvGraphicFramePr>
          <p:nvPr>
            <p:extLst>
              <p:ext uri="{D42A27DB-BD31-4B8C-83A1-F6EECF244321}">
                <p14:modId xmlns:p14="http://schemas.microsoft.com/office/powerpoint/2010/main" val="3556550687"/>
              </p:ext>
            </p:extLst>
          </p:nvPr>
        </p:nvGraphicFramePr>
        <p:xfrm>
          <a:off x="991467" y="2123560"/>
          <a:ext cx="10266216" cy="1877079"/>
        </p:xfrm>
        <a:graphic>
          <a:graphicData uri="http://schemas.openxmlformats.org/drawingml/2006/table">
            <a:tbl>
              <a:tblPr firstRow="1" bandRow="1">
                <a:tableStyleId>{5C22544A-7EE6-4342-B048-85BDC9FD1C3A}</a:tableStyleId>
              </a:tblPr>
              <a:tblGrid>
                <a:gridCol w="1745673">
                  <a:extLst>
                    <a:ext uri="{9D8B030D-6E8A-4147-A177-3AD203B41FA5}">
                      <a16:colId xmlns:a16="http://schemas.microsoft.com/office/drawing/2014/main" val="1092565331"/>
                    </a:ext>
                  </a:extLst>
                </a:gridCol>
                <a:gridCol w="1291935">
                  <a:extLst>
                    <a:ext uri="{9D8B030D-6E8A-4147-A177-3AD203B41FA5}">
                      <a16:colId xmlns:a16="http://schemas.microsoft.com/office/drawing/2014/main" val="1687512118"/>
                    </a:ext>
                  </a:extLst>
                </a:gridCol>
                <a:gridCol w="1308100">
                  <a:extLst>
                    <a:ext uri="{9D8B030D-6E8A-4147-A177-3AD203B41FA5}">
                      <a16:colId xmlns:a16="http://schemas.microsoft.com/office/drawing/2014/main" val="1115789471"/>
                    </a:ext>
                  </a:extLst>
                </a:gridCol>
                <a:gridCol w="1155700">
                  <a:extLst>
                    <a:ext uri="{9D8B030D-6E8A-4147-A177-3AD203B41FA5}">
                      <a16:colId xmlns:a16="http://schemas.microsoft.com/office/drawing/2014/main" val="304400552"/>
                    </a:ext>
                  </a:extLst>
                </a:gridCol>
                <a:gridCol w="1224973">
                  <a:extLst>
                    <a:ext uri="{9D8B030D-6E8A-4147-A177-3AD203B41FA5}">
                      <a16:colId xmlns:a16="http://schemas.microsoft.com/office/drawing/2014/main" val="4068530104"/>
                    </a:ext>
                  </a:extLst>
                </a:gridCol>
                <a:gridCol w="1163782">
                  <a:extLst>
                    <a:ext uri="{9D8B030D-6E8A-4147-A177-3AD203B41FA5}">
                      <a16:colId xmlns:a16="http://schemas.microsoft.com/office/drawing/2014/main" val="1116599920"/>
                    </a:ext>
                  </a:extLst>
                </a:gridCol>
                <a:gridCol w="1191490">
                  <a:extLst>
                    <a:ext uri="{9D8B030D-6E8A-4147-A177-3AD203B41FA5}">
                      <a16:colId xmlns:a16="http://schemas.microsoft.com/office/drawing/2014/main" val="1936170889"/>
                    </a:ext>
                  </a:extLst>
                </a:gridCol>
                <a:gridCol w="1184563">
                  <a:extLst>
                    <a:ext uri="{9D8B030D-6E8A-4147-A177-3AD203B41FA5}">
                      <a16:colId xmlns:a16="http://schemas.microsoft.com/office/drawing/2014/main" val="2906056379"/>
                    </a:ext>
                  </a:extLst>
                </a:gridCol>
              </a:tblGrid>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Số</a:t>
                      </a:r>
                      <a:r>
                        <a:rPr lang="en-US" sz="3200" b="0" dirty="0">
                          <a:solidFill>
                            <a:schemeClr val="tx1"/>
                          </a:solidFill>
                          <a:latin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cs typeface="Calibri" panose="020F0502020204030204" pitchFamily="34" charset="0"/>
                        </a:rPr>
                        <a:t>hạng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1">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2</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3</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4</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5</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6</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7</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extLst>
                  <a:ext uri="{0D108BD9-81ED-4DB2-BD59-A6C34878D82A}">
                    <a16:rowId xmlns:a16="http://schemas.microsoft.com/office/drawing/2014/main" val="3807395153"/>
                  </a:ext>
                </a:extLst>
              </a:tr>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Số</a:t>
                      </a:r>
                      <a:r>
                        <a:rPr lang="en-US" sz="3200" b="0" dirty="0">
                          <a:solidFill>
                            <a:schemeClr val="tx1"/>
                          </a:solidFill>
                          <a:latin typeface="Calibri" panose="020F0502020204030204" pitchFamily="34" charset="0"/>
                          <a:cs typeface="Calibri" panose="020F0502020204030204" pitchFamily="34" charset="0"/>
                        </a:rPr>
                        <a:t> </a:t>
                      </a:r>
                      <a:r>
                        <a:rPr lang="en-US" sz="3200" b="0" dirty="0" err="1">
                          <a:solidFill>
                            <a:schemeClr val="tx1"/>
                          </a:solidFill>
                          <a:latin typeface="Calibri" panose="020F0502020204030204" pitchFamily="34" charset="0"/>
                          <a:cs typeface="Calibri" panose="020F0502020204030204" pitchFamily="34" charset="0"/>
                        </a:rPr>
                        <a:t>hạng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1">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9</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9</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7</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6</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8</a:t>
                      </a:r>
                    </a:p>
                  </a:txBody>
                  <a:tcPr anchor="ctr">
                    <a:solidFill>
                      <a:schemeClr val="accent1">
                        <a:lumMod val="20000"/>
                        <a:lumOff val="8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5</a:t>
                      </a:r>
                    </a:p>
                  </a:txBody>
                  <a:tcPr anchor="ctr">
                    <a:solidFill>
                      <a:schemeClr val="accent1">
                        <a:lumMod val="20000"/>
                        <a:lumOff val="80000"/>
                      </a:schemeClr>
                    </a:solidFill>
                  </a:tcPr>
                </a:tc>
                <a:extLst>
                  <a:ext uri="{0D108BD9-81ED-4DB2-BD59-A6C34878D82A}">
                    <a16:rowId xmlns:a16="http://schemas.microsoft.com/office/drawing/2014/main" val="1594055841"/>
                  </a:ext>
                </a:extLst>
              </a:tr>
              <a:tr h="625693">
                <a:tc>
                  <a:txBody>
                    <a:bodyPr/>
                    <a:lstStyle/>
                    <a:p>
                      <a:pPr algn="ctr"/>
                      <a:r>
                        <a:rPr lang="en-US" sz="3200" b="0" dirty="0" err="1">
                          <a:solidFill>
                            <a:schemeClr val="tx1"/>
                          </a:solidFill>
                          <a:latin typeface="Calibri" panose="020F0502020204030204" pitchFamily="34" charset="0"/>
                          <a:cs typeface="Calibri" panose="020F0502020204030204" pitchFamily="34" charset="0"/>
                        </a:rPr>
                        <a:t>Tổng</a:t>
                      </a:r>
                      <a:endParaRPr lang="en-US" sz="3200" b="0" dirty="0">
                        <a:solidFill>
                          <a:schemeClr val="tx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11</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tc>
                  <a:txBody>
                    <a:bodyPr/>
                    <a:lstStyle/>
                    <a:p>
                      <a:pPr algn="ctr"/>
                      <a:r>
                        <a:rPr lang="en-US" sz="3200" b="0" dirty="0">
                          <a:solidFill>
                            <a:schemeClr val="tx1"/>
                          </a:solidFill>
                          <a:latin typeface="Calibri" panose="020F0502020204030204" pitchFamily="34" charset="0"/>
                          <a:cs typeface="Calibri" panose="020F0502020204030204" pitchFamily="34" charset="0"/>
                        </a:rPr>
                        <a:t>?</a:t>
                      </a:r>
                    </a:p>
                  </a:txBody>
                  <a:tcPr anchor="ctr">
                    <a:solidFill>
                      <a:schemeClr val="accent6">
                        <a:lumMod val="40000"/>
                        <a:lumOff val="60000"/>
                      </a:schemeClr>
                    </a:solidFill>
                  </a:tcPr>
                </a:tc>
                <a:extLst>
                  <a:ext uri="{0D108BD9-81ED-4DB2-BD59-A6C34878D82A}">
                    <a16:rowId xmlns:a16="http://schemas.microsoft.com/office/drawing/2014/main" val="2874430604"/>
                  </a:ext>
                </a:extLst>
              </a:tr>
            </a:tbl>
          </a:graphicData>
        </a:graphic>
      </p:graphicFrame>
      <p:sp>
        <p:nvSpPr>
          <p:cNvPr id="14" name="TextBox 13">
            <a:extLst>
              <a:ext uri="{FF2B5EF4-FFF2-40B4-BE49-F238E27FC236}">
                <a16:creationId xmlns:a16="http://schemas.microsoft.com/office/drawing/2014/main" id="{B628C0C0-B7F9-8E9E-4249-0201827C3855}"/>
              </a:ext>
            </a:extLst>
          </p:cNvPr>
          <p:cNvSpPr txBox="1"/>
          <p:nvPr/>
        </p:nvSpPr>
        <p:spPr>
          <a:xfrm>
            <a:off x="1493900" y="1600340"/>
            <a:ext cx="75140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2327AE7F-91B8-9AC6-EA7C-7708323E16CA}"/>
              </a:ext>
            </a:extLst>
          </p:cNvPr>
          <p:cNvSpPr txBox="1"/>
          <p:nvPr/>
        </p:nvSpPr>
        <p:spPr>
          <a:xfrm>
            <a:off x="4421660" y="3373738"/>
            <a:ext cx="617285"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11</a:t>
            </a:r>
          </a:p>
        </p:txBody>
      </p:sp>
      <p:sp>
        <p:nvSpPr>
          <p:cNvPr id="21" name="TextBox 20">
            <a:extLst>
              <a:ext uri="{FF2B5EF4-FFF2-40B4-BE49-F238E27FC236}">
                <a16:creationId xmlns:a16="http://schemas.microsoft.com/office/drawing/2014/main" id="{E8745727-2363-9275-4715-4D4CD8D28BB8}"/>
              </a:ext>
            </a:extLst>
          </p:cNvPr>
          <p:cNvSpPr txBox="1"/>
          <p:nvPr/>
        </p:nvSpPr>
        <p:spPr>
          <a:xfrm>
            <a:off x="5634741" y="3373738"/>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13</a:t>
            </a:r>
          </a:p>
        </p:txBody>
      </p:sp>
      <p:sp>
        <p:nvSpPr>
          <p:cNvPr id="22" name="TextBox 21">
            <a:extLst>
              <a:ext uri="{FF2B5EF4-FFF2-40B4-BE49-F238E27FC236}">
                <a16:creationId xmlns:a16="http://schemas.microsoft.com/office/drawing/2014/main" id="{579D3389-3EB6-0D3E-427F-958A19C0BFAC}"/>
              </a:ext>
            </a:extLst>
          </p:cNvPr>
          <p:cNvSpPr txBox="1"/>
          <p:nvPr/>
        </p:nvSpPr>
        <p:spPr>
          <a:xfrm>
            <a:off x="6847822" y="3373737"/>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12</a:t>
            </a:r>
          </a:p>
        </p:txBody>
      </p:sp>
      <p:sp>
        <p:nvSpPr>
          <p:cNvPr id="23" name="TextBox 22">
            <a:extLst>
              <a:ext uri="{FF2B5EF4-FFF2-40B4-BE49-F238E27FC236}">
                <a16:creationId xmlns:a16="http://schemas.microsoft.com/office/drawing/2014/main" id="{76960174-8695-804D-B070-9F888C856284}"/>
              </a:ext>
            </a:extLst>
          </p:cNvPr>
          <p:cNvSpPr txBox="1"/>
          <p:nvPr/>
        </p:nvSpPr>
        <p:spPr>
          <a:xfrm>
            <a:off x="8060903" y="3390201"/>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12</a:t>
            </a:r>
          </a:p>
        </p:txBody>
      </p:sp>
      <p:sp>
        <p:nvSpPr>
          <p:cNvPr id="24" name="TextBox 23">
            <a:extLst>
              <a:ext uri="{FF2B5EF4-FFF2-40B4-BE49-F238E27FC236}">
                <a16:creationId xmlns:a16="http://schemas.microsoft.com/office/drawing/2014/main" id="{1A9AC8EC-0CA5-0F3D-8A49-4832765E59B8}"/>
              </a:ext>
            </a:extLst>
          </p:cNvPr>
          <p:cNvSpPr txBox="1"/>
          <p:nvPr/>
        </p:nvSpPr>
        <p:spPr>
          <a:xfrm>
            <a:off x="9203961" y="3373737"/>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15</a:t>
            </a:r>
          </a:p>
        </p:txBody>
      </p:sp>
      <p:sp>
        <p:nvSpPr>
          <p:cNvPr id="25" name="TextBox 24">
            <a:extLst>
              <a:ext uri="{FF2B5EF4-FFF2-40B4-BE49-F238E27FC236}">
                <a16:creationId xmlns:a16="http://schemas.microsoft.com/office/drawing/2014/main" id="{C2410A29-1E81-BB75-DA57-0AF027B1B187}"/>
              </a:ext>
            </a:extLst>
          </p:cNvPr>
          <p:cNvSpPr txBox="1"/>
          <p:nvPr/>
        </p:nvSpPr>
        <p:spPr>
          <a:xfrm>
            <a:off x="10420131" y="3364801"/>
            <a:ext cx="601447" cy="584775"/>
          </a:xfrm>
          <a:prstGeom prst="rect">
            <a:avLst/>
          </a:prstGeom>
          <a:solidFill>
            <a:schemeClr val="accent6">
              <a:lumMod val="40000"/>
              <a:lumOff val="60000"/>
            </a:schemeClr>
          </a:solidFill>
        </p:spPr>
        <p:txBody>
          <a:bodyPr wrap="none" rtlCol="0">
            <a:spAutoFit/>
          </a:bodyPr>
          <a:lstStyle/>
          <a:p>
            <a:r>
              <a:rPr lang="en-US" sz="3200" b="1" dirty="0">
                <a:solidFill>
                  <a:srgbClr val="FF0000"/>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8"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1" y="490138"/>
            <a:ext cx="10958544" cy="57907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2">
            <a:extLst>
              <a:ext uri="{FF2B5EF4-FFF2-40B4-BE49-F238E27FC236}">
                <a16:creationId xmlns:a16="http://schemas.microsoft.com/office/drawing/2014/main" id="{09660B69-476F-61A5-A9BB-08ED5D2EF930}"/>
              </a:ext>
            </a:extLst>
          </p:cNvPr>
          <p:cNvSpPr/>
          <p:nvPr/>
        </p:nvSpPr>
        <p:spPr>
          <a:xfrm rot="20088955">
            <a:off x="1361470" y="2377705"/>
            <a:ext cx="1936986" cy="2132272"/>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5" name="Freeform 3">
            <a:extLst>
              <a:ext uri="{FF2B5EF4-FFF2-40B4-BE49-F238E27FC236}">
                <a16:creationId xmlns:a16="http://schemas.microsoft.com/office/drawing/2014/main" id="{BB3DCDD9-6661-52DE-7C9F-7F53DA5CE133}"/>
              </a:ext>
            </a:extLst>
          </p:cNvPr>
          <p:cNvSpPr/>
          <p:nvPr/>
        </p:nvSpPr>
        <p:spPr>
          <a:xfrm>
            <a:off x="4149355" y="1895475"/>
            <a:ext cx="2775320" cy="2314576"/>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6" name="Freeform 4">
            <a:extLst>
              <a:ext uri="{FF2B5EF4-FFF2-40B4-BE49-F238E27FC236}">
                <a16:creationId xmlns:a16="http://schemas.microsoft.com/office/drawing/2014/main" id="{28E4CC7C-8171-5D90-D14A-15B5C725386A}"/>
              </a:ext>
            </a:extLst>
          </p:cNvPr>
          <p:cNvSpPr/>
          <p:nvPr/>
        </p:nvSpPr>
        <p:spPr>
          <a:xfrm>
            <a:off x="7934326" y="2076450"/>
            <a:ext cx="1657349" cy="1847849"/>
          </a:xfrm>
          <a:custGeom>
            <a:avLst/>
            <a:gdLst/>
            <a:ahLst/>
            <a:cxnLst/>
            <a:rect l="l" t="t" r="r" b="b"/>
            <a:pathLst>
              <a:path w="6038469" h="8229600">
                <a:moveTo>
                  <a:pt x="0" y="0"/>
                </a:moveTo>
                <a:lnTo>
                  <a:pt x="6038469" y="0"/>
                </a:lnTo>
                <a:lnTo>
                  <a:pt x="6038469" y="8229600"/>
                </a:lnTo>
                <a:lnTo>
                  <a:pt x="0" y="8229600"/>
                </a:lnTo>
                <a:lnTo>
                  <a:pt x="0" y="0"/>
                </a:lnTo>
                <a:close/>
              </a:path>
            </a:pathLst>
          </a:custGeom>
          <a:blipFill>
            <a:blip r:embed="rId19"/>
            <a:stretch>
              <a:fillRect/>
            </a:stretch>
          </a:blipFill>
        </p:spPr>
      </p:sp>
      <p:sp>
        <p:nvSpPr>
          <p:cNvPr id="8" name="TextBox 7">
            <a:extLst>
              <a:ext uri="{FF2B5EF4-FFF2-40B4-BE49-F238E27FC236}">
                <a16:creationId xmlns:a16="http://schemas.microsoft.com/office/drawing/2014/main" id="{D771E818-4BC1-4CA0-CAA3-580B039C424F}"/>
              </a:ext>
            </a:extLst>
          </p:cNvPr>
          <p:cNvSpPr txBox="1"/>
          <p:nvPr/>
        </p:nvSpPr>
        <p:spPr>
          <a:xfrm>
            <a:off x="1141475" y="1000265"/>
            <a:ext cx="751404"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b)</a:t>
            </a:r>
          </a:p>
        </p:txBody>
      </p:sp>
      <p:sp>
        <p:nvSpPr>
          <p:cNvPr id="13" name="Arrow: Right 12">
            <a:extLst>
              <a:ext uri="{FF2B5EF4-FFF2-40B4-BE49-F238E27FC236}">
                <a16:creationId xmlns:a16="http://schemas.microsoft.com/office/drawing/2014/main" id="{805E5EFB-76EE-63D5-44AD-3E9625A20327}"/>
              </a:ext>
            </a:extLst>
          </p:cNvPr>
          <p:cNvSpPr/>
          <p:nvPr/>
        </p:nvSpPr>
        <p:spPr>
          <a:xfrm>
            <a:off x="3286125" y="2876550"/>
            <a:ext cx="1266825" cy="50482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2BBB4D-3CB1-494B-B14E-8FD7BA6D1AB2}"/>
              </a:ext>
            </a:extLst>
          </p:cNvPr>
          <p:cNvSpPr/>
          <p:nvPr/>
        </p:nvSpPr>
        <p:spPr>
          <a:xfrm>
            <a:off x="6629400" y="2752725"/>
            <a:ext cx="1266825" cy="50482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7B935B-1582-941F-6865-A281CD1AC6BC}"/>
              </a:ext>
            </a:extLst>
          </p:cNvPr>
          <p:cNvSpPr txBox="1"/>
          <p:nvPr/>
        </p:nvSpPr>
        <p:spPr>
          <a:xfrm>
            <a:off x="2095500" y="27432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8</a:t>
            </a:r>
          </a:p>
        </p:txBody>
      </p:sp>
      <p:sp>
        <p:nvSpPr>
          <p:cNvPr id="19" name="TextBox 18">
            <a:extLst>
              <a:ext uri="{FF2B5EF4-FFF2-40B4-BE49-F238E27FC236}">
                <a16:creationId xmlns:a16="http://schemas.microsoft.com/office/drawing/2014/main" id="{EA76E7B9-C812-D1A9-3894-3D6B36854A2D}"/>
              </a:ext>
            </a:extLst>
          </p:cNvPr>
          <p:cNvSpPr txBox="1"/>
          <p:nvPr/>
        </p:nvSpPr>
        <p:spPr>
          <a:xfrm>
            <a:off x="3295650" y="2286000"/>
            <a:ext cx="107632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+ 5</a:t>
            </a:r>
          </a:p>
        </p:txBody>
      </p:sp>
      <p:sp>
        <p:nvSpPr>
          <p:cNvPr id="20" name="TextBox 19">
            <a:extLst>
              <a:ext uri="{FF2B5EF4-FFF2-40B4-BE49-F238E27FC236}">
                <a16:creationId xmlns:a16="http://schemas.microsoft.com/office/drawing/2014/main" id="{175F5957-42C0-7CA0-68E8-08177C24EDD7}"/>
              </a:ext>
            </a:extLst>
          </p:cNvPr>
          <p:cNvSpPr txBox="1"/>
          <p:nvPr/>
        </p:nvSpPr>
        <p:spPr>
          <a:xfrm>
            <a:off x="6686550" y="2152650"/>
            <a:ext cx="107632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- 3</a:t>
            </a:r>
          </a:p>
        </p:txBody>
      </p:sp>
      <p:sp>
        <p:nvSpPr>
          <p:cNvPr id="22" name="TextBox 21">
            <a:extLst>
              <a:ext uri="{FF2B5EF4-FFF2-40B4-BE49-F238E27FC236}">
                <a16:creationId xmlns:a16="http://schemas.microsoft.com/office/drawing/2014/main" id="{692A4115-DD09-9556-C4EE-DC0C193F9EC1}"/>
              </a:ext>
            </a:extLst>
          </p:cNvPr>
          <p:cNvSpPr txBox="1"/>
          <p:nvPr/>
        </p:nvSpPr>
        <p:spPr>
          <a:xfrm>
            <a:off x="5276850" y="27813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FD181897-5002-0F35-5EA0-899D3EBB7DDE}"/>
              </a:ext>
            </a:extLst>
          </p:cNvPr>
          <p:cNvSpPr txBox="1"/>
          <p:nvPr/>
        </p:nvSpPr>
        <p:spPr>
          <a:xfrm>
            <a:off x="8401050" y="2781300"/>
            <a:ext cx="676275"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p>
        </p:txBody>
      </p:sp>
      <p:sp>
        <p:nvSpPr>
          <p:cNvPr id="24" name="TextBox 23">
            <a:extLst>
              <a:ext uri="{FF2B5EF4-FFF2-40B4-BE49-F238E27FC236}">
                <a16:creationId xmlns:a16="http://schemas.microsoft.com/office/drawing/2014/main" id="{8E4FA180-E368-F4FC-493E-972DF972075F}"/>
              </a:ext>
            </a:extLst>
          </p:cNvPr>
          <p:cNvSpPr txBox="1"/>
          <p:nvPr/>
        </p:nvSpPr>
        <p:spPr>
          <a:xfrm>
            <a:off x="5205793" y="2708326"/>
            <a:ext cx="785432" cy="769441"/>
          </a:xfrm>
          <a:prstGeom prst="rect">
            <a:avLst/>
          </a:prstGeom>
          <a:solidFill>
            <a:srgbClr val="FFFEDB"/>
          </a:solid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13</a:t>
            </a:r>
          </a:p>
        </p:txBody>
      </p:sp>
      <p:sp>
        <p:nvSpPr>
          <p:cNvPr id="25" name="TextBox 24">
            <a:extLst>
              <a:ext uri="{FF2B5EF4-FFF2-40B4-BE49-F238E27FC236}">
                <a16:creationId xmlns:a16="http://schemas.microsoft.com/office/drawing/2014/main" id="{F769122D-AA64-907D-D070-8DDBFD0271F3}"/>
              </a:ext>
            </a:extLst>
          </p:cNvPr>
          <p:cNvSpPr txBox="1"/>
          <p:nvPr/>
        </p:nvSpPr>
        <p:spPr>
          <a:xfrm>
            <a:off x="8368093" y="2775001"/>
            <a:ext cx="785432" cy="769441"/>
          </a:xfrm>
          <a:prstGeom prst="rect">
            <a:avLst/>
          </a:prstGeom>
          <a:solidFill>
            <a:srgbClr val="FFFEDB"/>
          </a:solid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3942562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animBg="1"/>
      <p:bldP spid="17" grpId="0"/>
      <p:bldP spid="19" grpId="0"/>
      <p:bldP spid="20" grpId="0"/>
      <p:bldP spid="22" grpId="0"/>
      <p:bldP spid="2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3980" y="490138"/>
            <a:ext cx="11262719" cy="5910662"/>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9" name="图片 9"/>
          <p:cNvPicPr>
            <a:picLocks noChangeAspect="1"/>
          </p:cNvPicPr>
          <p:nvPr/>
        </p:nvPicPr>
        <p:blipFill>
          <a:blip r:embed="rId6"/>
          <a:stretch>
            <a:fillRect/>
          </a:stretch>
        </p:blipFill>
        <p:spPr>
          <a:xfrm>
            <a:off x="3681361" y="-318762"/>
            <a:ext cx="2427723" cy="1619723"/>
          </a:xfrm>
          <a:prstGeom prst="rect">
            <a:avLst/>
          </a:prstGeom>
        </p:spPr>
      </p:pic>
      <p:pic>
        <p:nvPicPr>
          <p:cNvPr id="10" name="图片 9"/>
          <p:cNvPicPr>
            <a:picLocks noChangeAspect="1"/>
          </p:cNvPicPr>
          <p:nvPr/>
        </p:nvPicPr>
        <p:blipFill>
          <a:blip r:embed="rId6"/>
          <a:stretch>
            <a:fillRect/>
          </a:stretch>
        </p:blipFill>
        <p:spPr>
          <a:xfrm>
            <a:off x="6939538" y="-319723"/>
            <a:ext cx="2427723" cy="1619723"/>
          </a:xfrm>
          <a:prstGeom prst="rect">
            <a:avLst/>
          </a:prstGeom>
        </p:spPr>
      </p:pic>
      <p:pic>
        <p:nvPicPr>
          <p:cNvPr id="11" name="图片 9"/>
          <p:cNvPicPr>
            <a:picLocks noChangeAspect="1"/>
          </p:cNvPicPr>
          <p:nvPr/>
        </p:nvPicPr>
        <p:blipFill>
          <a:blip r:embed="rId6"/>
          <a:stretch>
            <a:fillRect/>
          </a:stretch>
        </p:blipFill>
        <p:spPr>
          <a:xfrm>
            <a:off x="9895676" y="-397344"/>
            <a:ext cx="2427723" cy="1619723"/>
          </a:xfrm>
          <a:prstGeom prst="rect">
            <a:avLst/>
          </a:prstGeom>
        </p:spPr>
      </p:pic>
      <p:sp>
        <p:nvSpPr>
          <p:cNvPr id="3" name="Oval 2">
            <a:extLst>
              <a:ext uri="{FF2B5EF4-FFF2-40B4-BE49-F238E27FC236}">
                <a16:creationId xmlns:a16="http://schemas.microsoft.com/office/drawing/2014/main" id="{044A3789-F3E1-0C90-259F-01D6885F5DFE}"/>
              </a:ext>
            </a:extLst>
          </p:cNvPr>
          <p:cNvSpPr/>
          <p:nvPr/>
        </p:nvSpPr>
        <p:spPr>
          <a:xfrm>
            <a:off x="2506011" y="705211"/>
            <a:ext cx="523220" cy="523220"/>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libri" panose="020F0502020204030204" pitchFamily="34" charset="0"/>
                <a:cs typeface="Calibri" panose="020F0502020204030204" pitchFamily="34" charset="0"/>
              </a:rPr>
              <a:t>2</a:t>
            </a:r>
          </a:p>
        </p:txBody>
      </p:sp>
      <p:sp>
        <p:nvSpPr>
          <p:cNvPr id="6" name="TextBox 5">
            <a:extLst>
              <a:ext uri="{FF2B5EF4-FFF2-40B4-BE49-F238E27FC236}">
                <a16:creationId xmlns:a16="http://schemas.microsoft.com/office/drawing/2014/main" id="{7EAD607C-49D7-E70F-0970-4509C51F039B}"/>
              </a:ext>
            </a:extLst>
          </p:cNvPr>
          <p:cNvSpPr txBox="1"/>
          <p:nvPr/>
        </p:nvSpPr>
        <p:spPr>
          <a:xfrm>
            <a:off x="3029231" y="766766"/>
            <a:ext cx="6962494"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Hai </a:t>
            </a:r>
            <a:r>
              <a:rPr lang="en-US" sz="2800" b="1" dirty="0" err="1">
                <a:latin typeface="Calibri" panose="020F0502020204030204" pitchFamily="34" charset="0"/>
                <a:cs typeface="Calibri" panose="020F0502020204030204" pitchFamily="34" charset="0"/>
              </a:rPr>
              <a:t>quạt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nào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chung</a:t>
            </a:r>
            <a:r>
              <a:rPr lang="en-US" sz="2800" b="1" dirty="0">
                <a:latin typeface="Calibri" panose="020F0502020204030204" pitchFamily="34" charset="0"/>
                <a:cs typeface="Calibri" panose="020F0502020204030204" pitchFamily="34" charset="0"/>
              </a:rPr>
              <a:t> ổ </a:t>
            </a:r>
            <a:r>
              <a:rPr lang="en-US" sz="2800" b="1" dirty="0" err="1">
                <a:latin typeface="Calibri" panose="020F0502020204030204" pitchFamily="34" charset="0"/>
                <a:cs typeface="Calibri" panose="020F0502020204030204" pitchFamily="34" charset="0"/>
              </a:rPr>
              <a:t>cắm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điện</a:t>
            </a:r>
            <a:r>
              <a:rPr lang="en-US" sz="2800" b="1" dirty="0">
                <a:latin typeface="Calibri" panose="020F0502020204030204" pitchFamily="34" charset="0"/>
                <a:cs typeface="Calibri" panose="020F0502020204030204" pitchFamily="34" charset="0"/>
              </a:rPr>
              <a:t>?</a:t>
            </a:r>
          </a:p>
        </p:txBody>
      </p:sp>
      <p:grpSp>
        <p:nvGrpSpPr>
          <p:cNvPr id="13" name="Group 12">
            <a:extLst>
              <a:ext uri="{FF2B5EF4-FFF2-40B4-BE49-F238E27FC236}">
                <a16:creationId xmlns:a16="http://schemas.microsoft.com/office/drawing/2014/main" id="{0A1639B8-58A3-BA0E-FF3E-E15B82989708}"/>
              </a:ext>
            </a:extLst>
          </p:cNvPr>
          <p:cNvGrpSpPr/>
          <p:nvPr/>
        </p:nvGrpSpPr>
        <p:grpSpPr>
          <a:xfrm>
            <a:off x="3893407" y="5282817"/>
            <a:ext cx="1385277" cy="867040"/>
            <a:chOff x="1078522" y="4560650"/>
            <a:chExt cx="1385277" cy="867040"/>
          </a:xfrm>
        </p:grpSpPr>
        <p:pic>
          <p:nvPicPr>
            <p:cNvPr id="15" name="Picture 14">
              <a:extLst>
                <a:ext uri="{FF2B5EF4-FFF2-40B4-BE49-F238E27FC236}">
                  <a16:creationId xmlns:a16="http://schemas.microsoft.com/office/drawing/2014/main" id="{2A4FCBA7-163B-3383-5B65-757DFD8DC570}"/>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17" name="TextBox 16">
              <a:extLst>
                <a:ext uri="{FF2B5EF4-FFF2-40B4-BE49-F238E27FC236}">
                  <a16:creationId xmlns:a16="http://schemas.microsoft.com/office/drawing/2014/main" id="{19786F86-4E4F-B7AE-2F08-07D390F7AF53}"/>
                </a:ext>
              </a:extLst>
            </p:cNvPr>
            <p:cNvSpPr txBox="1"/>
            <p:nvPr/>
          </p:nvSpPr>
          <p:spPr>
            <a:xfrm>
              <a:off x="1464786" y="4943370"/>
              <a:ext cx="455830"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11</a:t>
              </a:r>
            </a:p>
          </p:txBody>
        </p:sp>
      </p:grpSp>
      <p:grpSp>
        <p:nvGrpSpPr>
          <p:cNvPr id="19" name="Group 18">
            <a:extLst>
              <a:ext uri="{FF2B5EF4-FFF2-40B4-BE49-F238E27FC236}">
                <a16:creationId xmlns:a16="http://schemas.microsoft.com/office/drawing/2014/main" id="{85EAACE3-7E7D-6B75-316B-834F97546DE6}"/>
              </a:ext>
            </a:extLst>
          </p:cNvPr>
          <p:cNvGrpSpPr/>
          <p:nvPr/>
        </p:nvGrpSpPr>
        <p:grpSpPr>
          <a:xfrm>
            <a:off x="1807279" y="5282817"/>
            <a:ext cx="1385277" cy="867040"/>
            <a:chOff x="1078522" y="4560650"/>
            <a:chExt cx="1385277" cy="867040"/>
          </a:xfrm>
        </p:grpSpPr>
        <p:pic>
          <p:nvPicPr>
            <p:cNvPr id="20" name="Picture 19">
              <a:extLst>
                <a:ext uri="{FF2B5EF4-FFF2-40B4-BE49-F238E27FC236}">
                  <a16:creationId xmlns:a16="http://schemas.microsoft.com/office/drawing/2014/main" id="{E8B46151-81D7-0F7B-A8D1-B0A4B7C4E1FB}"/>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26" name="TextBox 25">
              <a:extLst>
                <a:ext uri="{FF2B5EF4-FFF2-40B4-BE49-F238E27FC236}">
                  <a16:creationId xmlns:a16="http://schemas.microsoft.com/office/drawing/2014/main" id="{05CC91E1-379F-398E-5482-7D78D654711C}"/>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14</a:t>
              </a:r>
            </a:p>
          </p:txBody>
        </p:sp>
      </p:grpSp>
      <p:grpSp>
        <p:nvGrpSpPr>
          <p:cNvPr id="27" name="Group 26">
            <a:extLst>
              <a:ext uri="{FF2B5EF4-FFF2-40B4-BE49-F238E27FC236}">
                <a16:creationId xmlns:a16="http://schemas.microsoft.com/office/drawing/2014/main" id="{1963CAB5-403D-4EA0-939A-895D4D468660}"/>
              </a:ext>
            </a:extLst>
          </p:cNvPr>
          <p:cNvGrpSpPr/>
          <p:nvPr/>
        </p:nvGrpSpPr>
        <p:grpSpPr>
          <a:xfrm>
            <a:off x="7962348" y="5282817"/>
            <a:ext cx="1385277" cy="867040"/>
            <a:chOff x="1078522" y="4560650"/>
            <a:chExt cx="1385277" cy="867040"/>
          </a:xfrm>
        </p:grpSpPr>
        <p:pic>
          <p:nvPicPr>
            <p:cNvPr id="28" name="Picture 27">
              <a:extLst>
                <a:ext uri="{FF2B5EF4-FFF2-40B4-BE49-F238E27FC236}">
                  <a16:creationId xmlns:a16="http://schemas.microsoft.com/office/drawing/2014/main" id="{8DC35598-E205-2041-F167-AAD9BADD0103}"/>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29" name="TextBox 28">
              <a:extLst>
                <a:ext uri="{FF2B5EF4-FFF2-40B4-BE49-F238E27FC236}">
                  <a16:creationId xmlns:a16="http://schemas.microsoft.com/office/drawing/2014/main" id="{9AC692B7-8FCD-EC36-8C51-59424C3069B6}"/>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13</a:t>
              </a:r>
            </a:p>
          </p:txBody>
        </p:sp>
      </p:grpSp>
      <p:grpSp>
        <p:nvGrpSpPr>
          <p:cNvPr id="30" name="Group 29">
            <a:extLst>
              <a:ext uri="{FF2B5EF4-FFF2-40B4-BE49-F238E27FC236}">
                <a16:creationId xmlns:a16="http://schemas.microsoft.com/office/drawing/2014/main" id="{277986C4-2CF7-994C-2AE7-CA7B4D866159}"/>
              </a:ext>
            </a:extLst>
          </p:cNvPr>
          <p:cNvGrpSpPr/>
          <p:nvPr/>
        </p:nvGrpSpPr>
        <p:grpSpPr>
          <a:xfrm>
            <a:off x="5932579" y="5282817"/>
            <a:ext cx="1385277" cy="867040"/>
            <a:chOff x="1078522" y="4560650"/>
            <a:chExt cx="1385277" cy="867040"/>
          </a:xfrm>
        </p:grpSpPr>
        <p:pic>
          <p:nvPicPr>
            <p:cNvPr id="31" name="Picture 30">
              <a:extLst>
                <a:ext uri="{FF2B5EF4-FFF2-40B4-BE49-F238E27FC236}">
                  <a16:creationId xmlns:a16="http://schemas.microsoft.com/office/drawing/2014/main" id="{A95BEC9C-C863-D27B-684A-98D4F57E391B}"/>
                </a:ext>
              </a:extLst>
            </p:cNvPr>
            <p:cNvPicPr>
              <a:picLocks noChangeAspect="1"/>
            </p:cNvPicPr>
            <p:nvPr/>
          </p:nvPicPr>
          <p:blipFill rotWithShape="1">
            <a:blip r:embed="rId7">
              <a:clrChange>
                <a:clrFrom>
                  <a:srgbClr val="FEFFFF"/>
                </a:clrFrom>
                <a:clrTo>
                  <a:srgbClr val="FEFFFF">
                    <a:alpha val="0"/>
                  </a:srgbClr>
                </a:clrTo>
              </a:clrChange>
            </a:blip>
            <a:srcRect l="78641" t="81231" r="4544"/>
            <a:stretch/>
          </p:blipFill>
          <p:spPr>
            <a:xfrm>
              <a:off x="1078522" y="4560650"/>
              <a:ext cx="1385277" cy="867040"/>
            </a:xfrm>
            <a:prstGeom prst="rect">
              <a:avLst/>
            </a:prstGeom>
          </p:spPr>
        </p:pic>
        <p:sp>
          <p:nvSpPr>
            <p:cNvPr id="4096" name="TextBox 4095">
              <a:extLst>
                <a:ext uri="{FF2B5EF4-FFF2-40B4-BE49-F238E27FC236}">
                  <a16:creationId xmlns:a16="http://schemas.microsoft.com/office/drawing/2014/main" id="{81E6F615-40AC-C4CF-7028-E61BD579B49D}"/>
                </a:ext>
              </a:extLst>
            </p:cNvPr>
            <p:cNvSpPr txBox="1"/>
            <p:nvPr/>
          </p:nvSpPr>
          <p:spPr>
            <a:xfrm>
              <a:off x="1464786" y="4943370"/>
              <a:ext cx="444352" cy="400110"/>
            </a:xfrm>
            <a:prstGeom prst="rect">
              <a:avLst/>
            </a:prstGeom>
            <a:solidFill>
              <a:srgbClr val="88D6E9"/>
            </a:solidFill>
          </p:spPr>
          <p:txBody>
            <a:bodyPr wrap="none" rtlCol="0">
              <a:spAutoFit/>
            </a:bodyPr>
            <a:lstStyle/>
            <a:p>
              <a:r>
                <a:rPr lang="en-US" sz="2000" b="1" dirty="0">
                  <a:solidFill>
                    <a:schemeClr val="tx1">
                      <a:lumMod val="95000"/>
                      <a:lumOff val="5000"/>
                    </a:schemeClr>
                  </a:solidFill>
                  <a:latin typeface="Calibri" panose="020F0502020204030204" pitchFamily="34" charset="0"/>
                  <a:cs typeface="Calibri" panose="020F0502020204030204" pitchFamily="34" charset="0"/>
                </a:rPr>
                <a:t>12</a:t>
              </a:r>
            </a:p>
          </p:txBody>
        </p:sp>
      </p:grpSp>
      <p:grpSp>
        <p:nvGrpSpPr>
          <p:cNvPr id="4097" name="Group 4096">
            <a:extLst>
              <a:ext uri="{FF2B5EF4-FFF2-40B4-BE49-F238E27FC236}">
                <a16:creationId xmlns:a16="http://schemas.microsoft.com/office/drawing/2014/main" id="{4D6CBFD8-6B47-16B1-4944-2DE59EDDB945}"/>
              </a:ext>
            </a:extLst>
          </p:cNvPr>
          <p:cNvGrpSpPr/>
          <p:nvPr/>
        </p:nvGrpSpPr>
        <p:grpSpPr>
          <a:xfrm>
            <a:off x="1736565" y="1341561"/>
            <a:ext cx="7477125" cy="3642746"/>
            <a:chOff x="2137877" y="1294510"/>
            <a:chExt cx="7477125" cy="3642746"/>
          </a:xfrm>
        </p:grpSpPr>
        <p:pic>
          <p:nvPicPr>
            <p:cNvPr id="4098" name="Picture 4097">
              <a:extLst>
                <a:ext uri="{FF2B5EF4-FFF2-40B4-BE49-F238E27FC236}">
                  <a16:creationId xmlns:a16="http://schemas.microsoft.com/office/drawing/2014/main" id="{EE3BEADA-B191-A8FD-5BB2-F313788A402D}"/>
                </a:ext>
              </a:extLst>
            </p:cNvPr>
            <p:cNvPicPr>
              <a:picLocks noChangeAspect="1"/>
            </p:cNvPicPr>
            <p:nvPr/>
          </p:nvPicPr>
          <p:blipFill rotWithShape="1">
            <a:blip r:embed="rId7"/>
            <a:srcRect b="18498"/>
            <a:stretch/>
          </p:blipFill>
          <p:spPr>
            <a:xfrm>
              <a:off x="2137877" y="1294510"/>
              <a:ext cx="7477125" cy="3417190"/>
            </a:xfrm>
            <a:prstGeom prst="rect">
              <a:avLst/>
            </a:prstGeom>
          </p:spPr>
        </p:pic>
        <p:pic>
          <p:nvPicPr>
            <p:cNvPr id="4099" name="Picture 4098">
              <a:extLst>
                <a:ext uri="{FF2B5EF4-FFF2-40B4-BE49-F238E27FC236}">
                  <a16:creationId xmlns:a16="http://schemas.microsoft.com/office/drawing/2014/main" id="{224EC3DC-168A-F155-C946-0387F5725A75}"/>
                </a:ext>
              </a:extLst>
            </p:cNvPr>
            <p:cNvPicPr>
              <a:picLocks noChangeAspect="1"/>
            </p:cNvPicPr>
            <p:nvPr/>
          </p:nvPicPr>
          <p:blipFill rotWithShape="1">
            <a:blip r:embed="rId7">
              <a:clrChange>
                <a:clrFrom>
                  <a:srgbClr val="FFFFFF"/>
                </a:clrFrom>
                <a:clrTo>
                  <a:srgbClr val="FFFFFF">
                    <a:alpha val="0"/>
                  </a:srgbClr>
                </a:clrTo>
              </a:clrChange>
            </a:blip>
            <a:srcRect l="52579" t="63929" r="37279" b="20419"/>
            <a:stretch/>
          </p:blipFill>
          <p:spPr>
            <a:xfrm flipH="1">
              <a:off x="2349343" y="4280998"/>
              <a:ext cx="758325" cy="656258"/>
            </a:xfrm>
            <a:prstGeom prst="rect">
              <a:avLst/>
            </a:prstGeom>
          </p:spPr>
        </p:pic>
      </p:grpSp>
      <p:cxnSp>
        <p:nvCxnSpPr>
          <p:cNvPr id="4100" name="Straight Connector 4099">
            <a:extLst>
              <a:ext uri="{FF2B5EF4-FFF2-40B4-BE49-F238E27FC236}">
                <a16:creationId xmlns:a16="http://schemas.microsoft.com/office/drawing/2014/main" id="{D8CC02BA-C8F9-1417-245A-A79F793CBCA9}"/>
              </a:ext>
            </a:extLst>
          </p:cNvPr>
          <p:cNvCxnSpPr/>
          <p:nvPr/>
        </p:nvCxnSpPr>
        <p:spPr>
          <a:xfrm>
            <a:off x="2542730" y="4706006"/>
            <a:ext cx="163626" cy="62955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1" name="Straight Connector 4100">
            <a:extLst>
              <a:ext uri="{FF2B5EF4-FFF2-40B4-BE49-F238E27FC236}">
                <a16:creationId xmlns:a16="http://schemas.microsoft.com/office/drawing/2014/main" id="{4D433F14-FD25-6A7F-D94F-15D8F4320FDC}"/>
              </a:ext>
            </a:extLst>
          </p:cNvPr>
          <p:cNvCxnSpPr>
            <a:cxnSpLocks/>
          </p:cNvCxnSpPr>
          <p:nvPr/>
        </p:nvCxnSpPr>
        <p:spPr>
          <a:xfrm>
            <a:off x="4101531" y="4656178"/>
            <a:ext cx="2324662" cy="67938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3" name="Straight Connector 4102">
            <a:extLst>
              <a:ext uri="{FF2B5EF4-FFF2-40B4-BE49-F238E27FC236}">
                <a16:creationId xmlns:a16="http://schemas.microsoft.com/office/drawing/2014/main" id="{2EADE2C7-1CB6-12C3-A601-161C9AB76643}"/>
              </a:ext>
            </a:extLst>
          </p:cNvPr>
          <p:cNvCxnSpPr>
            <a:cxnSpLocks/>
          </p:cNvCxnSpPr>
          <p:nvPr/>
        </p:nvCxnSpPr>
        <p:spPr>
          <a:xfrm>
            <a:off x="5907649" y="4438445"/>
            <a:ext cx="2589542" cy="96457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5" name="Straight Connector 4104">
            <a:extLst>
              <a:ext uri="{FF2B5EF4-FFF2-40B4-BE49-F238E27FC236}">
                <a16:creationId xmlns:a16="http://schemas.microsoft.com/office/drawing/2014/main" id="{D99A9399-D778-CC7A-094E-002AA1A73B92}"/>
              </a:ext>
            </a:extLst>
          </p:cNvPr>
          <p:cNvCxnSpPr>
            <a:cxnSpLocks/>
          </p:cNvCxnSpPr>
          <p:nvPr/>
        </p:nvCxnSpPr>
        <p:spPr>
          <a:xfrm flipH="1">
            <a:off x="6942917" y="4649885"/>
            <a:ext cx="284433" cy="75313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06" name="Straight Connector 4105">
            <a:extLst>
              <a:ext uri="{FF2B5EF4-FFF2-40B4-BE49-F238E27FC236}">
                <a16:creationId xmlns:a16="http://schemas.microsoft.com/office/drawing/2014/main" id="{8FA45368-BA28-6AD6-0F68-B873D4DB3283}"/>
              </a:ext>
            </a:extLst>
          </p:cNvPr>
          <p:cNvCxnSpPr>
            <a:cxnSpLocks/>
          </p:cNvCxnSpPr>
          <p:nvPr/>
        </p:nvCxnSpPr>
        <p:spPr>
          <a:xfrm flipH="1">
            <a:off x="4862374" y="4494963"/>
            <a:ext cx="2957127" cy="90490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4109" name="Picture 2" descr="Cartoon handsome prince riding horse isolated Vector Image">
            <a:hlinkClick r:id="rId8" action="ppaction://hlinksldjump"/>
            <a:extLst>
              <a:ext uri="{FF2B5EF4-FFF2-40B4-BE49-F238E27FC236}">
                <a16:creationId xmlns:a16="http://schemas.microsoft.com/office/drawing/2014/main" id="{73785DD2-405B-1A4B-B244-1D2CAC9AA7B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9481442" y="4295775"/>
            <a:ext cx="3180930" cy="268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39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ipe(up)">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wipe(up)">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wipe(up)">
                                      <p:cBhvr>
                                        <p:cTn id="26" dur="500"/>
                                        <p:tgtEl>
                                          <p:spTgt spid="410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ipe(up)">
                                      <p:cBhvr>
                                        <p:cTn id="31" dur="500"/>
                                        <p:tgtEl>
                                          <p:spTgt spid="410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106"/>
                                        </p:tgtEl>
                                        <p:attrNameLst>
                                          <p:attrName>style.visibility</p:attrName>
                                        </p:attrNameLst>
                                      </p:cBhvr>
                                      <p:to>
                                        <p:strVal val="visible"/>
                                      </p:to>
                                    </p:set>
                                    <p:animEffect transition="in" filter="wipe(up)">
                                      <p:cBhvr>
                                        <p:cTn id="36"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TotalTime>
  <Words>244</Words>
  <Application>Microsoft Office PowerPoint</Application>
  <PresentationFormat>Widescreen</PresentationFormat>
  <Paragraphs>86</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#9Slide07 Stormtrooper</vt:lpstr>
      <vt:lpstr>Arial</vt:lpstr>
      <vt:lpstr>Calibri</vt:lpstr>
      <vt:lpstr>Cambria</vt:lpstr>
      <vt:lpstr>等线</vt:lpstr>
      <vt:lpstr>等线 Light</vt:lpstr>
      <vt:lpstr>UTM Bell</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STD_NHUNG</cp:lastModifiedBy>
  <cp:revision>15</cp:revision>
  <dcterms:created xsi:type="dcterms:W3CDTF">2024-04-30T07:25:26Z</dcterms:created>
  <dcterms:modified xsi:type="dcterms:W3CDTF">2025-10-09T14:38:50Z</dcterms:modified>
</cp:coreProperties>
</file>