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312" r:id="rId5"/>
    <p:sldId id="313" r:id="rId6"/>
    <p:sldId id="257" r:id="rId7"/>
    <p:sldId id="266" r:id="rId8"/>
    <p:sldId id="269" r:id="rId9"/>
    <p:sldId id="303" r:id="rId10"/>
    <p:sldId id="305" r:id="rId11"/>
    <p:sldId id="273" r:id="rId12"/>
    <p:sldId id="320" r:id="rId13"/>
    <p:sldId id="314" r:id="rId14"/>
    <p:sldId id="319" r:id="rId15"/>
    <p:sldId id="293" r:id="rId16"/>
    <p:sldId id="315" r:id="rId17"/>
    <p:sldId id="3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0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34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2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059190" y="204013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A52BB-7757-86B7-14A6-23CF1B9F8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3892" y="2428002"/>
            <a:ext cx="3133616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11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0A982F-E696-C04F-2A71-3A2A16166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692" y="2540408"/>
            <a:ext cx="3310415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13945" y="530663"/>
            <a:ext cx="894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Lọ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9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Việt</a:t>
            </a:r>
            <a:r>
              <a:rPr lang="en-US" sz="3200" dirty="0"/>
              <a:t> </a:t>
            </a:r>
            <a:r>
              <a:rPr lang="en-US" sz="3200" dirty="0" err="1"/>
              <a:t>cắm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6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.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lọ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76559" y="65137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3A4C52-8DC6-1266-8534-EAA8A51E2A41}"/>
              </a:ext>
            </a:extLst>
          </p:cNvPr>
          <p:cNvCxnSpPr>
            <a:cxnSpLocks/>
          </p:cNvCxnSpPr>
          <p:nvPr/>
        </p:nvCxnSpPr>
        <p:spPr>
          <a:xfrm>
            <a:off x="2829586" y="1052166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E44825-7108-A098-33E3-F3121960EA15}"/>
              </a:ext>
            </a:extLst>
          </p:cNvPr>
          <p:cNvCxnSpPr>
            <a:cxnSpLocks/>
          </p:cNvCxnSpPr>
          <p:nvPr/>
        </p:nvCxnSpPr>
        <p:spPr>
          <a:xfrm>
            <a:off x="2222308" y="1568369"/>
            <a:ext cx="592156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1B714B-ED1C-C829-150B-4D7610C8F21B}"/>
              </a:ext>
            </a:extLst>
          </p:cNvPr>
          <p:cNvCxnSpPr>
            <a:cxnSpLocks/>
          </p:cNvCxnSpPr>
          <p:nvPr/>
        </p:nvCxnSpPr>
        <p:spPr>
          <a:xfrm>
            <a:off x="6880413" y="1060248"/>
            <a:ext cx="2720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0AED241-E6D2-6F08-1FAF-9C204D9DE44E}"/>
              </a:ext>
            </a:extLst>
          </p:cNvPr>
          <p:cNvGrpSpPr/>
          <p:nvPr/>
        </p:nvGrpSpPr>
        <p:grpSpPr>
          <a:xfrm>
            <a:off x="1133474" y="2124075"/>
            <a:ext cx="2629657" cy="4404346"/>
            <a:chOff x="2124326" y="747113"/>
            <a:chExt cx="3181856" cy="8438784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82A05EF-EEE7-C1BB-372F-CBD7D4CF2A54}"/>
                </a:ext>
              </a:extLst>
            </p:cNvPr>
            <p:cNvSpPr/>
            <p:nvPr/>
          </p:nvSpPr>
          <p:spPr>
            <a:xfrm rot="20278024">
              <a:off x="2904498" y="2174130"/>
              <a:ext cx="938536" cy="2667644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1CC41C3C-BFCE-0626-AAFE-DEAC3BA2CA7D}"/>
                </a:ext>
              </a:extLst>
            </p:cNvPr>
            <p:cNvSpPr/>
            <p:nvPr/>
          </p:nvSpPr>
          <p:spPr>
            <a:xfrm rot="20694805">
              <a:off x="2321042" y="747113"/>
              <a:ext cx="938536" cy="3986900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073F64B3-98E4-9640-2739-04F0FA3EC5C4}"/>
                </a:ext>
              </a:extLst>
            </p:cNvPr>
            <p:cNvSpPr/>
            <p:nvPr/>
          </p:nvSpPr>
          <p:spPr>
            <a:xfrm rot="193219">
              <a:off x="2775670" y="2871111"/>
              <a:ext cx="938536" cy="3986899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B0A82A55-3035-EEF0-6DFF-E4400D51EA4D}"/>
                </a:ext>
              </a:extLst>
            </p:cNvPr>
            <p:cNvSpPr/>
            <p:nvPr/>
          </p:nvSpPr>
          <p:spPr>
            <a:xfrm rot="193219">
              <a:off x="3078146" y="899651"/>
              <a:ext cx="938536" cy="3812545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4C395F04-CCD3-FF5F-F067-0DED24B454F7}"/>
                </a:ext>
              </a:extLst>
            </p:cNvPr>
            <p:cNvSpPr/>
            <p:nvPr/>
          </p:nvSpPr>
          <p:spPr>
            <a:xfrm rot="1795639">
              <a:off x="4367646" y="1970721"/>
              <a:ext cx="938536" cy="3097285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6B3E3A20-BFC2-46DE-56D2-75A5AA18110D}"/>
                </a:ext>
              </a:extLst>
            </p:cNvPr>
            <p:cNvSpPr/>
            <p:nvPr/>
          </p:nvSpPr>
          <p:spPr>
            <a:xfrm rot="2083715">
              <a:off x="3897341" y="3085539"/>
              <a:ext cx="938536" cy="3007729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D04F363A-AB88-04E4-29BF-EE4D1716AE34}"/>
                </a:ext>
              </a:extLst>
            </p:cNvPr>
            <p:cNvSpPr/>
            <p:nvPr/>
          </p:nvSpPr>
          <p:spPr>
            <a:xfrm rot="906107">
              <a:off x="3777503" y="1026416"/>
              <a:ext cx="938536" cy="2799707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A973D9F5-47D6-5FE4-BEBA-C39E8A611975}"/>
                </a:ext>
              </a:extLst>
            </p:cNvPr>
            <p:cNvSpPr/>
            <p:nvPr/>
          </p:nvSpPr>
          <p:spPr>
            <a:xfrm rot="20034473">
              <a:off x="2124326" y="2098735"/>
              <a:ext cx="938536" cy="3986900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D65E130A-93B6-5872-8E1B-92AA5BB45C54}"/>
                </a:ext>
              </a:extLst>
            </p:cNvPr>
            <p:cNvSpPr/>
            <p:nvPr/>
          </p:nvSpPr>
          <p:spPr>
            <a:xfrm rot="551421">
              <a:off x="3625729" y="2148030"/>
              <a:ext cx="938536" cy="3493128"/>
            </a:xfrm>
            <a:custGeom>
              <a:avLst/>
              <a:gdLst/>
              <a:ahLst/>
              <a:cxnLst/>
              <a:rect l="l" t="t" r="r" b="b"/>
              <a:pathLst>
                <a:path w="1445687" h="3219140">
                  <a:moveTo>
                    <a:pt x="0" y="0"/>
                  </a:moveTo>
                  <a:lnTo>
                    <a:pt x="1445687" y="0"/>
                  </a:lnTo>
                  <a:lnTo>
                    <a:pt x="1445687" y="3219140"/>
                  </a:lnTo>
                  <a:lnTo>
                    <a:pt x="0" y="32191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DEF6215D-3AED-7445-5F9B-3F48BF84ED0A}"/>
                </a:ext>
              </a:extLst>
            </p:cNvPr>
            <p:cNvSpPr/>
            <p:nvPr/>
          </p:nvSpPr>
          <p:spPr>
            <a:xfrm>
              <a:off x="2133600" y="4381500"/>
              <a:ext cx="2891373" cy="4804397"/>
            </a:xfrm>
            <a:custGeom>
              <a:avLst/>
              <a:gdLst/>
              <a:ahLst/>
              <a:cxnLst/>
              <a:rect l="l" t="t" r="r" b="b"/>
              <a:pathLst>
                <a:path w="2891373" h="4804397">
                  <a:moveTo>
                    <a:pt x="0" y="0"/>
                  </a:moveTo>
                  <a:lnTo>
                    <a:pt x="2891373" y="0"/>
                  </a:lnTo>
                  <a:lnTo>
                    <a:pt x="2891373" y="4804396"/>
                  </a:lnTo>
                  <a:lnTo>
                    <a:pt x="0" y="4804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Freeform 3">
            <a:extLst>
              <a:ext uri="{FF2B5EF4-FFF2-40B4-BE49-F238E27FC236}">
                <a16:creationId xmlns:a16="http://schemas.microsoft.com/office/drawing/2014/main" id="{D1FE6B24-93D9-B120-0655-28CB85D981F0}"/>
              </a:ext>
            </a:extLst>
          </p:cNvPr>
          <p:cNvSpPr/>
          <p:nvPr/>
        </p:nvSpPr>
        <p:spPr>
          <a:xfrm rot="20694805">
            <a:off x="4201176" y="4086226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C2A1564C-705F-BC51-FCD1-F8AD83714D2E}"/>
              </a:ext>
            </a:extLst>
          </p:cNvPr>
          <p:cNvSpPr/>
          <p:nvPr/>
        </p:nvSpPr>
        <p:spPr>
          <a:xfrm rot="20694805">
            <a:off x="5077476" y="4067177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3">
            <a:extLst>
              <a:ext uri="{FF2B5EF4-FFF2-40B4-BE49-F238E27FC236}">
                <a16:creationId xmlns:a16="http://schemas.microsoft.com/office/drawing/2014/main" id="{B622C3CA-A7C8-6A4A-FDD7-AF3A0E344827}"/>
              </a:ext>
            </a:extLst>
          </p:cNvPr>
          <p:cNvSpPr/>
          <p:nvPr/>
        </p:nvSpPr>
        <p:spPr>
          <a:xfrm rot="20694805">
            <a:off x="6001401" y="4086227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3">
            <a:extLst>
              <a:ext uri="{FF2B5EF4-FFF2-40B4-BE49-F238E27FC236}">
                <a16:creationId xmlns:a16="http://schemas.microsoft.com/office/drawing/2014/main" id="{8B368A6F-FCB5-1A1D-8D69-D2B47F5C434F}"/>
              </a:ext>
            </a:extLst>
          </p:cNvPr>
          <p:cNvSpPr/>
          <p:nvPr/>
        </p:nvSpPr>
        <p:spPr>
          <a:xfrm rot="20694805">
            <a:off x="6782452" y="4010027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id="{02883899-F3F0-C429-1BBD-28654AC788FD}"/>
              </a:ext>
            </a:extLst>
          </p:cNvPr>
          <p:cNvSpPr/>
          <p:nvPr/>
        </p:nvSpPr>
        <p:spPr>
          <a:xfrm rot="20694805">
            <a:off x="7830202" y="4010026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AC2F600E-2A72-B0C8-7DAB-1C84F1DAC160}"/>
              </a:ext>
            </a:extLst>
          </p:cNvPr>
          <p:cNvSpPr/>
          <p:nvPr/>
        </p:nvSpPr>
        <p:spPr>
          <a:xfrm rot="20694805">
            <a:off x="8973202" y="4010026"/>
            <a:ext cx="775657" cy="2080831"/>
          </a:xfrm>
          <a:custGeom>
            <a:avLst/>
            <a:gdLst/>
            <a:ahLst/>
            <a:cxnLst/>
            <a:rect l="l" t="t" r="r" b="b"/>
            <a:pathLst>
              <a:path w="1445687" h="3219140">
                <a:moveTo>
                  <a:pt x="0" y="0"/>
                </a:moveTo>
                <a:lnTo>
                  <a:pt x="1445687" y="0"/>
                </a:lnTo>
                <a:lnTo>
                  <a:pt x="1445687" y="3219140"/>
                </a:lnTo>
                <a:lnTo>
                  <a:pt x="0" y="32191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90145" y="483038"/>
            <a:ext cx="894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652759" y="603745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01332-3FA1-A6CA-D874-7934627C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8793" y="983140"/>
            <a:ext cx="2890837" cy="169661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B1C81CF-ADBE-328D-A8F6-D4FDBA9888AC}"/>
              </a:ext>
            </a:extLst>
          </p:cNvPr>
          <p:cNvGrpSpPr/>
          <p:nvPr/>
        </p:nvGrpSpPr>
        <p:grpSpPr>
          <a:xfrm>
            <a:off x="746726" y="1975777"/>
            <a:ext cx="4339623" cy="2970685"/>
            <a:chOff x="1570306" y="3518163"/>
            <a:chExt cx="4339623" cy="29706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046A70-35B7-9603-A8F6-6DB210158866}"/>
                </a:ext>
              </a:extLst>
            </p:cNvPr>
            <p:cNvSpPr txBox="1"/>
            <p:nvPr/>
          </p:nvSpPr>
          <p:spPr>
            <a:xfrm>
              <a:off x="1570306" y="3518163"/>
              <a:ext cx="4339623" cy="29706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Tóm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tắt</a:t>
              </a:r>
              <a:endPara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: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: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…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ACCE517-A42A-8607-638D-75D91B3C9E60}"/>
                </a:ext>
              </a:extLst>
            </p:cNvPr>
            <p:cNvSpPr/>
            <p:nvPr/>
          </p:nvSpPr>
          <p:spPr>
            <a:xfrm>
              <a:off x="3214355" y="4380836"/>
              <a:ext cx="637268" cy="521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887EBD9-3956-BB2A-39C5-2B4B52C75815}"/>
                </a:ext>
              </a:extLst>
            </p:cNvPr>
            <p:cNvSpPr/>
            <p:nvPr/>
          </p:nvSpPr>
          <p:spPr>
            <a:xfrm>
              <a:off x="3272329" y="5145933"/>
              <a:ext cx="570675" cy="48267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3DEC3A-3E88-3858-51CD-10448A3EC980}"/>
              </a:ext>
            </a:extLst>
          </p:cNvPr>
          <p:cNvGrpSpPr/>
          <p:nvPr/>
        </p:nvGrpSpPr>
        <p:grpSpPr>
          <a:xfrm>
            <a:off x="5580931" y="3766810"/>
            <a:ext cx="4161311" cy="2239844"/>
            <a:chOff x="6423561" y="3547071"/>
            <a:chExt cx="4161311" cy="2239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04673E-65D5-D0A0-CA5A-41CC92C4D234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           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Đáp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    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3D2AE24-7A25-C4DA-8F08-67D97578B7E0}"/>
                </a:ext>
              </a:extLst>
            </p:cNvPr>
            <p:cNvGrpSpPr/>
            <p:nvPr/>
          </p:nvGrpSpPr>
          <p:grpSpPr>
            <a:xfrm>
              <a:off x="7050824" y="4749059"/>
              <a:ext cx="2060087" cy="447085"/>
              <a:chOff x="1970824" y="2659436"/>
              <a:chExt cx="2060087" cy="447085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DA96CA0-3696-F610-A8AA-6BC33EB7BE86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507E6E7E-00D9-33DE-0F69-8B144230562C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BD4E715-DB34-2F99-1BC5-30160030BAFD}"/>
                  </a:ext>
                </a:extLst>
              </p:cNvPr>
              <p:cNvSpPr/>
              <p:nvPr/>
            </p:nvSpPr>
            <p:spPr>
              <a:xfrm>
                <a:off x="3594493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1F7A8C-4CA0-B468-9239-017485B2671D}"/>
                  </a:ext>
                </a:extLst>
              </p:cNvPr>
              <p:cNvSpPr txBox="1"/>
              <p:nvPr/>
            </p:nvSpPr>
            <p:spPr>
              <a:xfrm>
                <a:off x="2459963" y="2717551"/>
                <a:ext cx="1103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             =</a:t>
                </a:r>
              </a:p>
            </p:txBody>
          </p:sp>
        </p:grp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EFD67A1-E9E3-FB92-3AF9-50CD00EA11FF}"/>
                </a:ext>
              </a:extLst>
            </p:cNvPr>
            <p:cNvSpPr/>
            <p:nvPr/>
          </p:nvSpPr>
          <p:spPr>
            <a:xfrm>
              <a:off x="81373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3A4C52-8DC6-1266-8534-EAA8A51E2A41}"/>
              </a:ext>
            </a:extLst>
          </p:cNvPr>
          <p:cNvCxnSpPr>
            <a:cxnSpLocks/>
          </p:cNvCxnSpPr>
          <p:nvPr/>
        </p:nvCxnSpPr>
        <p:spPr>
          <a:xfrm>
            <a:off x="2905786" y="1004541"/>
            <a:ext cx="22038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0E44825-7108-A098-33E3-F3121960EA15}"/>
              </a:ext>
            </a:extLst>
          </p:cNvPr>
          <p:cNvCxnSpPr>
            <a:cxnSpLocks/>
          </p:cNvCxnSpPr>
          <p:nvPr/>
        </p:nvCxnSpPr>
        <p:spPr>
          <a:xfrm>
            <a:off x="2298508" y="1520744"/>
            <a:ext cx="592156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11B714B-ED1C-C829-150B-4D7610C8F21B}"/>
              </a:ext>
            </a:extLst>
          </p:cNvPr>
          <p:cNvCxnSpPr>
            <a:cxnSpLocks/>
          </p:cNvCxnSpPr>
          <p:nvPr/>
        </p:nvCxnSpPr>
        <p:spPr>
          <a:xfrm>
            <a:off x="6956613" y="1012623"/>
            <a:ext cx="2720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452705C-D1DB-188B-262A-5790062FFEA8}"/>
              </a:ext>
            </a:extLst>
          </p:cNvPr>
          <p:cNvSpPr/>
          <p:nvPr/>
        </p:nvSpPr>
        <p:spPr>
          <a:xfrm>
            <a:off x="2372549" y="2837342"/>
            <a:ext cx="646875" cy="5345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F8C248F-4ABA-DB20-DD82-5C3BD5689A8B}"/>
              </a:ext>
            </a:extLst>
          </p:cNvPr>
          <p:cNvSpPr/>
          <p:nvPr/>
        </p:nvSpPr>
        <p:spPr>
          <a:xfrm>
            <a:off x="2420175" y="3574971"/>
            <a:ext cx="599250" cy="511253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D7211AD-E1D7-1217-E39C-8B49E05364C6}"/>
              </a:ext>
            </a:extLst>
          </p:cNvPr>
          <p:cNvSpPr/>
          <p:nvPr/>
        </p:nvSpPr>
        <p:spPr>
          <a:xfrm>
            <a:off x="6201232" y="496626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E451D15-60B5-823D-72D3-8E508FEA4572}"/>
              </a:ext>
            </a:extLst>
          </p:cNvPr>
          <p:cNvSpPr/>
          <p:nvPr/>
        </p:nvSpPr>
        <p:spPr>
          <a:xfrm>
            <a:off x="7086131" y="497611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5183D7-5376-396A-E8CA-B98953C100C5}"/>
              </a:ext>
            </a:extLst>
          </p:cNvPr>
          <p:cNvGrpSpPr/>
          <p:nvPr/>
        </p:nvGrpSpPr>
        <p:grpSpPr>
          <a:xfrm>
            <a:off x="7774695" y="4963489"/>
            <a:ext cx="527709" cy="461665"/>
            <a:chOff x="5434634" y="4795817"/>
            <a:chExt cx="527709" cy="46166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3429DB0-609E-789A-9C3B-36BEBD9D5AB6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C9380A-EE7A-6482-4609-CEB7559B6916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75BAF22-7925-E567-E180-50D1F9C93A1E}"/>
              </a:ext>
            </a:extLst>
          </p:cNvPr>
          <p:cNvGrpSpPr/>
          <p:nvPr/>
        </p:nvGrpSpPr>
        <p:grpSpPr>
          <a:xfrm>
            <a:off x="7236380" y="5507115"/>
            <a:ext cx="527709" cy="461665"/>
            <a:chOff x="5434634" y="4795817"/>
            <a:chExt cx="527709" cy="46166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A4BBCDC-0607-04C9-69F1-4B1FFEE2B8C3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93FD26-0433-7A36-4599-734B9E6BBF2C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AF735B-220B-44A8-C856-7886452889A7}"/>
              </a:ext>
            </a:extLst>
          </p:cNvPr>
          <p:cNvSpPr txBox="1"/>
          <p:nvPr/>
        </p:nvSpPr>
        <p:spPr>
          <a:xfrm>
            <a:off x="1040356" y="947105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78671E-039C-0A70-0A74-DF3DDB943F3F}"/>
              </a:ext>
            </a:extLst>
          </p:cNvPr>
          <p:cNvCxnSpPr>
            <a:cxnSpLocks/>
          </p:cNvCxnSpPr>
          <p:nvPr/>
        </p:nvCxnSpPr>
        <p:spPr>
          <a:xfrm>
            <a:off x="1123984" y="1399575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E01706-EA90-E3B3-E1C6-0F170BFC9253}"/>
              </a:ext>
            </a:extLst>
          </p:cNvPr>
          <p:cNvCxnSpPr>
            <a:cxnSpLocks/>
          </p:cNvCxnSpPr>
          <p:nvPr/>
        </p:nvCxnSpPr>
        <p:spPr>
          <a:xfrm>
            <a:off x="1182977" y="1850520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B4522FA-92B2-4113-E9EA-C0745BEDACB4}"/>
              </a:ext>
            </a:extLst>
          </p:cNvPr>
          <p:cNvCxnSpPr>
            <a:cxnSpLocks/>
          </p:cNvCxnSpPr>
          <p:nvPr/>
        </p:nvCxnSpPr>
        <p:spPr>
          <a:xfrm>
            <a:off x="6062239" y="1399575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DDFC744E-B19B-60FE-0739-972A8D05995C}"/>
              </a:ext>
            </a:extLst>
          </p:cNvPr>
          <p:cNvSpPr/>
          <p:nvPr/>
        </p:nvSpPr>
        <p:spPr>
          <a:xfrm>
            <a:off x="411290" y="1043228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69D7FC2-CFBD-436F-2E81-E0CB6CF52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369"/>
            <a:ext cx="2325467" cy="1162735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BFB7331E-86DF-AFE1-1DED-228749641DF0}"/>
              </a:ext>
            </a:extLst>
          </p:cNvPr>
          <p:cNvSpPr/>
          <p:nvPr/>
        </p:nvSpPr>
        <p:spPr>
          <a:xfrm>
            <a:off x="616315" y="1920416"/>
            <a:ext cx="10667839" cy="2311060"/>
          </a:xfrm>
          <a:custGeom>
            <a:avLst/>
            <a:gdLst/>
            <a:ahLst/>
            <a:cxnLst/>
            <a:rect l="l" t="t" r="r" b="b"/>
            <a:pathLst>
              <a:path w="9594945" h="1823040">
                <a:moveTo>
                  <a:pt x="0" y="0"/>
                </a:moveTo>
                <a:lnTo>
                  <a:pt x="9594945" y="0"/>
                </a:lnTo>
                <a:lnTo>
                  <a:pt x="9594945" y="1823040"/>
                </a:lnTo>
                <a:lnTo>
                  <a:pt x="0" y="1823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01FF45A-DD25-6EB2-5AD7-E93868C6E1E3}"/>
              </a:ext>
            </a:extLst>
          </p:cNvPr>
          <p:cNvSpPr/>
          <p:nvPr/>
        </p:nvSpPr>
        <p:spPr>
          <a:xfrm>
            <a:off x="13218160" y="3840480"/>
            <a:ext cx="2472946" cy="2082800"/>
          </a:xfrm>
          <a:custGeom>
            <a:avLst/>
            <a:gdLst/>
            <a:ahLst/>
            <a:cxnLst/>
            <a:rect l="l" t="t" r="r" b="b"/>
            <a:pathLst>
              <a:path w="5878286" h="4114800">
                <a:moveTo>
                  <a:pt x="0" y="0"/>
                </a:moveTo>
                <a:lnTo>
                  <a:pt x="5878286" y="0"/>
                </a:lnTo>
                <a:lnTo>
                  <a:pt x="5878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7607BF0E-B3FB-9830-721F-E228BE48E706}"/>
              </a:ext>
            </a:extLst>
          </p:cNvPr>
          <p:cNvSpPr/>
          <p:nvPr/>
        </p:nvSpPr>
        <p:spPr>
          <a:xfrm>
            <a:off x="-4214069" y="4240463"/>
            <a:ext cx="2372971" cy="2217420"/>
          </a:xfrm>
          <a:custGeom>
            <a:avLst/>
            <a:gdLst/>
            <a:ahLst/>
            <a:cxnLst/>
            <a:rect l="l" t="t" r="r" b="b"/>
            <a:pathLst>
              <a:path w="4656068" h="4114800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47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5 0.03194 L -0.65261 0.036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59" y="2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5681 -0.031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-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68A412-6FD0-0ECA-B359-5FE549EA75BC}"/>
              </a:ext>
            </a:extLst>
          </p:cNvPr>
          <p:cNvGrpSpPr/>
          <p:nvPr/>
        </p:nvGrpSpPr>
        <p:grpSpPr>
          <a:xfrm>
            <a:off x="5139383" y="2340788"/>
            <a:ext cx="5881042" cy="2597827"/>
            <a:chOff x="5794259" y="2305376"/>
            <a:chExt cx="4821381" cy="25978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126A54-6952-38E6-BBF9-8F169F1B0A3A}"/>
                </a:ext>
              </a:extLst>
            </p:cNvPr>
            <p:cNvGrpSpPr/>
            <p:nvPr/>
          </p:nvGrpSpPr>
          <p:grpSpPr>
            <a:xfrm>
              <a:off x="5794259" y="2305376"/>
              <a:ext cx="4821381" cy="2597827"/>
              <a:chOff x="5763491" y="3547071"/>
              <a:chExt cx="4821381" cy="259782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0D8E4EC-B41E-A3AE-AA5A-695E15530F88}"/>
                  </a:ext>
                </a:extLst>
              </p:cNvPr>
              <p:cNvSpPr txBox="1"/>
              <p:nvPr/>
            </p:nvSpPr>
            <p:spPr>
              <a:xfrm>
                <a:off x="5763491" y="3547071"/>
                <a:ext cx="4821381" cy="2597827"/>
              </a:xfrm>
              <a:prstGeom prst="rect">
                <a:avLst/>
              </a:prstGeom>
              <a:solidFill>
                <a:srgbClr val="FFFF99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Bài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giải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chơi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kéo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co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tất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là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                           (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Đáp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       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bạn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3004421-A5B9-C19C-BD66-01F955239C53}"/>
                  </a:ext>
                </a:extLst>
              </p:cNvPr>
              <p:cNvGrpSpPr/>
              <p:nvPr/>
            </p:nvGrpSpPr>
            <p:grpSpPr>
              <a:xfrm>
                <a:off x="6553250" y="4977659"/>
                <a:ext cx="1907983" cy="447085"/>
                <a:chOff x="1473250" y="2888036"/>
                <a:chExt cx="1907983" cy="447085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2E714428-544F-85CE-3D4C-54EDF31394D4}"/>
                    </a:ext>
                  </a:extLst>
                </p:cNvPr>
                <p:cNvSpPr/>
                <p:nvPr/>
              </p:nvSpPr>
              <p:spPr>
                <a:xfrm>
                  <a:off x="1473250" y="2888036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4A842938-54E6-91D4-5DFA-3E06C3B666A3}"/>
                    </a:ext>
                  </a:extLst>
                </p:cNvPr>
                <p:cNvSpPr/>
                <p:nvPr/>
              </p:nvSpPr>
              <p:spPr>
                <a:xfrm>
                  <a:off x="2457967" y="28987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229EA7A-A35A-4B57-C453-97D641FCE8A7}"/>
                    </a:ext>
                  </a:extLst>
                </p:cNvPr>
                <p:cNvSpPr/>
                <p:nvPr/>
              </p:nvSpPr>
              <p:spPr>
                <a:xfrm>
                  <a:off x="2944815" y="2898703"/>
                  <a:ext cx="436418" cy="43641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rPr>
                    <a:t>?</a:t>
                  </a:r>
                </a:p>
              </p:txBody>
            </p:sp>
          </p:grp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0F20026-B2FD-6867-C9C3-DBC0EAAB1518}"/>
                  </a:ext>
                </a:extLst>
              </p:cNvPr>
              <p:cNvSpPr/>
              <p:nvPr/>
            </p:nvSpPr>
            <p:spPr>
              <a:xfrm>
                <a:off x="8511665" y="498832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?</a:t>
                </a: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C750524-91BB-9682-A444-EB630DA583D9}"/>
                </a:ext>
              </a:extLst>
            </p:cNvPr>
            <p:cNvSpPr/>
            <p:nvPr/>
          </p:nvSpPr>
          <p:spPr>
            <a:xfrm>
              <a:off x="7077855" y="374663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908996-0FDA-5C2F-CC12-0B26023582BD}"/>
                </a:ext>
              </a:extLst>
            </p:cNvPr>
            <p:cNvSpPr/>
            <p:nvPr/>
          </p:nvSpPr>
          <p:spPr>
            <a:xfrm>
              <a:off x="8163689" y="4387830"/>
              <a:ext cx="530996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AAF735B-220B-44A8-C856-7886452889A7}"/>
              </a:ext>
            </a:extLst>
          </p:cNvPr>
          <p:cNvSpPr txBox="1"/>
          <p:nvPr/>
        </p:nvSpPr>
        <p:spPr>
          <a:xfrm>
            <a:off x="1173706" y="556580"/>
            <a:ext cx="10221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C955A6-891D-922D-4BDF-704F46F8A93A}"/>
              </a:ext>
            </a:extLst>
          </p:cNvPr>
          <p:cNvGrpSpPr/>
          <p:nvPr/>
        </p:nvGrpSpPr>
        <p:grpSpPr>
          <a:xfrm>
            <a:off x="761212" y="1931689"/>
            <a:ext cx="3619484" cy="2955746"/>
            <a:chOff x="1570307" y="3518163"/>
            <a:chExt cx="3619484" cy="295574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ED079F4-48F2-16C3-AB33-DA6F2D9C9A02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9557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Tóm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tắt</a:t>
              </a:r>
              <a:endPara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   :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Thêm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: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tất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…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25CA5704-17DF-B1C9-7ECC-A7EC8D22E198}"/>
                </a:ext>
              </a:extLst>
            </p:cNvPr>
            <p:cNvSpPr/>
            <p:nvPr/>
          </p:nvSpPr>
          <p:spPr>
            <a:xfrm>
              <a:off x="3540300" y="4409684"/>
              <a:ext cx="665410" cy="5233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1F1CDE3-23EB-BA96-72D0-865C571823F8}"/>
                </a:ext>
              </a:extLst>
            </p:cNvPr>
            <p:cNvSpPr/>
            <p:nvPr/>
          </p:nvSpPr>
          <p:spPr>
            <a:xfrm>
              <a:off x="3469180" y="5081798"/>
              <a:ext cx="594290" cy="5267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78671E-039C-0A70-0A74-DF3DDB943F3F}"/>
              </a:ext>
            </a:extLst>
          </p:cNvPr>
          <p:cNvCxnSpPr>
            <a:cxnSpLocks/>
          </p:cNvCxnSpPr>
          <p:nvPr/>
        </p:nvCxnSpPr>
        <p:spPr>
          <a:xfrm>
            <a:off x="1257334" y="1009050"/>
            <a:ext cx="150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3E01706-EA90-E3B3-E1C6-0F170BFC9253}"/>
              </a:ext>
            </a:extLst>
          </p:cNvPr>
          <p:cNvCxnSpPr>
            <a:cxnSpLocks/>
          </p:cNvCxnSpPr>
          <p:nvPr/>
        </p:nvCxnSpPr>
        <p:spPr>
          <a:xfrm>
            <a:off x="1257334" y="1410834"/>
            <a:ext cx="732812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B4522FA-92B2-4113-E9EA-C0745BEDACB4}"/>
              </a:ext>
            </a:extLst>
          </p:cNvPr>
          <p:cNvCxnSpPr>
            <a:cxnSpLocks/>
          </p:cNvCxnSpPr>
          <p:nvPr/>
        </p:nvCxnSpPr>
        <p:spPr>
          <a:xfrm>
            <a:off x="6195589" y="1009050"/>
            <a:ext cx="332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B3BF90C-A0D7-E868-1E32-70D0658D1B2C}"/>
              </a:ext>
            </a:extLst>
          </p:cNvPr>
          <p:cNvSpPr/>
          <p:nvPr/>
        </p:nvSpPr>
        <p:spPr>
          <a:xfrm>
            <a:off x="2740064" y="2813766"/>
            <a:ext cx="656552" cy="5377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AB0A9A-5196-9401-D4B4-4CFAC0A19DFA}"/>
              </a:ext>
            </a:extLst>
          </p:cNvPr>
          <p:cNvSpPr/>
          <p:nvPr/>
        </p:nvSpPr>
        <p:spPr>
          <a:xfrm>
            <a:off x="2658783" y="3470114"/>
            <a:ext cx="605751" cy="5621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DFC744E-B19B-60FE-0739-972A8D05995C}"/>
              </a:ext>
            </a:extLst>
          </p:cNvPr>
          <p:cNvSpPr/>
          <p:nvPr/>
        </p:nvSpPr>
        <p:spPr>
          <a:xfrm>
            <a:off x="544640" y="652703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92B99C9-5A6C-9140-7210-065BA309A6E4}"/>
              </a:ext>
            </a:extLst>
          </p:cNvPr>
          <p:cNvSpPr/>
          <p:nvPr/>
        </p:nvSpPr>
        <p:spPr>
          <a:xfrm>
            <a:off x="6070246" y="3771630"/>
            <a:ext cx="54344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0618A86C-B97A-99F7-F17A-538DB1B2DFF5}"/>
              </a:ext>
            </a:extLst>
          </p:cNvPr>
          <p:cNvSpPr/>
          <p:nvPr/>
        </p:nvSpPr>
        <p:spPr>
          <a:xfrm>
            <a:off x="6689503" y="3791568"/>
            <a:ext cx="54344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2464325-490F-BE76-3908-63D4E4CDDCD3}"/>
              </a:ext>
            </a:extLst>
          </p:cNvPr>
          <p:cNvSpPr/>
          <p:nvPr/>
        </p:nvSpPr>
        <p:spPr>
          <a:xfrm>
            <a:off x="7278988" y="3782043"/>
            <a:ext cx="54344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9E5FC4D-3DD9-C33D-5879-0981BC6E0D79}"/>
              </a:ext>
            </a:extLst>
          </p:cNvPr>
          <p:cNvSpPr/>
          <p:nvPr/>
        </p:nvSpPr>
        <p:spPr>
          <a:xfrm>
            <a:off x="7881334" y="3782862"/>
            <a:ext cx="54344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C5A270F-07E6-E996-25F3-674D0945A75A}"/>
              </a:ext>
            </a:extLst>
          </p:cNvPr>
          <p:cNvSpPr/>
          <p:nvPr/>
        </p:nvSpPr>
        <p:spPr>
          <a:xfrm>
            <a:off x="8462911" y="3782043"/>
            <a:ext cx="72117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1300AA7-3945-C13C-1D69-813C3CD9D04C}"/>
              </a:ext>
            </a:extLst>
          </p:cNvPr>
          <p:cNvSpPr/>
          <p:nvPr/>
        </p:nvSpPr>
        <p:spPr>
          <a:xfrm>
            <a:off x="8006067" y="4423242"/>
            <a:ext cx="721172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112001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624361" y="-14563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2736468" y="1701413"/>
            <a:ext cx="8617332" cy="3416320"/>
          </a:xfrm>
          <a:prstGeom prst="rect">
            <a:avLst/>
          </a:prstGeom>
          <a:solidFill>
            <a:srgbClr val="007338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7200" b="1" dirty="0">
                <a:solidFill>
                  <a:srgbClr val="FFFF00"/>
                </a:solidFill>
                <a:cs typeface="Times New Roman" panose="02020603050405020304" pitchFamily="18" charset="0"/>
              </a:rPr>
              <a:t>Khi trình bày bài giải bài toán có lời văn ta cần chú ý điều gì?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280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D42F2-9ACA-5D36-7F5C-13822B66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3" y="1605758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3EB1E72-26ED-16B2-D14A-4AF9A3E13531}"/>
              </a:ext>
            </a:extLst>
          </p:cNvPr>
          <p:cNvGrpSpPr/>
          <p:nvPr/>
        </p:nvGrpSpPr>
        <p:grpSpPr>
          <a:xfrm>
            <a:off x="-75415" y="0"/>
            <a:ext cx="12347907" cy="6860820"/>
            <a:chOff x="-75415" y="0"/>
            <a:chExt cx="12347907" cy="686082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15" y="0"/>
              <a:ext cx="12347907" cy="6860820"/>
            </a:xfrm>
            <a:prstGeom prst="rect">
              <a:avLst/>
            </a:prstGeom>
          </p:spPr>
        </p:pic>
      </p:grpSp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80032" y="2132160"/>
            <a:ext cx="3473731" cy="460347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987AD6-463B-FF5A-38A8-066C20BE8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5965" y="0"/>
            <a:ext cx="11802879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7 + 7 = ?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ea typeface="+mn-ea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70268" y="3749288"/>
            <a:ext cx="2006982" cy="1862048"/>
          </a:xfrm>
          <a:prstGeom prst="rect">
            <a:avLst/>
          </a:prstGeom>
          <a:solidFill>
            <a:srgbClr val="007338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+mn-ea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28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57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9 + 4 = ?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2: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70268" y="3749288"/>
            <a:ext cx="2006982" cy="1862048"/>
          </a:xfrm>
          <a:prstGeom prst="rect">
            <a:avLst/>
          </a:prstGeom>
          <a:solidFill>
            <a:srgbClr val="007338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405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07" y="-2820"/>
            <a:ext cx="12347907" cy="6860820"/>
          </a:xfrm>
          <a:prstGeom prst="rect">
            <a:avLst/>
          </a:prstGeom>
        </p:spPr>
      </p:pic>
      <p:pic>
        <p:nvPicPr>
          <p:cNvPr id="24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84747" y="3989817"/>
            <a:ext cx="1857225" cy="246124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16" name="Group 10">
            <a:extLst>
              <a:ext uri="{FF2B5EF4-FFF2-40B4-BE49-F238E27FC236}">
                <a16:creationId xmlns:a16="http://schemas.microsoft.com/office/drawing/2014/main" id="{4E6D8221-000F-741D-1871-4A24309913F2}"/>
              </a:ext>
            </a:extLst>
          </p:cNvPr>
          <p:cNvGrpSpPr/>
          <p:nvPr/>
        </p:nvGrpSpPr>
        <p:grpSpPr>
          <a:xfrm rot="5400000">
            <a:off x="4967261" y="-237113"/>
            <a:ext cx="4409386" cy="9796621"/>
            <a:chOff x="731197" y="2586539"/>
            <a:chExt cx="1623745" cy="2813564"/>
          </a:xfrm>
        </p:grpSpPr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C0A340B-5CA6-EC7A-BE75-60BFCD259375}"/>
                </a:ext>
              </a:extLst>
            </p:cNvPr>
            <p:cNvGrpSpPr/>
            <p:nvPr/>
          </p:nvGrpSpPr>
          <p:grpSpPr>
            <a:xfrm rot="5400000">
              <a:off x="136288" y="3181448"/>
              <a:ext cx="2813564" cy="1623745"/>
              <a:chOff x="5220930" y="-502522"/>
              <a:chExt cx="5771536" cy="2242832"/>
            </a:xfrm>
          </p:grpSpPr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E4D84B37-6D87-538F-6A1D-86B8D1DC0471}"/>
                  </a:ext>
                </a:extLst>
              </p:cNvPr>
              <p:cNvSpPr/>
              <p:nvPr/>
            </p:nvSpPr>
            <p:spPr>
              <a:xfrm>
                <a:off x="5220930" y="-502522"/>
                <a:ext cx="5771536" cy="2242832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ADDD25-0E3A-4760-7599-8194BAF91474}"/>
                  </a:ext>
                </a:extLst>
              </p:cNvPr>
              <p:cNvSpPr/>
              <p:nvPr/>
            </p:nvSpPr>
            <p:spPr>
              <a:xfrm>
                <a:off x="5335708" y="-343619"/>
                <a:ext cx="5538771" cy="1985368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21" name="Straight Connector 28">
              <a:extLst>
                <a:ext uri="{FF2B5EF4-FFF2-40B4-BE49-F238E27FC236}">
                  <a16:creationId xmlns:a16="http://schemas.microsoft.com/office/drawing/2014/main" id="{56F30628-7B13-9930-885A-8D9F48B4956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2337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273643" y="147972"/>
            <a:ext cx="9823622" cy="2214483"/>
            <a:chOff x="2273643" y="147972"/>
            <a:chExt cx="9823622" cy="2214483"/>
          </a:xfrm>
        </p:grpSpPr>
        <p:sp>
          <p:nvSpPr>
            <p:cNvPr id="29" name="Rectangle: Rounded Corners 78">
              <a:extLst>
                <a:ext uri="{FF2B5EF4-FFF2-40B4-BE49-F238E27FC236}">
                  <a16:creationId xmlns:a16="http://schemas.microsoft.com/office/drawing/2014/main" id="{32EF079D-F0A0-48A1-AF88-CFCDD8EF6774}"/>
                </a:ext>
              </a:extLst>
            </p:cNvPr>
            <p:cNvSpPr/>
            <p:nvPr/>
          </p:nvSpPr>
          <p:spPr>
            <a:xfrm>
              <a:off x="2273643" y="147972"/>
              <a:ext cx="9823622" cy="2214483"/>
            </a:xfrm>
            <a:custGeom>
              <a:avLst/>
              <a:gdLst>
                <a:gd name="connsiteX0" fmla="*/ 0 w 9823622"/>
                <a:gd name="connsiteY0" fmla="*/ 369088 h 2214483"/>
                <a:gd name="connsiteX1" fmla="*/ 369088 w 9823622"/>
                <a:gd name="connsiteY1" fmla="*/ 0 h 2214483"/>
                <a:gd name="connsiteX2" fmla="*/ 977114 w 9823622"/>
                <a:gd name="connsiteY2" fmla="*/ 0 h 2214483"/>
                <a:gd name="connsiteX3" fmla="*/ 1766849 w 9823622"/>
                <a:gd name="connsiteY3" fmla="*/ 0 h 2214483"/>
                <a:gd name="connsiteX4" fmla="*/ 2647438 w 9823622"/>
                <a:gd name="connsiteY4" fmla="*/ 0 h 2214483"/>
                <a:gd name="connsiteX5" fmla="*/ 3437173 w 9823622"/>
                <a:gd name="connsiteY5" fmla="*/ 0 h 2214483"/>
                <a:gd name="connsiteX6" fmla="*/ 4045199 w 9823622"/>
                <a:gd name="connsiteY6" fmla="*/ 0 h 2214483"/>
                <a:gd name="connsiteX7" fmla="*/ 4562371 w 9823622"/>
                <a:gd name="connsiteY7" fmla="*/ 0 h 2214483"/>
                <a:gd name="connsiteX8" fmla="*/ 5170397 w 9823622"/>
                <a:gd name="connsiteY8" fmla="*/ 0 h 2214483"/>
                <a:gd name="connsiteX9" fmla="*/ 6050986 w 9823622"/>
                <a:gd name="connsiteY9" fmla="*/ 0 h 2214483"/>
                <a:gd name="connsiteX10" fmla="*/ 6931576 w 9823622"/>
                <a:gd name="connsiteY10" fmla="*/ 0 h 2214483"/>
                <a:gd name="connsiteX11" fmla="*/ 7812165 w 9823622"/>
                <a:gd name="connsiteY11" fmla="*/ 0 h 2214483"/>
                <a:gd name="connsiteX12" fmla="*/ 8692754 w 9823622"/>
                <a:gd name="connsiteY12" fmla="*/ 0 h 2214483"/>
                <a:gd name="connsiteX13" fmla="*/ 9454534 w 9823622"/>
                <a:gd name="connsiteY13" fmla="*/ 0 h 2214483"/>
                <a:gd name="connsiteX14" fmla="*/ 9823622 w 9823622"/>
                <a:gd name="connsiteY14" fmla="*/ 369088 h 2214483"/>
                <a:gd name="connsiteX15" fmla="*/ 9823622 w 9823622"/>
                <a:gd name="connsiteY15" fmla="*/ 890716 h 2214483"/>
                <a:gd name="connsiteX16" fmla="*/ 9823622 w 9823622"/>
                <a:gd name="connsiteY16" fmla="*/ 1397582 h 2214483"/>
                <a:gd name="connsiteX17" fmla="*/ 9823622 w 9823622"/>
                <a:gd name="connsiteY17" fmla="*/ 1845395 h 2214483"/>
                <a:gd name="connsiteX18" fmla="*/ 9454534 w 9823622"/>
                <a:gd name="connsiteY18" fmla="*/ 2214483 h 2214483"/>
                <a:gd name="connsiteX19" fmla="*/ 8664799 w 9823622"/>
                <a:gd name="connsiteY19" fmla="*/ 2214483 h 2214483"/>
                <a:gd name="connsiteX20" fmla="*/ 8147628 w 9823622"/>
                <a:gd name="connsiteY20" fmla="*/ 2214483 h 2214483"/>
                <a:gd name="connsiteX21" fmla="*/ 7448747 w 9823622"/>
                <a:gd name="connsiteY21" fmla="*/ 2214483 h 2214483"/>
                <a:gd name="connsiteX22" fmla="*/ 6931576 w 9823622"/>
                <a:gd name="connsiteY22" fmla="*/ 2214483 h 2214483"/>
                <a:gd name="connsiteX23" fmla="*/ 6505258 w 9823622"/>
                <a:gd name="connsiteY23" fmla="*/ 2214483 h 2214483"/>
                <a:gd name="connsiteX24" fmla="*/ 5988087 w 9823622"/>
                <a:gd name="connsiteY24" fmla="*/ 2214483 h 2214483"/>
                <a:gd name="connsiteX25" fmla="*/ 5107498 w 9823622"/>
                <a:gd name="connsiteY25" fmla="*/ 2214483 h 2214483"/>
                <a:gd name="connsiteX26" fmla="*/ 4590326 w 9823622"/>
                <a:gd name="connsiteY26" fmla="*/ 2214483 h 2214483"/>
                <a:gd name="connsiteX27" fmla="*/ 3800591 w 9823622"/>
                <a:gd name="connsiteY27" fmla="*/ 2214483 h 2214483"/>
                <a:gd name="connsiteX28" fmla="*/ 3283420 w 9823622"/>
                <a:gd name="connsiteY28" fmla="*/ 2214483 h 2214483"/>
                <a:gd name="connsiteX29" fmla="*/ 2675394 w 9823622"/>
                <a:gd name="connsiteY29" fmla="*/ 2214483 h 2214483"/>
                <a:gd name="connsiteX30" fmla="*/ 1794804 w 9823622"/>
                <a:gd name="connsiteY30" fmla="*/ 2214483 h 2214483"/>
                <a:gd name="connsiteX31" fmla="*/ 1277633 w 9823622"/>
                <a:gd name="connsiteY31" fmla="*/ 2214483 h 2214483"/>
                <a:gd name="connsiteX32" fmla="*/ 369088 w 9823622"/>
                <a:gd name="connsiteY32" fmla="*/ 2214483 h 2214483"/>
                <a:gd name="connsiteX33" fmla="*/ 0 w 9823622"/>
                <a:gd name="connsiteY33" fmla="*/ 1845395 h 2214483"/>
                <a:gd name="connsiteX34" fmla="*/ 0 w 9823622"/>
                <a:gd name="connsiteY34" fmla="*/ 1353293 h 2214483"/>
                <a:gd name="connsiteX35" fmla="*/ 0 w 9823622"/>
                <a:gd name="connsiteY35" fmla="*/ 861190 h 2214483"/>
                <a:gd name="connsiteX36" fmla="*/ 0 w 9823622"/>
                <a:gd name="connsiteY36" fmla="*/ 369088 h 22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823622" h="2214483" fill="none" extrusionOk="0">
                  <a:moveTo>
                    <a:pt x="0" y="369088"/>
                  </a:moveTo>
                  <a:cubicBezTo>
                    <a:pt x="-12773" y="176537"/>
                    <a:pt x="168370" y="-12310"/>
                    <a:pt x="369088" y="0"/>
                  </a:cubicBezTo>
                  <a:cubicBezTo>
                    <a:pt x="569844" y="-12213"/>
                    <a:pt x="705799" y="-25500"/>
                    <a:pt x="977114" y="0"/>
                  </a:cubicBezTo>
                  <a:cubicBezTo>
                    <a:pt x="1248429" y="25500"/>
                    <a:pt x="1544908" y="-23546"/>
                    <a:pt x="1766849" y="0"/>
                  </a:cubicBezTo>
                  <a:cubicBezTo>
                    <a:pt x="1988790" y="23546"/>
                    <a:pt x="2252313" y="21414"/>
                    <a:pt x="2647438" y="0"/>
                  </a:cubicBezTo>
                  <a:cubicBezTo>
                    <a:pt x="3042563" y="-21414"/>
                    <a:pt x="3116666" y="-3294"/>
                    <a:pt x="3437173" y="0"/>
                  </a:cubicBezTo>
                  <a:cubicBezTo>
                    <a:pt x="3757680" y="3294"/>
                    <a:pt x="3809532" y="9110"/>
                    <a:pt x="4045199" y="0"/>
                  </a:cubicBezTo>
                  <a:cubicBezTo>
                    <a:pt x="4280866" y="-9110"/>
                    <a:pt x="4458307" y="-13918"/>
                    <a:pt x="4562371" y="0"/>
                  </a:cubicBezTo>
                  <a:cubicBezTo>
                    <a:pt x="4666435" y="13918"/>
                    <a:pt x="4954001" y="-25064"/>
                    <a:pt x="5170397" y="0"/>
                  </a:cubicBezTo>
                  <a:cubicBezTo>
                    <a:pt x="5386793" y="25064"/>
                    <a:pt x="5828285" y="-5906"/>
                    <a:pt x="6050986" y="0"/>
                  </a:cubicBezTo>
                  <a:cubicBezTo>
                    <a:pt x="6273687" y="5906"/>
                    <a:pt x="6578444" y="-38231"/>
                    <a:pt x="6931576" y="0"/>
                  </a:cubicBezTo>
                  <a:cubicBezTo>
                    <a:pt x="7284708" y="38231"/>
                    <a:pt x="7625746" y="26636"/>
                    <a:pt x="7812165" y="0"/>
                  </a:cubicBezTo>
                  <a:cubicBezTo>
                    <a:pt x="7998584" y="-26636"/>
                    <a:pt x="8310216" y="-23284"/>
                    <a:pt x="8692754" y="0"/>
                  </a:cubicBezTo>
                  <a:cubicBezTo>
                    <a:pt x="9075292" y="23284"/>
                    <a:pt x="9144374" y="-3250"/>
                    <a:pt x="9454534" y="0"/>
                  </a:cubicBezTo>
                  <a:cubicBezTo>
                    <a:pt x="9623995" y="-18813"/>
                    <a:pt x="9795815" y="151751"/>
                    <a:pt x="9823622" y="369088"/>
                  </a:cubicBezTo>
                  <a:cubicBezTo>
                    <a:pt x="9804940" y="551202"/>
                    <a:pt x="9844587" y="784370"/>
                    <a:pt x="9823622" y="890716"/>
                  </a:cubicBezTo>
                  <a:cubicBezTo>
                    <a:pt x="9802657" y="997062"/>
                    <a:pt x="9847801" y="1146253"/>
                    <a:pt x="9823622" y="1397582"/>
                  </a:cubicBezTo>
                  <a:cubicBezTo>
                    <a:pt x="9799443" y="1648911"/>
                    <a:pt x="9811097" y="1751647"/>
                    <a:pt x="9823622" y="1845395"/>
                  </a:cubicBezTo>
                  <a:cubicBezTo>
                    <a:pt x="9774275" y="2040480"/>
                    <a:pt x="9680501" y="2202741"/>
                    <a:pt x="9454534" y="2214483"/>
                  </a:cubicBezTo>
                  <a:cubicBezTo>
                    <a:pt x="9065624" y="2244705"/>
                    <a:pt x="8869620" y="2246292"/>
                    <a:pt x="8664799" y="2214483"/>
                  </a:cubicBezTo>
                  <a:cubicBezTo>
                    <a:pt x="8459978" y="2182674"/>
                    <a:pt x="8331614" y="2233843"/>
                    <a:pt x="8147628" y="2214483"/>
                  </a:cubicBezTo>
                  <a:cubicBezTo>
                    <a:pt x="7963642" y="2195123"/>
                    <a:pt x="7598574" y="2183840"/>
                    <a:pt x="7448747" y="2214483"/>
                  </a:cubicBezTo>
                  <a:cubicBezTo>
                    <a:pt x="7298920" y="2245126"/>
                    <a:pt x="7160148" y="2228284"/>
                    <a:pt x="6931576" y="2214483"/>
                  </a:cubicBezTo>
                  <a:cubicBezTo>
                    <a:pt x="6703004" y="2200682"/>
                    <a:pt x="6690286" y="2220870"/>
                    <a:pt x="6505258" y="2214483"/>
                  </a:cubicBezTo>
                  <a:cubicBezTo>
                    <a:pt x="6320230" y="2208096"/>
                    <a:pt x="6200909" y="2189588"/>
                    <a:pt x="5988087" y="2214483"/>
                  </a:cubicBezTo>
                  <a:cubicBezTo>
                    <a:pt x="5775265" y="2239378"/>
                    <a:pt x="5308228" y="2211275"/>
                    <a:pt x="5107498" y="2214483"/>
                  </a:cubicBezTo>
                  <a:cubicBezTo>
                    <a:pt x="4906768" y="2217691"/>
                    <a:pt x="4828167" y="2217572"/>
                    <a:pt x="4590326" y="2214483"/>
                  </a:cubicBezTo>
                  <a:cubicBezTo>
                    <a:pt x="4352485" y="2211394"/>
                    <a:pt x="4087410" y="2216098"/>
                    <a:pt x="3800591" y="2214483"/>
                  </a:cubicBezTo>
                  <a:cubicBezTo>
                    <a:pt x="3513772" y="2212868"/>
                    <a:pt x="3495297" y="2223527"/>
                    <a:pt x="3283420" y="2214483"/>
                  </a:cubicBezTo>
                  <a:cubicBezTo>
                    <a:pt x="3071543" y="2205439"/>
                    <a:pt x="2959425" y="2190418"/>
                    <a:pt x="2675394" y="2214483"/>
                  </a:cubicBezTo>
                  <a:cubicBezTo>
                    <a:pt x="2391363" y="2238548"/>
                    <a:pt x="2064574" y="2185365"/>
                    <a:pt x="1794804" y="2214483"/>
                  </a:cubicBezTo>
                  <a:cubicBezTo>
                    <a:pt x="1525034" y="2243602"/>
                    <a:pt x="1410129" y="2205389"/>
                    <a:pt x="1277633" y="2214483"/>
                  </a:cubicBezTo>
                  <a:cubicBezTo>
                    <a:pt x="1145137" y="2223577"/>
                    <a:pt x="794542" y="2237274"/>
                    <a:pt x="369088" y="2214483"/>
                  </a:cubicBezTo>
                  <a:cubicBezTo>
                    <a:pt x="161534" y="2217444"/>
                    <a:pt x="-9946" y="2038150"/>
                    <a:pt x="0" y="1845395"/>
                  </a:cubicBezTo>
                  <a:cubicBezTo>
                    <a:pt x="-18362" y="1694689"/>
                    <a:pt x="14368" y="1598274"/>
                    <a:pt x="0" y="1353293"/>
                  </a:cubicBezTo>
                  <a:cubicBezTo>
                    <a:pt x="-14368" y="1108312"/>
                    <a:pt x="-19948" y="966576"/>
                    <a:pt x="0" y="861190"/>
                  </a:cubicBezTo>
                  <a:cubicBezTo>
                    <a:pt x="19948" y="755804"/>
                    <a:pt x="-17215" y="577904"/>
                    <a:pt x="0" y="369088"/>
                  </a:cubicBezTo>
                  <a:close/>
                </a:path>
                <a:path w="9823622" h="2214483" stroke="0" extrusionOk="0">
                  <a:moveTo>
                    <a:pt x="0" y="369088"/>
                  </a:moveTo>
                  <a:cubicBezTo>
                    <a:pt x="32679" y="188247"/>
                    <a:pt x="170754" y="2442"/>
                    <a:pt x="369088" y="0"/>
                  </a:cubicBezTo>
                  <a:cubicBezTo>
                    <a:pt x="601779" y="-24008"/>
                    <a:pt x="934635" y="10198"/>
                    <a:pt x="1158823" y="0"/>
                  </a:cubicBezTo>
                  <a:cubicBezTo>
                    <a:pt x="1383012" y="-10198"/>
                    <a:pt x="1518127" y="17617"/>
                    <a:pt x="1675994" y="0"/>
                  </a:cubicBezTo>
                  <a:cubicBezTo>
                    <a:pt x="1833861" y="-17617"/>
                    <a:pt x="2373267" y="28118"/>
                    <a:pt x="2556584" y="0"/>
                  </a:cubicBezTo>
                  <a:cubicBezTo>
                    <a:pt x="2739901" y="-28118"/>
                    <a:pt x="2821960" y="16969"/>
                    <a:pt x="3073755" y="0"/>
                  </a:cubicBezTo>
                  <a:cubicBezTo>
                    <a:pt x="3325550" y="-16969"/>
                    <a:pt x="3406084" y="12896"/>
                    <a:pt x="3590927" y="0"/>
                  </a:cubicBezTo>
                  <a:cubicBezTo>
                    <a:pt x="3775770" y="-12896"/>
                    <a:pt x="3921887" y="-12505"/>
                    <a:pt x="4017244" y="0"/>
                  </a:cubicBezTo>
                  <a:cubicBezTo>
                    <a:pt x="4112601" y="12505"/>
                    <a:pt x="4355798" y="10449"/>
                    <a:pt x="4443561" y="0"/>
                  </a:cubicBezTo>
                  <a:cubicBezTo>
                    <a:pt x="4531324" y="-10449"/>
                    <a:pt x="4782063" y="8741"/>
                    <a:pt x="4960733" y="0"/>
                  </a:cubicBezTo>
                  <a:cubicBezTo>
                    <a:pt x="5139403" y="-8741"/>
                    <a:pt x="5289920" y="18632"/>
                    <a:pt x="5387050" y="0"/>
                  </a:cubicBezTo>
                  <a:cubicBezTo>
                    <a:pt x="5484180" y="-18632"/>
                    <a:pt x="5676232" y="-8479"/>
                    <a:pt x="5813367" y="0"/>
                  </a:cubicBezTo>
                  <a:cubicBezTo>
                    <a:pt x="5950502" y="8479"/>
                    <a:pt x="6141853" y="29455"/>
                    <a:pt x="6421393" y="0"/>
                  </a:cubicBezTo>
                  <a:cubicBezTo>
                    <a:pt x="6700933" y="-29455"/>
                    <a:pt x="6951440" y="-3953"/>
                    <a:pt x="7120273" y="0"/>
                  </a:cubicBezTo>
                  <a:cubicBezTo>
                    <a:pt x="7289106" y="3953"/>
                    <a:pt x="7646886" y="-419"/>
                    <a:pt x="7819154" y="0"/>
                  </a:cubicBezTo>
                  <a:cubicBezTo>
                    <a:pt x="7991422" y="419"/>
                    <a:pt x="8122091" y="11329"/>
                    <a:pt x="8245471" y="0"/>
                  </a:cubicBezTo>
                  <a:cubicBezTo>
                    <a:pt x="8368851" y="-11329"/>
                    <a:pt x="8531506" y="-10342"/>
                    <a:pt x="8762642" y="0"/>
                  </a:cubicBezTo>
                  <a:cubicBezTo>
                    <a:pt x="8993778" y="10342"/>
                    <a:pt x="9235689" y="10282"/>
                    <a:pt x="9454534" y="0"/>
                  </a:cubicBezTo>
                  <a:cubicBezTo>
                    <a:pt x="9685333" y="21608"/>
                    <a:pt x="9817923" y="161899"/>
                    <a:pt x="9823622" y="369088"/>
                  </a:cubicBezTo>
                  <a:cubicBezTo>
                    <a:pt x="9834550" y="502366"/>
                    <a:pt x="9799940" y="643802"/>
                    <a:pt x="9823622" y="846427"/>
                  </a:cubicBezTo>
                  <a:cubicBezTo>
                    <a:pt x="9847304" y="1049052"/>
                    <a:pt x="9831757" y="1104282"/>
                    <a:pt x="9823622" y="1338530"/>
                  </a:cubicBezTo>
                  <a:cubicBezTo>
                    <a:pt x="9815487" y="1572778"/>
                    <a:pt x="9813246" y="1608436"/>
                    <a:pt x="9823622" y="1845395"/>
                  </a:cubicBezTo>
                  <a:cubicBezTo>
                    <a:pt x="9837919" y="2061236"/>
                    <a:pt x="9653326" y="2188374"/>
                    <a:pt x="9454534" y="2214483"/>
                  </a:cubicBezTo>
                  <a:cubicBezTo>
                    <a:pt x="9350421" y="2222484"/>
                    <a:pt x="9168738" y="2214271"/>
                    <a:pt x="8937362" y="2214483"/>
                  </a:cubicBezTo>
                  <a:cubicBezTo>
                    <a:pt x="8705986" y="2214695"/>
                    <a:pt x="8691678" y="2202036"/>
                    <a:pt x="8511045" y="2214483"/>
                  </a:cubicBezTo>
                  <a:cubicBezTo>
                    <a:pt x="8330412" y="2226930"/>
                    <a:pt x="8212094" y="2203234"/>
                    <a:pt x="7993874" y="2214483"/>
                  </a:cubicBezTo>
                  <a:cubicBezTo>
                    <a:pt x="7775654" y="2225732"/>
                    <a:pt x="7715364" y="2196262"/>
                    <a:pt x="7567557" y="2214483"/>
                  </a:cubicBezTo>
                  <a:cubicBezTo>
                    <a:pt x="7419750" y="2232704"/>
                    <a:pt x="7118267" y="2241844"/>
                    <a:pt x="6868676" y="2214483"/>
                  </a:cubicBezTo>
                  <a:cubicBezTo>
                    <a:pt x="6619085" y="2187122"/>
                    <a:pt x="6367502" y="2181772"/>
                    <a:pt x="6078941" y="2214483"/>
                  </a:cubicBezTo>
                  <a:cubicBezTo>
                    <a:pt x="5790381" y="2247194"/>
                    <a:pt x="5396020" y="2240730"/>
                    <a:pt x="5198352" y="2214483"/>
                  </a:cubicBezTo>
                  <a:cubicBezTo>
                    <a:pt x="5000684" y="2188236"/>
                    <a:pt x="4755670" y="2228832"/>
                    <a:pt x="4499472" y="2214483"/>
                  </a:cubicBezTo>
                  <a:cubicBezTo>
                    <a:pt x="4243274" y="2200134"/>
                    <a:pt x="4197550" y="2215056"/>
                    <a:pt x="3982300" y="2214483"/>
                  </a:cubicBezTo>
                  <a:cubicBezTo>
                    <a:pt x="3767050" y="2213910"/>
                    <a:pt x="3560217" y="2197488"/>
                    <a:pt x="3192565" y="2214483"/>
                  </a:cubicBezTo>
                  <a:cubicBezTo>
                    <a:pt x="2824913" y="2231478"/>
                    <a:pt x="2678850" y="2203598"/>
                    <a:pt x="2493685" y="2214483"/>
                  </a:cubicBezTo>
                  <a:cubicBezTo>
                    <a:pt x="2308520" y="2225368"/>
                    <a:pt x="2233039" y="2226927"/>
                    <a:pt x="1976513" y="2214483"/>
                  </a:cubicBezTo>
                  <a:cubicBezTo>
                    <a:pt x="1719987" y="2202039"/>
                    <a:pt x="1445299" y="2239172"/>
                    <a:pt x="1277633" y="2214483"/>
                  </a:cubicBezTo>
                  <a:cubicBezTo>
                    <a:pt x="1109967" y="2189794"/>
                    <a:pt x="757688" y="2185127"/>
                    <a:pt x="369088" y="2214483"/>
                  </a:cubicBezTo>
                  <a:cubicBezTo>
                    <a:pt x="142981" y="2215043"/>
                    <a:pt x="-26220" y="2061711"/>
                    <a:pt x="0" y="1845395"/>
                  </a:cubicBezTo>
                  <a:cubicBezTo>
                    <a:pt x="2633" y="1623280"/>
                    <a:pt x="-6460" y="1544940"/>
                    <a:pt x="0" y="1397582"/>
                  </a:cubicBezTo>
                  <a:cubicBezTo>
                    <a:pt x="6460" y="1250224"/>
                    <a:pt x="981" y="1020350"/>
                    <a:pt x="0" y="875953"/>
                  </a:cubicBezTo>
                  <a:cubicBezTo>
                    <a:pt x="-981" y="731556"/>
                    <a:pt x="3237" y="505473"/>
                    <a:pt x="0" y="36908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520093239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614794" y="153256"/>
              <a:ext cx="85964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271463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8000" b="1" dirty="0">
                  <a:solidFill>
                    <a:srgbClr val="FF5757"/>
                  </a:solidFill>
                  <a:latin typeface="Calibri" panose="020F0502020204030204"/>
                  <a:cs typeface="Times New Roman" panose="02020603050405020304" pitchFamily="18" charset="0"/>
                </a:rPr>
                <a:t>4 + 8 = ?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57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Nhóm 6">
            <a:extLst>
              <a:ext uri="{FF2B5EF4-FFF2-40B4-BE49-F238E27FC236}">
                <a16:creationId xmlns:a16="http://schemas.microsoft.com/office/drawing/2014/main" id="{440691CE-EF61-E4C5-87EC-1F41F913FA31}"/>
              </a:ext>
            </a:extLst>
          </p:cNvPr>
          <p:cNvGrpSpPr/>
          <p:nvPr/>
        </p:nvGrpSpPr>
        <p:grpSpPr>
          <a:xfrm>
            <a:off x="-389894" y="302084"/>
            <a:ext cx="2897524" cy="1169552"/>
            <a:chOff x="3666356" y="4573199"/>
            <a:chExt cx="4280542" cy="1169552"/>
          </a:xfrm>
        </p:grpSpPr>
        <p:sp>
          <p:nvSpPr>
            <p:cNvPr id="31" name="TextBox 67">
              <a:extLst>
                <a:ext uri="{FF2B5EF4-FFF2-40B4-BE49-F238E27FC236}">
                  <a16:creationId xmlns:a16="http://schemas.microsoft.com/office/drawing/2014/main" id="{A975F824-833C-7DB4-540E-D02872FC780A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1:</a:t>
              </a:r>
            </a:p>
          </p:txBody>
        </p:sp>
        <p:sp>
          <p:nvSpPr>
            <p:cNvPr id="32" name="TextBox 67">
              <a:extLst>
                <a:ext uri="{FF2B5EF4-FFF2-40B4-BE49-F238E27FC236}">
                  <a16:creationId xmlns:a16="http://schemas.microsoft.com/office/drawing/2014/main" id="{BB108FDC-ADDD-7C3C-33BE-25C236D43124}"/>
                </a:ext>
              </a:extLst>
            </p:cNvPr>
            <p:cNvSpPr txBox="1"/>
            <p:nvPr/>
          </p:nvSpPr>
          <p:spPr>
            <a:xfrm>
              <a:off x="3666356" y="4573199"/>
              <a:ext cx="42805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 err="1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Câu</a:t>
              </a:r>
              <a:r>
                <a:rPr kumimoji="0" lang="en-US" sz="7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 3: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6470268" y="3749288"/>
            <a:ext cx="2006982" cy="1862048"/>
          </a:xfrm>
          <a:prstGeom prst="rect">
            <a:avLst/>
          </a:prstGeom>
          <a:solidFill>
            <a:srgbClr val="007338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5209693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9">
            <a:extLst>
              <a:ext uri="{FF2B5EF4-FFF2-40B4-BE49-F238E27FC236}">
                <a16:creationId xmlns:a16="http://schemas.microsoft.com/office/drawing/2014/main" id="{AF16295D-20C9-524B-3AB4-CA046134933A}"/>
              </a:ext>
            </a:extLst>
          </p:cNvPr>
          <p:cNvCxnSpPr>
            <a:cxnSpLocks/>
          </p:cNvCxnSpPr>
          <p:nvPr/>
        </p:nvCxnSpPr>
        <p:spPr>
          <a:xfrm>
            <a:off x="2553380" y="6458948"/>
            <a:ext cx="940683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46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0D6241-FA07-D0AB-755A-C1FF5DF0A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33828" y="-520"/>
            <a:ext cx="2976807" cy="39449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4657725" y="270856"/>
            <a:ext cx="7534275" cy="3034319"/>
          </a:xfrm>
          <a:custGeom>
            <a:avLst/>
            <a:gdLst>
              <a:gd name="connsiteX0" fmla="*/ 0 w 7130722"/>
              <a:gd name="connsiteY0" fmla="*/ 1084830 h 2169660"/>
              <a:gd name="connsiteX1" fmla="*/ 1084830 w 7130722"/>
              <a:gd name="connsiteY1" fmla="*/ 0 h 2169660"/>
              <a:gd name="connsiteX2" fmla="*/ 1487227 w 7130722"/>
              <a:gd name="connsiteY2" fmla="*/ 0 h 2169660"/>
              <a:gd name="connsiteX3" fmla="*/ 2038456 w 7130722"/>
              <a:gd name="connsiteY3" fmla="*/ 0 h 2169660"/>
              <a:gd name="connsiteX4" fmla="*/ 2589685 w 7130722"/>
              <a:gd name="connsiteY4" fmla="*/ 0 h 2169660"/>
              <a:gd name="connsiteX5" fmla="*/ 3140915 w 7130722"/>
              <a:gd name="connsiteY5" fmla="*/ 0 h 2169660"/>
              <a:gd name="connsiteX6" fmla="*/ 3592922 w 7130722"/>
              <a:gd name="connsiteY6" fmla="*/ 0 h 2169660"/>
              <a:gd name="connsiteX7" fmla="*/ 4044930 w 7130722"/>
              <a:gd name="connsiteY7" fmla="*/ 0 h 2169660"/>
              <a:gd name="connsiteX8" fmla="*/ 4695381 w 7130722"/>
              <a:gd name="connsiteY8" fmla="*/ 0 h 2169660"/>
              <a:gd name="connsiteX9" fmla="*/ 5296220 w 7130722"/>
              <a:gd name="connsiteY9" fmla="*/ 0 h 2169660"/>
              <a:gd name="connsiteX10" fmla="*/ 6045892 w 7130722"/>
              <a:gd name="connsiteY10" fmla="*/ 0 h 2169660"/>
              <a:gd name="connsiteX11" fmla="*/ 7130722 w 7130722"/>
              <a:gd name="connsiteY11" fmla="*/ 1084830 h 2169660"/>
              <a:gd name="connsiteX12" fmla="*/ 7130722 w 7130722"/>
              <a:gd name="connsiteY12" fmla="*/ 1084830 h 2169660"/>
              <a:gd name="connsiteX13" fmla="*/ 6045892 w 7130722"/>
              <a:gd name="connsiteY13" fmla="*/ 2169660 h 2169660"/>
              <a:gd name="connsiteX14" fmla="*/ 5395442 w 7130722"/>
              <a:gd name="connsiteY14" fmla="*/ 2169660 h 2169660"/>
              <a:gd name="connsiteX15" fmla="*/ 4794602 w 7130722"/>
              <a:gd name="connsiteY15" fmla="*/ 2169660 h 2169660"/>
              <a:gd name="connsiteX16" fmla="*/ 4144152 w 7130722"/>
              <a:gd name="connsiteY16" fmla="*/ 2169660 h 2169660"/>
              <a:gd name="connsiteX17" fmla="*/ 3692144 w 7130722"/>
              <a:gd name="connsiteY17" fmla="*/ 2169660 h 2169660"/>
              <a:gd name="connsiteX18" fmla="*/ 3289746 w 7130722"/>
              <a:gd name="connsiteY18" fmla="*/ 2169660 h 2169660"/>
              <a:gd name="connsiteX19" fmla="*/ 2639296 w 7130722"/>
              <a:gd name="connsiteY19" fmla="*/ 2169660 h 2169660"/>
              <a:gd name="connsiteX20" fmla="*/ 2187288 w 7130722"/>
              <a:gd name="connsiteY20" fmla="*/ 2169660 h 2169660"/>
              <a:gd name="connsiteX21" fmla="*/ 1084830 w 7130722"/>
              <a:gd name="connsiteY21" fmla="*/ 2169660 h 2169660"/>
              <a:gd name="connsiteX22" fmla="*/ 0 w 7130722"/>
              <a:gd name="connsiteY22" fmla="*/ 1084830 h 21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30722" h="2169660" fill="none" extrusionOk="0">
                <a:moveTo>
                  <a:pt x="0" y="1084830"/>
                </a:moveTo>
                <a:cubicBezTo>
                  <a:pt x="3378" y="463896"/>
                  <a:pt x="484867" y="-48613"/>
                  <a:pt x="1084830" y="0"/>
                </a:cubicBezTo>
                <a:cubicBezTo>
                  <a:pt x="1249959" y="-35493"/>
                  <a:pt x="1290586" y="30820"/>
                  <a:pt x="1487227" y="0"/>
                </a:cubicBezTo>
                <a:cubicBezTo>
                  <a:pt x="1683868" y="-30820"/>
                  <a:pt x="1900217" y="30364"/>
                  <a:pt x="2038456" y="0"/>
                </a:cubicBezTo>
                <a:cubicBezTo>
                  <a:pt x="2176695" y="-30364"/>
                  <a:pt x="2376617" y="55430"/>
                  <a:pt x="2589685" y="0"/>
                </a:cubicBezTo>
                <a:cubicBezTo>
                  <a:pt x="2802753" y="-55430"/>
                  <a:pt x="2935685" y="36356"/>
                  <a:pt x="3140915" y="0"/>
                </a:cubicBezTo>
                <a:cubicBezTo>
                  <a:pt x="3346145" y="-36356"/>
                  <a:pt x="3469527" y="8418"/>
                  <a:pt x="3592922" y="0"/>
                </a:cubicBezTo>
                <a:cubicBezTo>
                  <a:pt x="3716317" y="-8418"/>
                  <a:pt x="3913252" y="34303"/>
                  <a:pt x="4044930" y="0"/>
                </a:cubicBezTo>
                <a:cubicBezTo>
                  <a:pt x="4176608" y="-34303"/>
                  <a:pt x="4499169" y="67175"/>
                  <a:pt x="4695381" y="0"/>
                </a:cubicBezTo>
                <a:cubicBezTo>
                  <a:pt x="4891593" y="-67175"/>
                  <a:pt x="5017438" y="68148"/>
                  <a:pt x="5296220" y="0"/>
                </a:cubicBezTo>
                <a:cubicBezTo>
                  <a:pt x="5575002" y="-68148"/>
                  <a:pt x="5858805" y="15451"/>
                  <a:pt x="6045892" y="0"/>
                </a:cubicBezTo>
                <a:cubicBezTo>
                  <a:pt x="6543202" y="746"/>
                  <a:pt x="7122325" y="459051"/>
                  <a:pt x="7130722" y="1084830"/>
                </a:cubicBezTo>
                <a:lnTo>
                  <a:pt x="7130722" y="1084830"/>
                </a:lnTo>
                <a:cubicBezTo>
                  <a:pt x="7038628" y="1768040"/>
                  <a:pt x="6641294" y="2071353"/>
                  <a:pt x="6045892" y="2169660"/>
                </a:cubicBezTo>
                <a:cubicBezTo>
                  <a:pt x="5754545" y="2198040"/>
                  <a:pt x="5571799" y="2156279"/>
                  <a:pt x="5395442" y="2169660"/>
                </a:cubicBezTo>
                <a:cubicBezTo>
                  <a:pt x="5219085" y="2183041"/>
                  <a:pt x="4968388" y="2097561"/>
                  <a:pt x="4794602" y="2169660"/>
                </a:cubicBezTo>
                <a:cubicBezTo>
                  <a:pt x="4620816" y="2241759"/>
                  <a:pt x="4379941" y="2101740"/>
                  <a:pt x="4144152" y="2169660"/>
                </a:cubicBezTo>
                <a:cubicBezTo>
                  <a:pt x="3908363" y="2237580"/>
                  <a:pt x="3902111" y="2145494"/>
                  <a:pt x="3692144" y="2169660"/>
                </a:cubicBezTo>
                <a:cubicBezTo>
                  <a:pt x="3482177" y="2193826"/>
                  <a:pt x="3379304" y="2125147"/>
                  <a:pt x="3289746" y="2169660"/>
                </a:cubicBezTo>
                <a:cubicBezTo>
                  <a:pt x="3200188" y="2214173"/>
                  <a:pt x="2863461" y="2161868"/>
                  <a:pt x="2639296" y="2169660"/>
                </a:cubicBezTo>
                <a:cubicBezTo>
                  <a:pt x="2415131" y="2177452"/>
                  <a:pt x="2403469" y="2157314"/>
                  <a:pt x="2187288" y="2169660"/>
                </a:cubicBezTo>
                <a:cubicBezTo>
                  <a:pt x="1971107" y="2182006"/>
                  <a:pt x="1508985" y="2135900"/>
                  <a:pt x="1084830" y="2169660"/>
                </a:cubicBezTo>
                <a:cubicBezTo>
                  <a:pt x="405283" y="2157399"/>
                  <a:pt x="102372" y="1596010"/>
                  <a:pt x="0" y="1084830"/>
                </a:cubicBezTo>
                <a:close/>
              </a:path>
              <a:path w="7130722" h="2169660" stroke="0" extrusionOk="0">
                <a:moveTo>
                  <a:pt x="0" y="1084830"/>
                </a:moveTo>
                <a:cubicBezTo>
                  <a:pt x="99829" y="374640"/>
                  <a:pt x="366652" y="-44916"/>
                  <a:pt x="1084830" y="0"/>
                </a:cubicBezTo>
                <a:cubicBezTo>
                  <a:pt x="1283326" y="-53489"/>
                  <a:pt x="1331961" y="9500"/>
                  <a:pt x="1536838" y="0"/>
                </a:cubicBezTo>
                <a:cubicBezTo>
                  <a:pt x="1741715" y="-9500"/>
                  <a:pt x="1900381" y="22069"/>
                  <a:pt x="2088067" y="0"/>
                </a:cubicBezTo>
                <a:cubicBezTo>
                  <a:pt x="2275753" y="-22069"/>
                  <a:pt x="2474770" y="26952"/>
                  <a:pt x="2688907" y="0"/>
                </a:cubicBezTo>
                <a:cubicBezTo>
                  <a:pt x="2903044" y="-26952"/>
                  <a:pt x="2958724" y="46059"/>
                  <a:pt x="3140915" y="0"/>
                </a:cubicBezTo>
                <a:cubicBezTo>
                  <a:pt x="3323106" y="-46059"/>
                  <a:pt x="3406666" y="17646"/>
                  <a:pt x="3592922" y="0"/>
                </a:cubicBezTo>
                <a:cubicBezTo>
                  <a:pt x="3779178" y="-17646"/>
                  <a:pt x="3925102" y="47010"/>
                  <a:pt x="4094541" y="0"/>
                </a:cubicBezTo>
                <a:cubicBezTo>
                  <a:pt x="4263980" y="-47010"/>
                  <a:pt x="4412964" y="41899"/>
                  <a:pt x="4496938" y="0"/>
                </a:cubicBezTo>
                <a:cubicBezTo>
                  <a:pt x="4580912" y="-41899"/>
                  <a:pt x="4948648" y="76933"/>
                  <a:pt x="5147389" y="0"/>
                </a:cubicBezTo>
                <a:cubicBezTo>
                  <a:pt x="5346130" y="-76933"/>
                  <a:pt x="5614902" y="2768"/>
                  <a:pt x="6045892" y="0"/>
                </a:cubicBezTo>
                <a:cubicBezTo>
                  <a:pt x="6667709" y="-149666"/>
                  <a:pt x="7292394" y="414777"/>
                  <a:pt x="7130722" y="1084830"/>
                </a:cubicBezTo>
                <a:lnTo>
                  <a:pt x="7130722" y="1084830"/>
                </a:lnTo>
                <a:cubicBezTo>
                  <a:pt x="7043396" y="1806738"/>
                  <a:pt x="6548874" y="2079233"/>
                  <a:pt x="6045892" y="2169660"/>
                </a:cubicBezTo>
                <a:cubicBezTo>
                  <a:pt x="5926014" y="2182132"/>
                  <a:pt x="5765757" y="2154475"/>
                  <a:pt x="5494663" y="2169660"/>
                </a:cubicBezTo>
                <a:cubicBezTo>
                  <a:pt x="5223569" y="2184845"/>
                  <a:pt x="5055940" y="2146175"/>
                  <a:pt x="4893823" y="2169660"/>
                </a:cubicBezTo>
                <a:cubicBezTo>
                  <a:pt x="4731706" y="2193145"/>
                  <a:pt x="4607889" y="2141556"/>
                  <a:pt x="4491426" y="2169660"/>
                </a:cubicBezTo>
                <a:cubicBezTo>
                  <a:pt x="4374963" y="2197764"/>
                  <a:pt x="4071211" y="2106281"/>
                  <a:pt x="3890586" y="2169660"/>
                </a:cubicBezTo>
                <a:cubicBezTo>
                  <a:pt x="3709961" y="2233039"/>
                  <a:pt x="3504893" y="2137113"/>
                  <a:pt x="3289746" y="2169660"/>
                </a:cubicBezTo>
                <a:cubicBezTo>
                  <a:pt x="3074599" y="2202207"/>
                  <a:pt x="3000067" y="2140269"/>
                  <a:pt x="2837739" y="2169660"/>
                </a:cubicBezTo>
                <a:cubicBezTo>
                  <a:pt x="2675411" y="2199051"/>
                  <a:pt x="2525964" y="2154446"/>
                  <a:pt x="2286509" y="2169660"/>
                </a:cubicBezTo>
                <a:cubicBezTo>
                  <a:pt x="2047054" y="2184874"/>
                  <a:pt x="1996737" y="2127181"/>
                  <a:pt x="1884112" y="2169660"/>
                </a:cubicBezTo>
                <a:cubicBezTo>
                  <a:pt x="1771487" y="2212139"/>
                  <a:pt x="1482825" y="2083718"/>
                  <a:pt x="1084830" y="2169660"/>
                </a:cubicBezTo>
                <a:cubicBezTo>
                  <a:pt x="468084" y="2286195"/>
                  <a:pt x="-63752" y="1728896"/>
                  <a:pt x="0" y="10848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7534275"/>
                      <a:gd name="connsiteY0" fmla="*/ 1517159 h 3034319"/>
                      <a:gd name="connsiteX1" fmla="*/ 1146224 w 7534275"/>
                      <a:gd name="connsiteY1" fmla="*/ 0 h 3034319"/>
                      <a:gd name="connsiteX2" fmla="*/ 1571394 w 7534275"/>
                      <a:gd name="connsiteY2" fmla="*/ 0 h 3034319"/>
                      <a:gd name="connsiteX3" fmla="*/ 2153819 w 7534275"/>
                      <a:gd name="connsiteY3" fmla="*/ 0 h 3034319"/>
                      <a:gd name="connsiteX4" fmla="*/ 2736244 w 7534275"/>
                      <a:gd name="connsiteY4" fmla="*/ 0 h 3034319"/>
                      <a:gd name="connsiteX5" fmla="*/ 3318670 w 7534275"/>
                      <a:gd name="connsiteY5" fmla="*/ 0 h 3034319"/>
                      <a:gd name="connsiteX6" fmla="*/ 3796258 w 7534275"/>
                      <a:gd name="connsiteY6" fmla="*/ 0 h 3034319"/>
                      <a:gd name="connsiteX7" fmla="*/ 4273847 w 7534275"/>
                      <a:gd name="connsiteY7" fmla="*/ 0 h 3034319"/>
                      <a:gd name="connsiteX8" fmla="*/ 4961109 w 7534275"/>
                      <a:gd name="connsiteY8" fmla="*/ 0 h 3034319"/>
                      <a:gd name="connsiteX9" fmla="*/ 5595951 w 7534275"/>
                      <a:gd name="connsiteY9" fmla="*/ 0 h 3034319"/>
                      <a:gd name="connsiteX10" fmla="*/ 6388050 w 7534275"/>
                      <a:gd name="connsiteY10" fmla="*/ 0 h 3034319"/>
                      <a:gd name="connsiteX11" fmla="*/ 7534275 w 7534275"/>
                      <a:gd name="connsiteY11" fmla="*/ 1517159 h 3034319"/>
                      <a:gd name="connsiteX12" fmla="*/ 7534275 w 7534275"/>
                      <a:gd name="connsiteY12" fmla="*/ 1517159 h 3034319"/>
                      <a:gd name="connsiteX13" fmla="*/ 6388050 w 7534275"/>
                      <a:gd name="connsiteY13" fmla="*/ 3034319 h 3034319"/>
                      <a:gd name="connsiteX14" fmla="*/ 5700789 w 7534275"/>
                      <a:gd name="connsiteY14" fmla="*/ 3034319 h 3034319"/>
                      <a:gd name="connsiteX15" fmla="*/ 5065945 w 7534275"/>
                      <a:gd name="connsiteY15" fmla="*/ 3034319 h 3034319"/>
                      <a:gd name="connsiteX16" fmla="*/ 4378684 w 7534275"/>
                      <a:gd name="connsiteY16" fmla="*/ 3034319 h 3034319"/>
                      <a:gd name="connsiteX17" fmla="*/ 3901095 w 7534275"/>
                      <a:gd name="connsiteY17" fmla="*/ 3034319 h 3034319"/>
                      <a:gd name="connsiteX18" fmla="*/ 3475924 w 7534275"/>
                      <a:gd name="connsiteY18" fmla="*/ 3034319 h 3034319"/>
                      <a:gd name="connsiteX19" fmla="*/ 2788663 w 7534275"/>
                      <a:gd name="connsiteY19" fmla="*/ 3034319 h 3034319"/>
                      <a:gd name="connsiteX20" fmla="*/ 2311074 w 7534275"/>
                      <a:gd name="connsiteY20" fmla="*/ 3034319 h 3034319"/>
                      <a:gd name="connsiteX21" fmla="*/ 1146224 w 7534275"/>
                      <a:gd name="connsiteY21" fmla="*/ 3034319 h 3034319"/>
                      <a:gd name="connsiteX22" fmla="*/ 0 w 7534275"/>
                      <a:gd name="connsiteY22" fmla="*/ 1517159 h 3034319"/>
                      <a:gd name="connsiteX0" fmla="*/ 0 w 7534275"/>
                      <a:gd name="connsiteY0" fmla="*/ 1517159 h 3034319"/>
                      <a:gd name="connsiteX1" fmla="*/ 1146224 w 7534275"/>
                      <a:gd name="connsiteY1" fmla="*/ 0 h 3034319"/>
                      <a:gd name="connsiteX2" fmla="*/ 1623813 w 7534275"/>
                      <a:gd name="connsiteY2" fmla="*/ 0 h 3034319"/>
                      <a:gd name="connsiteX3" fmla="*/ 2206238 w 7534275"/>
                      <a:gd name="connsiteY3" fmla="*/ 0 h 3034319"/>
                      <a:gd name="connsiteX4" fmla="*/ 2841081 w 7534275"/>
                      <a:gd name="connsiteY4" fmla="*/ 0 h 3034319"/>
                      <a:gd name="connsiteX5" fmla="*/ 3318670 w 7534275"/>
                      <a:gd name="connsiteY5" fmla="*/ 0 h 3034319"/>
                      <a:gd name="connsiteX6" fmla="*/ 3796258 w 7534275"/>
                      <a:gd name="connsiteY6" fmla="*/ 0 h 3034319"/>
                      <a:gd name="connsiteX7" fmla="*/ 4326265 w 7534275"/>
                      <a:gd name="connsiteY7" fmla="*/ 0 h 3034319"/>
                      <a:gd name="connsiteX8" fmla="*/ 4751435 w 7534275"/>
                      <a:gd name="connsiteY8" fmla="*/ 0 h 3034319"/>
                      <a:gd name="connsiteX9" fmla="*/ 5438698 w 7534275"/>
                      <a:gd name="connsiteY9" fmla="*/ 0 h 3034319"/>
                      <a:gd name="connsiteX10" fmla="*/ 6388050 w 7534275"/>
                      <a:gd name="connsiteY10" fmla="*/ 0 h 3034319"/>
                      <a:gd name="connsiteX11" fmla="*/ 7534275 w 7534275"/>
                      <a:gd name="connsiteY11" fmla="*/ 1517159 h 3034319"/>
                      <a:gd name="connsiteX12" fmla="*/ 7534275 w 7534275"/>
                      <a:gd name="connsiteY12" fmla="*/ 1517159 h 3034319"/>
                      <a:gd name="connsiteX13" fmla="*/ 6388050 w 7534275"/>
                      <a:gd name="connsiteY13" fmla="*/ 3034319 h 3034319"/>
                      <a:gd name="connsiteX14" fmla="*/ 5805625 w 7534275"/>
                      <a:gd name="connsiteY14" fmla="*/ 3034319 h 3034319"/>
                      <a:gd name="connsiteX15" fmla="*/ 5170781 w 7534275"/>
                      <a:gd name="connsiteY15" fmla="*/ 3034319 h 3034319"/>
                      <a:gd name="connsiteX16" fmla="*/ 4745611 w 7534275"/>
                      <a:gd name="connsiteY16" fmla="*/ 3034319 h 3034319"/>
                      <a:gd name="connsiteX17" fmla="*/ 4110768 w 7534275"/>
                      <a:gd name="connsiteY17" fmla="*/ 3034319 h 3034319"/>
                      <a:gd name="connsiteX18" fmla="*/ 3475924 w 7534275"/>
                      <a:gd name="connsiteY18" fmla="*/ 3034319 h 3034319"/>
                      <a:gd name="connsiteX19" fmla="*/ 2998336 w 7534275"/>
                      <a:gd name="connsiteY19" fmla="*/ 3034319 h 3034319"/>
                      <a:gd name="connsiteX20" fmla="*/ 2415910 w 7534275"/>
                      <a:gd name="connsiteY20" fmla="*/ 3034319 h 3034319"/>
                      <a:gd name="connsiteX21" fmla="*/ 1990740 w 7534275"/>
                      <a:gd name="connsiteY21" fmla="*/ 3034319 h 3034319"/>
                      <a:gd name="connsiteX22" fmla="*/ 1146224 w 7534275"/>
                      <a:gd name="connsiteY22" fmla="*/ 3034319 h 3034319"/>
                      <a:gd name="connsiteX23" fmla="*/ 0 w 7534275"/>
                      <a:gd name="connsiteY23" fmla="*/ 1517159 h 3034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534275" h="3034319" fill="none" extrusionOk="0">
                        <a:moveTo>
                          <a:pt x="0" y="1517159"/>
                        </a:moveTo>
                        <a:cubicBezTo>
                          <a:pt x="-59834" y="700183"/>
                          <a:pt x="552937" y="-66653"/>
                          <a:pt x="1146224" y="0"/>
                        </a:cubicBezTo>
                        <a:cubicBezTo>
                          <a:pt x="1331032" y="-40986"/>
                          <a:pt x="1377474" y="51669"/>
                          <a:pt x="1571394" y="0"/>
                        </a:cubicBezTo>
                        <a:cubicBezTo>
                          <a:pt x="1767592" y="-83652"/>
                          <a:pt x="1983406" y="40458"/>
                          <a:pt x="2153819" y="0"/>
                        </a:cubicBezTo>
                        <a:cubicBezTo>
                          <a:pt x="2275087" y="-41195"/>
                          <a:pt x="2454021" y="106959"/>
                          <a:pt x="2736244" y="0"/>
                        </a:cubicBezTo>
                        <a:cubicBezTo>
                          <a:pt x="2952722" y="-74609"/>
                          <a:pt x="3136190" y="42355"/>
                          <a:pt x="3318670" y="0"/>
                        </a:cubicBezTo>
                        <a:cubicBezTo>
                          <a:pt x="3517751" y="-73410"/>
                          <a:pt x="3665428" y="3587"/>
                          <a:pt x="3796258" y="0"/>
                        </a:cubicBezTo>
                        <a:cubicBezTo>
                          <a:pt x="3888890" y="-3348"/>
                          <a:pt x="4139945" y="60229"/>
                          <a:pt x="4273847" y="0"/>
                        </a:cubicBezTo>
                        <a:cubicBezTo>
                          <a:pt x="4422977" y="-79058"/>
                          <a:pt x="4745736" y="84556"/>
                          <a:pt x="4961109" y="0"/>
                        </a:cubicBezTo>
                        <a:cubicBezTo>
                          <a:pt x="5180144" y="-112589"/>
                          <a:pt x="5268448" y="95070"/>
                          <a:pt x="5595951" y="0"/>
                        </a:cubicBezTo>
                        <a:cubicBezTo>
                          <a:pt x="5923549" y="-72758"/>
                          <a:pt x="6210031" y="-22507"/>
                          <a:pt x="6388050" y="0"/>
                        </a:cubicBezTo>
                        <a:cubicBezTo>
                          <a:pt x="7150226" y="-66417"/>
                          <a:pt x="7507777" y="655274"/>
                          <a:pt x="7534275" y="1517159"/>
                        </a:cubicBezTo>
                        <a:lnTo>
                          <a:pt x="7534275" y="1517159"/>
                        </a:lnTo>
                        <a:cubicBezTo>
                          <a:pt x="7370523" y="2500749"/>
                          <a:pt x="6911828" y="2899793"/>
                          <a:pt x="6388050" y="3034319"/>
                        </a:cubicBezTo>
                        <a:cubicBezTo>
                          <a:pt x="6106659" y="3095750"/>
                          <a:pt x="5878445" y="3036489"/>
                          <a:pt x="5700789" y="3034319"/>
                        </a:cubicBezTo>
                        <a:cubicBezTo>
                          <a:pt x="5521994" y="3070377"/>
                          <a:pt x="5227366" y="2952834"/>
                          <a:pt x="5065945" y="3034319"/>
                        </a:cubicBezTo>
                        <a:cubicBezTo>
                          <a:pt x="4878933" y="3146192"/>
                          <a:pt x="4579054" y="2898117"/>
                          <a:pt x="4378684" y="3034319"/>
                        </a:cubicBezTo>
                        <a:cubicBezTo>
                          <a:pt x="4093782" y="3117522"/>
                          <a:pt x="4119961" y="2991987"/>
                          <a:pt x="3901095" y="3034319"/>
                        </a:cubicBezTo>
                        <a:cubicBezTo>
                          <a:pt x="3664091" y="3090960"/>
                          <a:pt x="3588832" y="2997857"/>
                          <a:pt x="3475924" y="3034319"/>
                        </a:cubicBezTo>
                        <a:cubicBezTo>
                          <a:pt x="3389489" y="3081125"/>
                          <a:pt x="3090581" y="3025425"/>
                          <a:pt x="2788663" y="3034319"/>
                        </a:cubicBezTo>
                        <a:cubicBezTo>
                          <a:pt x="2560185" y="3046777"/>
                          <a:pt x="2545799" y="3014394"/>
                          <a:pt x="2311074" y="3034319"/>
                        </a:cubicBezTo>
                        <a:cubicBezTo>
                          <a:pt x="2034321" y="3026130"/>
                          <a:pt x="1628712" y="2961623"/>
                          <a:pt x="1146224" y="3034319"/>
                        </a:cubicBezTo>
                        <a:cubicBezTo>
                          <a:pt x="515568" y="2851545"/>
                          <a:pt x="81622" y="2251071"/>
                          <a:pt x="0" y="1517159"/>
                        </a:cubicBezTo>
                        <a:close/>
                      </a:path>
                      <a:path w="7534275" h="3034319" stroke="0" extrusionOk="0">
                        <a:moveTo>
                          <a:pt x="0" y="1517159"/>
                        </a:moveTo>
                        <a:cubicBezTo>
                          <a:pt x="147301" y="338511"/>
                          <a:pt x="432306" y="-62785"/>
                          <a:pt x="1146224" y="0"/>
                        </a:cubicBezTo>
                        <a:cubicBezTo>
                          <a:pt x="1343187" y="-76785"/>
                          <a:pt x="1394555" y="13826"/>
                          <a:pt x="1623813" y="0"/>
                        </a:cubicBezTo>
                        <a:cubicBezTo>
                          <a:pt x="1839649" y="-19337"/>
                          <a:pt x="1997833" y="60641"/>
                          <a:pt x="2206238" y="0"/>
                        </a:cubicBezTo>
                        <a:cubicBezTo>
                          <a:pt x="2399333" y="-8801"/>
                          <a:pt x="2591314" y="20211"/>
                          <a:pt x="2841081" y="0"/>
                        </a:cubicBezTo>
                        <a:cubicBezTo>
                          <a:pt x="3073432" y="-57425"/>
                          <a:pt x="3129971" y="56115"/>
                          <a:pt x="3318670" y="0"/>
                        </a:cubicBezTo>
                        <a:cubicBezTo>
                          <a:pt x="3502817" y="-79420"/>
                          <a:pt x="3572437" y="25067"/>
                          <a:pt x="3796258" y="0"/>
                        </a:cubicBezTo>
                        <a:cubicBezTo>
                          <a:pt x="3989701" y="-57458"/>
                          <a:pt x="4104642" y="77461"/>
                          <a:pt x="4326265" y="0"/>
                        </a:cubicBezTo>
                        <a:cubicBezTo>
                          <a:pt x="4525771" y="-67563"/>
                          <a:pt x="4673828" y="41244"/>
                          <a:pt x="4751435" y="0"/>
                        </a:cubicBezTo>
                        <a:cubicBezTo>
                          <a:pt x="4866272" y="-80578"/>
                          <a:pt x="5237040" y="48704"/>
                          <a:pt x="5438698" y="0"/>
                        </a:cubicBezTo>
                        <a:cubicBezTo>
                          <a:pt x="5576295" y="-105432"/>
                          <a:pt x="5924143" y="15399"/>
                          <a:pt x="6388050" y="0"/>
                        </a:cubicBezTo>
                        <a:cubicBezTo>
                          <a:pt x="6797678" y="-282753"/>
                          <a:pt x="7676663" y="762780"/>
                          <a:pt x="7534275" y="1517159"/>
                        </a:cubicBezTo>
                        <a:lnTo>
                          <a:pt x="7534275" y="1517159"/>
                        </a:lnTo>
                        <a:cubicBezTo>
                          <a:pt x="7491171" y="2553805"/>
                          <a:pt x="7041672" y="2958831"/>
                          <a:pt x="6388050" y="3034319"/>
                        </a:cubicBezTo>
                        <a:cubicBezTo>
                          <a:pt x="6277148" y="3012031"/>
                          <a:pt x="6071984" y="3030184"/>
                          <a:pt x="5805625" y="3034319"/>
                        </a:cubicBezTo>
                        <a:cubicBezTo>
                          <a:pt x="5523882" y="3053304"/>
                          <a:pt x="5359225" y="3032773"/>
                          <a:pt x="5170781" y="3034319"/>
                        </a:cubicBezTo>
                        <a:cubicBezTo>
                          <a:pt x="5004361" y="3077563"/>
                          <a:pt x="4877935" y="2994263"/>
                          <a:pt x="4745611" y="3034319"/>
                        </a:cubicBezTo>
                        <a:cubicBezTo>
                          <a:pt x="4670079" y="3112976"/>
                          <a:pt x="4295009" y="2907915"/>
                          <a:pt x="4110768" y="3034319"/>
                        </a:cubicBezTo>
                        <a:cubicBezTo>
                          <a:pt x="3911601" y="3155276"/>
                          <a:pt x="3704638" y="2956262"/>
                          <a:pt x="3475924" y="3034319"/>
                        </a:cubicBezTo>
                        <a:cubicBezTo>
                          <a:pt x="3219939" y="3082671"/>
                          <a:pt x="3155685" y="2976150"/>
                          <a:pt x="2998336" y="3034319"/>
                        </a:cubicBezTo>
                        <a:cubicBezTo>
                          <a:pt x="2808601" y="3111725"/>
                          <a:pt x="2658182" y="3005651"/>
                          <a:pt x="2415910" y="3034319"/>
                        </a:cubicBezTo>
                        <a:cubicBezTo>
                          <a:pt x="2156796" y="3083527"/>
                          <a:pt x="2103771" y="2973500"/>
                          <a:pt x="1990740" y="3034319"/>
                        </a:cubicBezTo>
                        <a:cubicBezTo>
                          <a:pt x="1838278" y="3106096"/>
                          <a:pt x="1535905" y="3004803"/>
                          <a:pt x="1146224" y="3034319"/>
                        </a:cubicBezTo>
                        <a:cubicBezTo>
                          <a:pt x="667508" y="3183072"/>
                          <a:pt x="-67869" y="2514734"/>
                          <a:pt x="0" y="1517159"/>
                        </a:cubicBezTo>
                        <a:close/>
                      </a:path>
                      <a:path w="7534275" h="3034319" fill="none" stroke="0" extrusionOk="0">
                        <a:moveTo>
                          <a:pt x="0" y="1517159"/>
                        </a:moveTo>
                        <a:cubicBezTo>
                          <a:pt x="97201" y="544608"/>
                          <a:pt x="418063" y="-103546"/>
                          <a:pt x="1146224" y="0"/>
                        </a:cubicBezTo>
                        <a:cubicBezTo>
                          <a:pt x="1308291" y="-61915"/>
                          <a:pt x="1355637" y="26411"/>
                          <a:pt x="1571394" y="0"/>
                        </a:cubicBezTo>
                        <a:cubicBezTo>
                          <a:pt x="1760927" y="-19172"/>
                          <a:pt x="2036931" y="64937"/>
                          <a:pt x="2153819" y="0"/>
                        </a:cubicBezTo>
                        <a:cubicBezTo>
                          <a:pt x="2329824" y="-58156"/>
                          <a:pt x="2453124" y="75461"/>
                          <a:pt x="2736244" y="0"/>
                        </a:cubicBezTo>
                        <a:cubicBezTo>
                          <a:pt x="2943325" y="-65350"/>
                          <a:pt x="3060870" y="85459"/>
                          <a:pt x="3318670" y="0"/>
                        </a:cubicBezTo>
                        <a:cubicBezTo>
                          <a:pt x="3546029" y="-47245"/>
                          <a:pt x="3663569" y="-4712"/>
                          <a:pt x="3796258" y="0"/>
                        </a:cubicBezTo>
                        <a:cubicBezTo>
                          <a:pt x="3924497" y="1140"/>
                          <a:pt x="4134537" y="80764"/>
                          <a:pt x="4273847" y="0"/>
                        </a:cubicBezTo>
                        <a:cubicBezTo>
                          <a:pt x="4410618" y="-29919"/>
                          <a:pt x="4704748" y="132145"/>
                          <a:pt x="4961109" y="0"/>
                        </a:cubicBezTo>
                        <a:cubicBezTo>
                          <a:pt x="5143928" y="-152512"/>
                          <a:pt x="5333523" y="89246"/>
                          <a:pt x="5595951" y="0"/>
                        </a:cubicBezTo>
                        <a:cubicBezTo>
                          <a:pt x="5917060" y="-120644"/>
                          <a:pt x="6170698" y="8969"/>
                          <a:pt x="6388050" y="0"/>
                        </a:cubicBezTo>
                        <a:cubicBezTo>
                          <a:pt x="6847824" y="-77854"/>
                          <a:pt x="7507608" y="717187"/>
                          <a:pt x="7534275" y="1517159"/>
                        </a:cubicBezTo>
                        <a:lnTo>
                          <a:pt x="7534275" y="1517159"/>
                        </a:lnTo>
                        <a:cubicBezTo>
                          <a:pt x="7323143" y="2571794"/>
                          <a:pt x="6946802" y="2961641"/>
                          <a:pt x="6388050" y="3034319"/>
                        </a:cubicBezTo>
                        <a:cubicBezTo>
                          <a:pt x="6053939" y="3112343"/>
                          <a:pt x="5939397" y="3018572"/>
                          <a:pt x="5700789" y="3034319"/>
                        </a:cubicBezTo>
                        <a:cubicBezTo>
                          <a:pt x="5539492" y="3064187"/>
                          <a:pt x="5214035" y="2978088"/>
                          <a:pt x="5065945" y="3034319"/>
                        </a:cubicBezTo>
                        <a:cubicBezTo>
                          <a:pt x="4884665" y="3207914"/>
                          <a:pt x="4638839" y="2884881"/>
                          <a:pt x="4378684" y="3034319"/>
                        </a:cubicBezTo>
                        <a:cubicBezTo>
                          <a:pt x="4120431" y="3159274"/>
                          <a:pt x="4106850" y="2965568"/>
                          <a:pt x="3901095" y="3034319"/>
                        </a:cubicBezTo>
                        <a:cubicBezTo>
                          <a:pt x="3695051" y="3070506"/>
                          <a:pt x="3553117" y="2989050"/>
                          <a:pt x="3475924" y="3034319"/>
                        </a:cubicBezTo>
                        <a:cubicBezTo>
                          <a:pt x="3408030" y="3049336"/>
                          <a:pt x="3015839" y="3087440"/>
                          <a:pt x="2788663" y="3034319"/>
                        </a:cubicBezTo>
                        <a:cubicBezTo>
                          <a:pt x="2548288" y="3047699"/>
                          <a:pt x="2540495" y="3010560"/>
                          <a:pt x="2311074" y="3034319"/>
                        </a:cubicBezTo>
                        <a:cubicBezTo>
                          <a:pt x="2080851" y="2945475"/>
                          <a:pt x="1596562" y="3057646"/>
                          <a:pt x="1146224" y="3034319"/>
                        </a:cubicBezTo>
                        <a:cubicBezTo>
                          <a:pt x="546797" y="2951708"/>
                          <a:pt x="-7444" y="2201911"/>
                          <a:pt x="0" y="151715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2F24-4D49-206E-BC65-C447AE104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233" y="-206555"/>
            <a:ext cx="3981033" cy="1213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564E4-A7DC-943A-67C6-C9EB19FD8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843" y="548542"/>
            <a:ext cx="2962913" cy="2255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895DB-F7C7-2043-73B5-DC2951FAC7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924" y="1427414"/>
            <a:ext cx="6724471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7292898" y="2051285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AE715A-CCB1-133F-4434-B0A37DDCC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317" y="2609757"/>
            <a:ext cx="331041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270933" y="342900"/>
            <a:ext cx="11705273" cy="6328833"/>
          </a:xfrm>
          <a:custGeom>
            <a:avLst/>
            <a:gdLst>
              <a:gd name="connsiteX0" fmla="*/ 0 w 11705273"/>
              <a:gd name="connsiteY0" fmla="*/ 951495 h 5708857"/>
              <a:gd name="connsiteX1" fmla="*/ 951495 w 11705273"/>
              <a:gd name="connsiteY1" fmla="*/ 0 h 5708857"/>
              <a:gd name="connsiteX2" fmla="*/ 10753778 w 11705273"/>
              <a:gd name="connsiteY2" fmla="*/ 0 h 5708857"/>
              <a:gd name="connsiteX3" fmla="*/ 11705273 w 11705273"/>
              <a:gd name="connsiteY3" fmla="*/ 951495 h 5708857"/>
              <a:gd name="connsiteX4" fmla="*/ 11705273 w 11705273"/>
              <a:gd name="connsiteY4" fmla="*/ 4757362 h 5708857"/>
              <a:gd name="connsiteX5" fmla="*/ 10753778 w 11705273"/>
              <a:gd name="connsiteY5" fmla="*/ 5708857 h 5708857"/>
              <a:gd name="connsiteX6" fmla="*/ 951495 w 11705273"/>
              <a:gd name="connsiteY6" fmla="*/ 5708857 h 5708857"/>
              <a:gd name="connsiteX7" fmla="*/ 0 w 11705273"/>
              <a:gd name="connsiteY7" fmla="*/ 4757362 h 5708857"/>
              <a:gd name="connsiteX8" fmla="*/ 0 w 11705273"/>
              <a:gd name="connsiteY8" fmla="*/ 951495 h 57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5273" h="5708857" fill="none" extrusionOk="0">
                <a:moveTo>
                  <a:pt x="0" y="951495"/>
                </a:moveTo>
                <a:cubicBezTo>
                  <a:pt x="-15395" y="426956"/>
                  <a:pt x="424715" y="7289"/>
                  <a:pt x="951495" y="0"/>
                </a:cubicBezTo>
                <a:cubicBezTo>
                  <a:pt x="2116532" y="77600"/>
                  <a:pt x="9438994" y="-27269"/>
                  <a:pt x="10753778" y="0"/>
                </a:cubicBezTo>
                <a:cubicBezTo>
                  <a:pt x="11283855" y="-6043"/>
                  <a:pt x="11714385" y="428681"/>
                  <a:pt x="11705273" y="951495"/>
                </a:cubicBezTo>
                <a:cubicBezTo>
                  <a:pt x="11814273" y="1687450"/>
                  <a:pt x="11627064" y="3230933"/>
                  <a:pt x="11705273" y="4757362"/>
                </a:cubicBezTo>
                <a:cubicBezTo>
                  <a:pt x="11636229" y="5255849"/>
                  <a:pt x="11214624" y="5737369"/>
                  <a:pt x="10753778" y="5708857"/>
                </a:cubicBezTo>
                <a:cubicBezTo>
                  <a:pt x="8356634" y="5758034"/>
                  <a:pt x="3761094" y="5586155"/>
                  <a:pt x="951495" y="5708857"/>
                </a:cubicBezTo>
                <a:cubicBezTo>
                  <a:pt x="413620" y="5803925"/>
                  <a:pt x="-58756" y="5333448"/>
                  <a:pt x="0" y="4757362"/>
                </a:cubicBezTo>
                <a:cubicBezTo>
                  <a:pt x="47022" y="3794267"/>
                  <a:pt x="104569" y="2641773"/>
                  <a:pt x="0" y="951495"/>
                </a:cubicBezTo>
                <a:close/>
              </a:path>
              <a:path w="11705273" h="5708857" stroke="0" extrusionOk="0">
                <a:moveTo>
                  <a:pt x="0" y="951495"/>
                </a:moveTo>
                <a:cubicBezTo>
                  <a:pt x="82772" y="416538"/>
                  <a:pt x="464973" y="-2601"/>
                  <a:pt x="951495" y="0"/>
                </a:cubicBezTo>
                <a:cubicBezTo>
                  <a:pt x="4264860" y="-129276"/>
                  <a:pt x="7662145" y="-77778"/>
                  <a:pt x="10753778" y="0"/>
                </a:cubicBezTo>
                <a:cubicBezTo>
                  <a:pt x="11268228" y="-35214"/>
                  <a:pt x="11691792" y="503731"/>
                  <a:pt x="11705273" y="951495"/>
                </a:cubicBezTo>
                <a:cubicBezTo>
                  <a:pt x="11786872" y="2779707"/>
                  <a:pt x="11859573" y="3616791"/>
                  <a:pt x="11705273" y="4757362"/>
                </a:cubicBezTo>
                <a:cubicBezTo>
                  <a:pt x="11708793" y="5290281"/>
                  <a:pt x="11180452" y="5742443"/>
                  <a:pt x="10753778" y="5708857"/>
                </a:cubicBezTo>
                <a:cubicBezTo>
                  <a:pt x="6604156" y="5753077"/>
                  <a:pt x="3670331" y="5679475"/>
                  <a:pt x="951495" y="5708857"/>
                </a:cubicBezTo>
                <a:cubicBezTo>
                  <a:pt x="405094" y="5628534"/>
                  <a:pt x="-88357" y="5262437"/>
                  <a:pt x="0" y="4757362"/>
                </a:cubicBezTo>
                <a:cubicBezTo>
                  <a:pt x="-159954" y="3104043"/>
                  <a:pt x="22140" y="1683021"/>
                  <a:pt x="0" y="95149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705273"/>
                      <a:gd name="connsiteY0" fmla="*/ 1054827 h 6328833"/>
                      <a:gd name="connsiteX1" fmla="*/ 1054827 w 11705273"/>
                      <a:gd name="connsiteY1" fmla="*/ 0 h 6328833"/>
                      <a:gd name="connsiteX2" fmla="*/ 10650446 w 11705273"/>
                      <a:gd name="connsiteY2" fmla="*/ 0 h 6328833"/>
                      <a:gd name="connsiteX3" fmla="*/ 11705273 w 11705273"/>
                      <a:gd name="connsiteY3" fmla="*/ 1054827 h 6328833"/>
                      <a:gd name="connsiteX4" fmla="*/ 11705273 w 11705273"/>
                      <a:gd name="connsiteY4" fmla="*/ 5274006 h 6328833"/>
                      <a:gd name="connsiteX5" fmla="*/ 10650446 w 11705273"/>
                      <a:gd name="connsiteY5" fmla="*/ 6328833 h 6328833"/>
                      <a:gd name="connsiteX6" fmla="*/ 1054827 w 11705273"/>
                      <a:gd name="connsiteY6" fmla="*/ 6328833 h 6328833"/>
                      <a:gd name="connsiteX7" fmla="*/ 0 w 11705273"/>
                      <a:gd name="connsiteY7" fmla="*/ 5274006 h 6328833"/>
                      <a:gd name="connsiteX8" fmla="*/ 0 w 11705273"/>
                      <a:gd name="connsiteY8" fmla="*/ 1054827 h 6328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05273" h="6328833" fill="none" extrusionOk="0">
                        <a:moveTo>
                          <a:pt x="0" y="1054827"/>
                        </a:moveTo>
                        <a:cubicBezTo>
                          <a:pt x="-44941" y="475056"/>
                          <a:pt x="453258" y="107910"/>
                          <a:pt x="1054827" y="0"/>
                        </a:cubicBezTo>
                        <a:cubicBezTo>
                          <a:pt x="2964575" y="77600"/>
                          <a:pt x="7596123" y="-27269"/>
                          <a:pt x="10650446" y="0"/>
                        </a:cubicBezTo>
                        <a:cubicBezTo>
                          <a:pt x="11288189" y="-72788"/>
                          <a:pt x="11810822" y="503335"/>
                          <a:pt x="11705273" y="1054827"/>
                        </a:cubicBezTo>
                        <a:cubicBezTo>
                          <a:pt x="11814273" y="2727152"/>
                          <a:pt x="11627064" y="4469085"/>
                          <a:pt x="11705273" y="5274006"/>
                        </a:cubicBezTo>
                        <a:cubicBezTo>
                          <a:pt x="11633353" y="5828436"/>
                          <a:pt x="11210737" y="6338656"/>
                          <a:pt x="10650446" y="6328833"/>
                        </a:cubicBezTo>
                        <a:cubicBezTo>
                          <a:pt x="6847267" y="6378010"/>
                          <a:pt x="2533934" y="6206131"/>
                          <a:pt x="1054827" y="6328833"/>
                        </a:cubicBezTo>
                        <a:cubicBezTo>
                          <a:pt x="460489" y="6419249"/>
                          <a:pt x="-52055" y="5901391"/>
                          <a:pt x="0" y="5274006"/>
                        </a:cubicBezTo>
                        <a:cubicBezTo>
                          <a:pt x="47022" y="4060137"/>
                          <a:pt x="104569" y="2755480"/>
                          <a:pt x="0" y="1054827"/>
                        </a:cubicBezTo>
                        <a:close/>
                      </a:path>
                      <a:path w="11705273" h="6328833" stroke="0" extrusionOk="0">
                        <a:moveTo>
                          <a:pt x="0" y="1054827"/>
                        </a:moveTo>
                        <a:cubicBezTo>
                          <a:pt x="7743" y="471377"/>
                          <a:pt x="587170" y="-7667"/>
                          <a:pt x="1054827" y="0"/>
                        </a:cubicBezTo>
                        <a:cubicBezTo>
                          <a:pt x="4638297" y="-129276"/>
                          <a:pt x="7117697" y="-77778"/>
                          <a:pt x="10650446" y="0"/>
                        </a:cubicBezTo>
                        <a:cubicBezTo>
                          <a:pt x="11223645" y="-29858"/>
                          <a:pt x="11695296" y="529793"/>
                          <a:pt x="11705273" y="1054827"/>
                        </a:cubicBezTo>
                        <a:cubicBezTo>
                          <a:pt x="11786872" y="2246006"/>
                          <a:pt x="11859573" y="4240363"/>
                          <a:pt x="11705273" y="5274006"/>
                        </a:cubicBezTo>
                        <a:cubicBezTo>
                          <a:pt x="11724216" y="5896520"/>
                          <a:pt x="11208368" y="6337208"/>
                          <a:pt x="10650446" y="6328833"/>
                        </a:cubicBezTo>
                        <a:cubicBezTo>
                          <a:pt x="6217896" y="6373053"/>
                          <a:pt x="5243818" y="6299451"/>
                          <a:pt x="1054827" y="6328833"/>
                        </a:cubicBezTo>
                        <a:cubicBezTo>
                          <a:pt x="445421" y="6225703"/>
                          <a:pt x="-87676" y="5836307"/>
                          <a:pt x="0" y="5274006"/>
                        </a:cubicBezTo>
                        <a:cubicBezTo>
                          <a:pt x="-159954" y="4145480"/>
                          <a:pt x="22140" y="1925027"/>
                          <a:pt x="0" y="105482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12AA8F-C61B-CDF8-A195-437AE5315088}"/>
              </a:ext>
            </a:extLst>
          </p:cNvPr>
          <p:cNvSpPr txBox="1"/>
          <p:nvPr/>
        </p:nvSpPr>
        <p:spPr>
          <a:xfrm>
            <a:off x="3254101" y="758942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thêm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0DC06-1EAF-B80C-2AEB-76E3A4621F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047" y="4210050"/>
            <a:ext cx="4053637" cy="2129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4278BA-BD3B-5796-502D-E72201F363D1}"/>
              </a:ext>
            </a:extLst>
          </p:cNvPr>
          <p:cNvSpPr txBox="1"/>
          <p:nvPr/>
        </p:nvSpPr>
        <p:spPr>
          <a:xfrm>
            <a:off x="1002265" y="1569045"/>
            <a:ext cx="7055849" cy="113184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khay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, Mai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98D555-8B6C-DCD9-C316-25A01DC3098F}"/>
              </a:ext>
            </a:extLst>
          </p:cNvPr>
          <p:cNvGrpSpPr/>
          <p:nvPr/>
        </p:nvGrpSpPr>
        <p:grpSpPr>
          <a:xfrm>
            <a:off x="8243455" y="1056424"/>
            <a:ext cx="3103418" cy="2130119"/>
            <a:chOff x="6428509" y="2763982"/>
            <a:chExt cx="4752603" cy="244019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8E4F5C-1348-0DB4-2F47-00163BCBE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1128" y="2763982"/>
              <a:ext cx="4239984" cy="244019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FE4125-CDE4-69C4-FC0C-AFE013E3B24F}"/>
                </a:ext>
              </a:extLst>
            </p:cNvPr>
            <p:cNvSpPr/>
            <p:nvPr/>
          </p:nvSpPr>
          <p:spPr>
            <a:xfrm>
              <a:off x="6428509" y="3034145"/>
              <a:ext cx="1288473" cy="748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D72AB4E-FED1-962F-D624-EAE882814FCC}"/>
              </a:ext>
            </a:extLst>
          </p:cNvPr>
          <p:cNvGrpSpPr/>
          <p:nvPr/>
        </p:nvGrpSpPr>
        <p:grpSpPr>
          <a:xfrm>
            <a:off x="5984305" y="3273388"/>
            <a:ext cx="4878532" cy="3122901"/>
            <a:chOff x="5971309" y="3075709"/>
            <a:chExt cx="4878532" cy="312290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7242F8-705A-1E80-C65A-366AE26EFC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55" t="4413"/>
            <a:stretch/>
          </p:blipFill>
          <p:spPr>
            <a:xfrm>
              <a:off x="5971309" y="3075709"/>
              <a:ext cx="4878532" cy="312290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D411D5-358C-75C3-9EA7-62774085043A}"/>
                </a:ext>
              </a:extLst>
            </p:cNvPr>
            <p:cNvSpPr/>
            <p:nvPr/>
          </p:nvSpPr>
          <p:spPr>
            <a:xfrm>
              <a:off x="5971309" y="4907646"/>
              <a:ext cx="3487880" cy="12909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3F5C87-4B68-E584-8642-9DCE402CD085}"/>
              </a:ext>
            </a:extLst>
          </p:cNvPr>
          <p:cNvCxnSpPr>
            <a:cxnSpLocks/>
          </p:cNvCxnSpPr>
          <p:nvPr/>
        </p:nvCxnSpPr>
        <p:spPr>
          <a:xfrm>
            <a:off x="3581400" y="2105025"/>
            <a:ext cx="1714500" cy="89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992C92-C018-7039-88CF-E2A44A6FD295}"/>
              </a:ext>
            </a:extLst>
          </p:cNvPr>
          <p:cNvCxnSpPr>
            <a:cxnSpLocks/>
          </p:cNvCxnSpPr>
          <p:nvPr/>
        </p:nvCxnSpPr>
        <p:spPr>
          <a:xfrm>
            <a:off x="6664611" y="2094922"/>
            <a:ext cx="1287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5FF3E4-3B67-7255-EF6C-F1BB6195CEBE}"/>
              </a:ext>
            </a:extLst>
          </p:cNvPr>
          <p:cNvCxnSpPr>
            <a:cxnSpLocks/>
          </p:cNvCxnSpPr>
          <p:nvPr/>
        </p:nvCxnSpPr>
        <p:spPr>
          <a:xfrm>
            <a:off x="1078465" y="2640565"/>
            <a:ext cx="7312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5E7427-BEE9-EC93-42E3-E2F6F4BED0EF}"/>
              </a:ext>
            </a:extLst>
          </p:cNvPr>
          <p:cNvCxnSpPr>
            <a:cxnSpLocks/>
          </p:cNvCxnSpPr>
          <p:nvPr/>
        </p:nvCxnSpPr>
        <p:spPr>
          <a:xfrm>
            <a:off x="2858090" y="2605471"/>
            <a:ext cx="329887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45A4085-A289-16CF-2566-24DCEC01DF6E}"/>
              </a:ext>
            </a:extLst>
          </p:cNvPr>
          <p:cNvSpPr txBox="1"/>
          <p:nvPr/>
        </p:nvSpPr>
        <p:spPr>
          <a:xfrm>
            <a:off x="1543361" y="351096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68CA14-62C6-E4CC-FCDA-3C8E37ECB70B}"/>
              </a:ext>
            </a:extLst>
          </p:cNvPr>
          <p:cNvSpPr txBox="1"/>
          <p:nvPr/>
        </p:nvSpPr>
        <p:spPr>
          <a:xfrm>
            <a:off x="6104905" y="3422376"/>
            <a:ext cx="3619484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8 + 2 = 10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10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r>
              <a:rPr lang="en-US" sz="2400" dirty="0"/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306BD6C-2669-6729-4769-415BC2B499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9" y="276422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9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142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270933" y="400050"/>
            <a:ext cx="11705273" cy="6271683"/>
          </a:xfrm>
          <a:custGeom>
            <a:avLst/>
            <a:gdLst>
              <a:gd name="connsiteX0" fmla="*/ 0 w 11705273"/>
              <a:gd name="connsiteY0" fmla="*/ 951495 h 5708857"/>
              <a:gd name="connsiteX1" fmla="*/ 951495 w 11705273"/>
              <a:gd name="connsiteY1" fmla="*/ 0 h 5708857"/>
              <a:gd name="connsiteX2" fmla="*/ 10753778 w 11705273"/>
              <a:gd name="connsiteY2" fmla="*/ 0 h 5708857"/>
              <a:gd name="connsiteX3" fmla="*/ 11705273 w 11705273"/>
              <a:gd name="connsiteY3" fmla="*/ 951495 h 5708857"/>
              <a:gd name="connsiteX4" fmla="*/ 11705273 w 11705273"/>
              <a:gd name="connsiteY4" fmla="*/ 4757362 h 5708857"/>
              <a:gd name="connsiteX5" fmla="*/ 10753778 w 11705273"/>
              <a:gd name="connsiteY5" fmla="*/ 5708857 h 5708857"/>
              <a:gd name="connsiteX6" fmla="*/ 951495 w 11705273"/>
              <a:gd name="connsiteY6" fmla="*/ 5708857 h 5708857"/>
              <a:gd name="connsiteX7" fmla="*/ 0 w 11705273"/>
              <a:gd name="connsiteY7" fmla="*/ 4757362 h 5708857"/>
              <a:gd name="connsiteX8" fmla="*/ 0 w 11705273"/>
              <a:gd name="connsiteY8" fmla="*/ 951495 h 57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5273" h="5708857" fill="none" extrusionOk="0">
                <a:moveTo>
                  <a:pt x="0" y="951495"/>
                </a:moveTo>
                <a:cubicBezTo>
                  <a:pt x="-15395" y="426956"/>
                  <a:pt x="424715" y="7289"/>
                  <a:pt x="951495" y="0"/>
                </a:cubicBezTo>
                <a:cubicBezTo>
                  <a:pt x="2116532" y="77600"/>
                  <a:pt x="9438994" y="-27269"/>
                  <a:pt x="10753778" y="0"/>
                </a:cubicBezTo>
                <a:cubicBezTo>
                  <a:pt x="11283855" y="-6043"/>
                  <a:pt x="11714385" y="428681"/>
                  <a:pt x="11705273" y="951495"/>
                </a:cubicBezTo>
                <a:cubicBezTo>
                  <a:pt x="11814273" y="1687450"/>
                  <a:pt x="11627064" y="3230933"/>
                  <a:pt x="11705273" y="4757362"/>
                </a:cubicBezTo>
                <a:cubicBezTo>
                  <a:pt x="11636229" y="5255849"/>
                  <a:pt x="11214624" y="5737369"/>
                  <a:pt x="10753778" y="5708857"/>
                </a:cubicBezTo>
                <a:cubicBezTo>
                  <a:pt x="8356634" y="5758034"/>
                  <a:pt x="3761094" y="5586155"/>
                  <a:pt x="951495" y="5708857"/>
                </a:cubicBezTo>
                <a:cubicBezTo>
                  <a:pt x="413620" y="5803925"/>
                  <a:pt x="-58756" y="5333448"/>
                  <a:pt x="0" y="4757362"/>
                </a:cubicBezTo>
                <a:cubicBezTo>
                  <a:pt x="47022" y="3794267"/>
                  <a:pt x="104569" y="2641773"/>
                  <a:pt x="0" y="951495"/>
                </a:cubicBezTo>
                <a:close/>
              </a:path>
              <a:path w="11705273" h="5708857" stroke="0" extrusionOk="0">
                <a:moveTo>
                  <a:pt x="0" y="951495"/>
                </a:moveTo>
                <a:cubicBezTo>
                  <a:pt x="82772" y="416538"/>
                  <a:pt x="464973" y="-2601"/>
                  <a:pt x="951495" y="0"/>
                </a:cubicBezTo>
                <a:cubicBezTo>
                  <a:pt x="4264860" y="-129276"/>
                  <a:pt x="7662145" y="-77778"/>
                  <a:pt x="10753778" y="0"/>
                </a:cubicBezTo>
                <a:cubicBezTo>
                  <a:pt x="11268228" y="-35214"/>
                  <a:pt x="11691792" y="503731"/>
                  <a:pt x="11705273" y="951495"/>
                </a:cubicBezTo>
                <a:cubicBezTo>
                  <a:pt x="11786872" y="2779707"/>
                  <a:pt x="11859573" y="3616791"/>
                  <a:pt x="11705273" y="4757362"/>
                </a:cubicBezTo>
                <a:cubicBezTo>
                  <a:pt x="11708793" y="5290281"/>
                  <a:pt x="11180452" y="5742443"/>
                  <a:pt x="10753778" y="5708857"/>
                </a:cubicBezTo>
                <a:cubicBezTo>
                  <a:pt x="6604156" y="5753077"/>
                  <a:pt x="3670331" y="5679475"/>
                  <a:pt x="951495" y="5708857"/>
                </a:cubicBezTo>
                <a:cubicBezTo>
                  <a:pt x="405094" y="5628534"/>
                  <a:pt x="-88357" y="5262437"/>
                  <a:pt x="0" y="4757362"/>
                </a:cubicBezTo>
                <a:cubicBezTo>
                  <a:pt x="-159954" y="3104043"/>
                  <a:pt x="22140" y="1683021"/>
                  <a:pt x="0" y="95149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custGeom>
                    <a:avLst/>
                    <a:gdLst>
                      <a:gd name="connsiteX0" fmla="*/ 0 w 11705273"/>
                      <a:gd name="connsiteY0" fmla="*/ 1045301 h 6271683"/>
                      <a:gd name="connsiteX1" fmla="*/ 1045301 w 11705273"/>
                      <a:gd name="connsiteY1" fmla="*/ 0 h 6271683"/>
                      <a:gd name="connsiteX2" fmla="*/ 10659972 w 11705273"/>
                      <a:gd name="connsiteY2" fmla="*/ 0 h 6271683"/>
                      <a:gd name="connsiteX3" fmla="*/ 11705273 w 11705273"/>
                      <a:gd name="connsiteY3" fmla="*/ 1045301 h 6271683"/>
                      <a:gd name="connsiteX4" fmla="*/ 11705273 w 11705273"/>
                      <a:gd name="connsiteY4" fmla="*/ 5226382 h 6271683"/>
                      <a:gd name="connsiteX5" fmla="*/ 10659972 w 11705273"/>
                      <a:gd name="connsiteY5" fmla="*/ 6271683 h 6271683"/>
                      <a:gd name="connsiteX6" fmla="*/ 1045301 w 11705273"/>
                      <a:gd name="connsiteY6" fmla="*/ 6271683 h 6271683"/>
                      <a:gd name="connsiteX7" fmla="*/ 0 w 11705273"/>
                      <a:gd name="connsiteY7" fmla="*/ 5226382 h 6271683"/>
                      <a:gd name="connsiteX8" fmla="*/ 0 w 11705273"/>
                      <a:gd name="connsiteY8" fmla="*/ 1045301 h 627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705273" h="6271683" fill="none" extrusionOk="0">
                        <a:moveTo>
                          <a:pt x="0" y="1045301"/>
                        </a:moveTo>
                        <a:cubicBezTo>
                          <a:pt x="-64351" y="471998"/>
                          <a:pt x="453698" y="81193"/>
                          <a:pt x="1045301" y="0"/>
                        </a:cubicBezTo>
                        <a:cubicBezTo>
                          <a:pt x="2756179" y="77600"/>
                          <a:pt x="6681628" y="-27269"/>
                          <a:pt x="10659972" y="0"/>
                        </a:cubicBezTo>
                        <a:cubicBezTo>
                          <a:pt x="11290227" y="-69850"/>
                          <a:pt x="11744854" y="479649"/>
                          <a:pt x="11705273" y="1045301"/>
                        </a:cubicBezTo>
                        <a:cubicBezTo>
                          <a:pt x="11814273" y="2934923"/>
                          <a:pt x="11627064" y="3195325"/>
                          <a:pt x="11705273" y="5226382"/>
                        </a:cubicBezTo>
                        <a:cubicBezTo>
                          <a:pt x="11641492" y="5778736"/>
                          <a:pt x="11171636" y="6300632"/>
                          <a:pt x="10659972" y="6271683"/>
                        </a:cubicBezTo>
                        <a:cubicBezTo>
                          <a:pt x="7116629" y="6320860"/>
                          <a:pt x="4454375" y="6148981"/>
                          <a:pt x="1045301" y="6271683"/>
                        </a:cubicBezTo>
                        <a:cubicBezTo>
                          <a:pt x="455066" y="6370991"/>
                          <a:pt x="-57831" y="5853479"/>
                          <a:pt x="0" y="5226382"/>
                        </a:cubicBezTo>
                        <a:cubicBezTo>
                          <a:pt x="47022" y="3957868"/>
                          <a:pt x="104569" y="2421020"/>
                          <a:pt x="0" y="1045301"/>
                        </a:cubicBezTo>
                        <a:close/>
                      </a:path>
                      <a:path w="11705273" h="6271683" stroke="0" extrusionOk="0">
                        <a:moveTo>
                          <a:pt x="0" y="1045301"/>
                        </a:moveTo>
                        <a:cubicBezTo>
                          <a:pt x="53716" y="461857"/>
                          <a:pt x="484063" y="-1072"/>
                          <a:pt x="1045301" y="0"/>
                        </a:cubicBezTo>
                        <a:cubicBezTo>
                          <a:pt x="4343437" y="-129276"/>
                          <a:pt x="8844984" y="-77778"/>
                          <a:pt x="10659972" y="0"/>
                        </a:cubicBezTo>
                        <a:cubicBezTo>
                          <a:pt x="11209471" y="-88642"/>
                          <a:pt x="11688126" y="566871"/>
                          <a:pt x="11705273" y="1045301"/>
                        </a:cubicBezTo>
                        <a:cubicBezTo>
                          <a:pt x="11786872" y="2748025"/>
                          <a:pt x="11859573" y="4635708"/>
                          <a:pt x="11705273" y="5226382"/>
                        </a:cubicBezTo>
                        <a:cubicBezTo>
                          <a:pt x="11745204" y="5887898"/>
                          <a:pt x="11136260" y="6306014"/>
                          <a:pt x="10659972" y="6271683"/>
                        </a:cubicBezTo>
                        <a:cubicBezTo>
                          <a:pt x="8552495" y="6315903"/>
                          <a:pt x="2467495" y="6242301"/>
                          <a:pt x="1045301" y="6271683"/>
                        </a:cubicBezTo>
                        <a:cubicBezTo>
                          <a:pt x="445492" y="6185214"/>
                          <a:pt x="-16680" y="5799831"/>
                          <a:pt x="0" y="5226382"/>
                        </a:cubicBezTo>
                        <a:cubicBezTo>
                          <a:pt x="-159954" y="4261264"/>
                          <a:pt x="22140" y="1576153"/>
                          <a:pt x="0" y="104530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9F74A3-6A0A-2104-C681-0100B1ABEECA}"/>
              </a:ext>
            </a:extLst>
          </p:cNvPr>
          <p:cNvSpPr txBox="1"/>
          <p:nvPr/>
        </p:nvSpPr>
        <p:spPr>
          <a:xfrm>
            <a:off x="1173715" y="768945"/>
            <a:ext cx="9627635" cy="131818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/>
              <a:t>Bài</a:t>
            </a:r>
            <a:r>
              <a:rPr lang="en-US" sz="2800" i="1" dirty="0"/>
              <a:t> </a:t>
            </a:r>
            <a:r>
              <a:rPr lang="en-US" sz="2800" i="1" dirty="0" err="1"/>
              <a:t>toán</a:t>
            </a:r>
            <a:r>
              <a:rPr lang="en-US" sz="2800" dirty="0"/>
              <a:t>: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r>
              <a:rPr lang="en-US" sz="2800" dirty="0"/>
              <a:t>, Mai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2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trứng</a:t>
            </a:r>
            <a:r>
              <a:rPr lang="en-US" sz="2800" dirty="0"/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1E572-2320-9E7F-C6BC-CF0BB871F51D}"/>
              </a:ext>
            </a:extLst>
          </p:cNvPr>
          <p:cNvSpPr/>
          <p:nvPr/>
        </p:nvSpPr>
        <p:spPr>
          <a:xfrm>
            <a:off x="7629525" y="847725"/>
            <a:ext cx="1714501" cy="600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D6BBD1-219D-E40A-CA88-A72049E5F281}"/>
              </a:ext>
            </a:extLst>
          </p:cNvPr>
          <p:cNvSpPr txBox="1"/>
          <p:nvPr/>
        </p:nvSpPr>
        <p:spPr>
          <a:xfrm>
            <a:off x="5486400" y="3105150"/>
            <a:ext cx="4419599" cy="175432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>
                <a:solidFill>
                  <a:srgbClr val="FF0000"/>
                </a:solidFill>
              </a:rPr>
              <a:t>Khi </a:t>
            </a:r>
            <a:r>
              <a:rPr lang="en-US" sz="3600" i="1" dirty="0" err="1">
                <a:solidFill>
                  <a:srgbClr val="FF0000"/>
                </a:solidFill>
              </a:rPr>
              <a:t>viết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giải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của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toán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có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lời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văn</a:t>
            </a:r>
            <a:r>
              <a:rPr lang="en-US" sz="3600" i="1" dirty="0">
                <a:solidFill>
                  <a:srgbClr val="FF0000"/>
                </a:solidFill>
              </a:rPr>
              <a:t>, </a:t>
            </a:r>
            <a:r>
              <a:rPr lang="en-US" sz="3600" i="1" dirty="0" err="1">
                <a:solidFill>
                  <a:srgbClr val="FF0000"/>
                </a:solidFill>
              </a:rPr>
              <a:t>bạn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cần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chú</a:t>
            </a:r>
            <a:r>
              <a:rPr lang="en-US" sz="3600" i="1" dirty="0">
                <a:solidFill>
                  <a:srgbClr val="FF0000"/>
                </a:solidFill>
              </a:rPr>
              <a:t> ý </a:t>
            </a:r>
            <a:r>
              <a:rPr lang="en-US" sz="3600" i="1" dirty="0" err="1">
                <a:solidFill>
                  <a:srgbClr val="FF0000"/>
                </a:solidFill>
              </a:rPr>
              <a:t>điều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gì</a:t>
            </a:r>
            <a:r>
              <a:rPr lang="en-US" sz="3600" i="1" dirty="0">
                <a:solidFill>
                  <a:srgbClr val="FF0000"/>
                </a:solidFill>
              </a:rPr>
              <a:t>?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A6F803-7E75-DB29-1D25-3916EDE2D46D}"/>
              </a:ext>
            </a:extLst>
          </p:cNvPr>
          <p:cNvSpPr txBox="1"/>
          <p:nvPr/>
        </p:nvSpPr>
        <p:spPr>
          <a:xfrm>
            <a:off x="1590986" y="3263313"/>
            <a:ext cx="3209614" cy="2232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lời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giải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Phép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tính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giải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Đáp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số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979B6-4B7C-7016-6576-75A623672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7921" y="2886075"/>
            <a:ext cx="2363347" cy="37562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D55A-9A78-3916-61B0-542F2D9082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9" b="94949" l="9990" r="89908">
                        <a14:foregroundMark x1="31404" y1="8727" x2="44980" y2="8727"/>
                        <a14:foregroundMark x1="44980" y1="8727" x2="59375" y2="8000"/>
                        <a14:foregroundMark x1="59375" y1="8000" x2="60707" y2="6949"/>
                        <a14:foregroundMark x1="40984" y1="51838" x2="51691" y2="55273"/>
                        <a14:foregroundMark x1="55840" y1="52162" x2="61066" y2="56444"/>
                        <a14:foregroundMark x1="44160" y1="91394" x2="73309" y2="91556"/>
                        <a14:foregroundMark x1="43443" y1="93939" x2="77254" y2="94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84" y="4053205"/>
            <a:ext cx="2211808" cy="28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58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413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LNTH-LuoLuoNotangYuanTi 1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STD_NHUNG</cp:lastModifiedBy>
  <cp:revision>58</cp:revision>
  <dcterms:created xsi:type="dcterms:W3CDTF">2024-04-29T09:15:23Z</dcterms:created>
  <dcterms:modified xsi:type="dcterms:W3CDTF">2025-10-09T14:41:07Z</dcterms:modified>
</cp:coreProperties>
</file>