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2" r:id="rId2"/>
    <p:sldId id="257" r:id="rId3"/>
    <p:sldId id="356" r:id="rId4"/>
    <p:sldId id="282" r:id="rId5"/>
    <p:sldId id="359" r:id="rId6"/>
    <p:sldId id="337" r:id="rId7"/>
    <p:sldId id="350" r:id="rId8"/>
    <p:sldId id="357" r:id="rId9"/>
    <p:sldId id="351" r:id="rId10"/>
    <p:sldId id="360" r:id="rId11"/>
    <p:sldId id="352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15AA-8530-4DF8-8A91-F0686F7245F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610B-1637-49C3-BAF7-6F1927766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683BAD-EDCA-4A77-BDDC-C07F3918FF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371" y="106325"/>
            <a:ext cx="1705785" cy="17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5FAD4A-1BDF-31ED-FD3B-F1A2082EB2C6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6FA19-DBBC-3C77-E813-977D55DDEABC}"/>
              </a:ext>
            </a:extLst>
          </p:cNvPr>
          <p:cNvSpPr txBox="1"/>
          <p:nvPr/>
        </p:nvSpPr>
        <p:spPr>
          <a:xfrm>
            <a:off x="1520598" y="843438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3630A7-EADB-BCB7-F466-843EA2401913}"/>
              </a:ext>
            </a:extLst>
          </p:cNvPr>
          <p:cNvSpPr/>
          <p:nvPr/>
        </p:nvSpPr>
        <p:spPr>
          <a:xfrm>
            <a:off x="969613" y="7631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A2CEA2-DA06-5217-9CBE-D704D23C6C02}"/>
              </a:ext>
            </a:extLst>
          </p:cNvPr>
          <p:cNvSpPr txBox="1"/>
          <p:nvPr/>
        </p:nvSpPr>
        <p:spPr>
          <a:xfrm>
            <a:off x="6406720" y="473584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: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865D45A7-6836-3176-534C-C9FD6F67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7891"/>
            <a:ext cx="2237784" cy="863493"/>
          </a:xfrm>
          <a:prstGeom prst="rect">
            <a:avLst/>
          </a:prstGeom>
          <a:noFill/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EBF2771A-D659-C70B-BC30-1191C9CD022F}"/>
              </a:ext>
            </a:extLst>
          </p:cNvPr>
          <p:cNvSpPr/>
          <p:nvPr/>
        </p:nvSpPr>
        <p:spPr>
          <a:xfrm>
            <a:off x="1083961" y="2923954"/>
            <a:ext cx="8453444" cy="3536166"/>
          </a:xfrm>
          <a:custGeom>
            <a:avLst/>
            <a:gdLst/>
            <a:ahLst/>
            <a:cxnLst/>
            <a:rect l="l" t="t" r="r" b="b"/>
            <a:pathLst>
              <a:path w="18288000" h="10733762">
                <a:moveTo>
                  <a:pt x="0" y="0"/>
                </a:moveTo>
                <a:lnTo>
                  <a:pt x="18288000" y="0"/>
                </a:lnTo>
                <a:lnTo>
                  <a:pt x="18288000" y="10733761"/>
                </a:lnTo>
                <a:lnTo>
                  <a:pt x="0" y="107337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0271" b="-102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679BD21-0FA4-A2DC-0C87-00AB724429AB}"/>
              </a:ext>
            </a:extLst>
          </p:cNvPr>
          <p:cNvSpPr/>
          <p:nvPr/>
        </p:nvSpPr>
        <p:spPr>
          <a:xfrm>
            <a:off x="2559533" y="5688418"/>
            <a:ext cx="1534002" cy="737819"/>
          </a:xfrm>
          <a:custGeom>
            <a:avLst/>
            <a:gdLst/>
            <a:ahLst/>
            <a:cxnLst/>
            <a:rect l="l" t="t" r="r" b="b"/>
            <a:pathLst>
              <a:path w="4148235" h="1877076">
                <a:moveTo>
                  <a:pt x="0" y="0"/>
                </a:moveTo>
                <a:lnTo>
                  <a:pt x="4148235" y="0"/>
                </a:lnTo>
                <a:lnTo>
                  <a:pt x="4148235" y="1877076"/>
                </a:lnTo>
                <a:lnTo>
                  <a:pt x="0" y="1877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BD25E04-9805-6438-6546-89927FF2E9E5}"/>
              </a:ext>
            </a:extLst>
          </p:cNvPr>
          <p:cNvSpPr/>
          <p:nvPr/>
        </p:nvSpPr>
        <p:spPr>
          <a:xfrm>
            <a:off x="1619019" y="5699051"/>
            <a:ext cx="964692" cy="718712"/>
          </a:xfrm>
          <a:custGeom>
            <a:avLst/>
            <a:gdLst/>
            <a:ahLst/>
            <a:cxnLst/>
            <a:rect l="l" t="t" r="r" b="b"/>
            <a:pathLst>
              <a:path w="2937977" h="2192465">
                <a:moveTo>
                  <a:pt x="0" y="0"/>
                </a:moveTo>
                <a:lnTo>
                  <a:pt x="2937977" y="0"/>
                </a:lnTo>
                <a:lnTo>
                  <a:pt x="2937977" y="2192465"/>
                </a:lnTo>
                <a:lnTo>
                  <a:pt x="0" y="21924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33E18A1-80EC-A655-622D-78D3139501AF}"/>
              </a:ext>
            </a:extLst>
          </p:cNvPr>
          <p:cNvSpPr/>
          <p:nvPr/>
        </p:nvSpPr>
        <p:spPr>
          <a:xfrm>
            <a:off x="2573078" y="5156791"/>
            <a:ext cx="882503" cy="633652"/>
          </a:xfrm>
          <a:custGeom>
            <a:avLst/>
            <a:gdLst/>
            <a:ahLst/>
            <a:cxnLst/>
            <a:rect l="l" t="t" r="r" b="b"/>
            <a:pathLst>
              <a:path w="3348653" h="1988263">
                <a:moveTo>
                  <a:pt x="0" y="0"/>
                </a:moveTo>
                <a:lnTo>
                  <a:pt x="3348652" y="0"/>
                </a:lnTo>
                <a:lnTo>
                  <a:pt x="3348652" y="1988262"/>
                </a:lnTo>
                <a:lnTo>
                  <a:pt x="0" y="19882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8CE61B3-08BA-817D-854B-8A7F0BBEE063}"/>
              </a:ext>
            </a:extLst>
          </p:cNvPr>
          <p:cNvSpPr/>
          <p:nvPr/>
        </p:nvSpPr>
        <p:spPr>
          <a:xfrm>
            <a:off x="3498110" y="5124894"/>
            <a:ext cx="691118" cy="421000"/>
          </a:xfrm>
          <a:custGeom>
            <a:avLst/>
            <a:gdLst/>
            <a:ahLst/>
            <a:cxnLst/>
            <a:rect l="l" t="t" r="r" b="b"/>
            <a:pathLst>
              <a:path w="3348653" h="1988263">
                <a:moveTo>
                  <a:pt x="0" y="0"/>
                </a:moveTo>
                <a:lnTo>
                  <a:pt x="3348652" y="0"/>
                </a:lnTo>
                <a:lnTo>
                  <a:pt x="3348652" y="1988262"/>
                </a:lnTo>
                <a:lnTo>
                  <a:pt x="0" y="19882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F39253D-097E-481C-2A72-791F012298FB}"/>
              </a:ext>
            </a:extLst>
          </p:cNvPr>
          <p:cNvSpPr/>
          <p:nvPr/>
        </p:nvSpPr>
        <p:spPr>
          <a:xfrm>
            <a:off x="3891515" y="5273748"/>
            <a:ext cx="1265275" cy="478465"/>
          </a:xfrm>
          <a:custGeom>
            <a:avLst/>
            <a:gdLst/>
            <a:ahLst/>
            <a:cxnLst/>
            <a:rect l="l" t="t" r="r" b="b"/>
            <a:pathLst>
              <a:path w="4148235" h="1877076">
                <a:moveTo>
                  <a:pt x="0" y="0"/>
                </a:moveTo>
                <a:lnTo>
                  <a:pt x="4148235" y="0"/>
                </a:lnTo>
                <a:lnTo>
                  <a:pt x="4148235" y="1877076"/>
                </a:lnTo>
                <a:lnTo>
                  <a:pt x="0" y="1877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6F5FD623-45DB-5FB7-E130-9CB0A4BE9704}"/>
              </a:ext>
            </a:extLst>
          </p:cNvPr>
          <p:cNvSpPr/>
          <p:nvPr/>
        </p:nvSpPr>
        <p:spPr>
          <a:xfrm>
            <a:off x="4245261" y="5741581"/>
            <a:ext cx="847734" cy="665550"/>
          </a:xfrm>
          <a:custGeom>
            <a:avLst/>
            <a:gdLst/>
            <a:ahLst/>
            <a:cxnLst/>
            <a:rect l="l" t="t" r="r" b="b"/>
            <a:pathLst>
              <a:path w="2937977" h="2192465">
                <a:moveTo>
                  <a:pt x="0" y="0"/>
                </a:moveTo>
                <a:lnTo>
                  <a:pt x="2937977" y="0"/>
                </a:lnTo>
                <a:lnTo>
                  <a:pt x="2937977" y="2192465"/>
                </a:lnTo>
                <a:lnTo>
                  <a:pt x="0" y="21924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B0BA95C7-86BB-3033-F2C5-B2E7C0B6FDF8}"/>
              </a:ext>
            </a:extLst>
          </p:cNvPr>
          <p:cNvSpPr/>
          <p:nvPr/>
        </p:nvSpPr>
        <p:spPr>
          <a:xfrm>
            <a:off x="5185775" y="5699051"/>
            <a:ext cx="1161862" cy="588963"/>
          </a:xfrm>
          <a:custGeom>
            <a:avLst/>
            <a:gdLst/>
            <a:ahLst/>
            <a:cxnLst/>
            <a:rect l="l" t="t" r="r" b="b"/>
            <a:pathLst>
              <a:path w="4148235" h="1877076">
                <a:moveTo>
                  <a:pt x="0" y="0"/>
                </a:moveTo>
                <a:lnTo>
                  <a:pt x="4148235" y="0"/>
                </a:lnTo>
                <a:lnTo>
                  <a:pt x="4148235" y="1877076"/>
                </a:lnTo>
                <a:lnTo>
                  <a:pt x="0" y="1877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9195EE8-FDA6-1F70-AAA5-19887224FED2}"/>
              </a:ext>
            </a:extLst>
          </p:cNvPr>
          <p:cNvSpPr/>
          <p:nvPr/>
        </p:nvSpPr>
        <p:spPr>
          <a:xfrm>
            <a:off x="5265987" y="5135525"/>
            <a:ext cx="847734" cy="601755"/>
          </a:xfrm>
          <a:custGeom>
            <a:avLst/>
            <a:gdLst/>
            <a:ahLst/>
            <a:cxnLst/>
            <a:rect l="l" t="t" r="r" b="b"/>
            <a:pathLst>
              <a:path w="2937977" h="2192465">
                <a:moveTo>
                  <a:pt x="0" y="0"/>
                </a:moveTo>
                <a:lnTo>
                  <a:pt x="2937977" y="0"/>
                </a:lnTo>
                <a:lnTo>
                  <a:pt x="2937977" y="2192465"/>
                </a:lnTo>
                <a:lnTo>
                  <a:pt x="0" y="21924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318AD496-7372-EAA0-F03D-5F87AC52588B}"/>
              </a:ext>
            </a:extLst>
          </p:cNvPr>
          <p:cNvSpPr/>
          <p:nvPr/>
        </p:nvSpPr>
        <p:spPr>
          <a:xfrm>
            <a:off x="4196947" y="4678326"/>
            <a:ext cx="874783" cy="588962"/>
          </a:xfrm>
          <a:custGeom>
            <a:avLst/>
            <a:gdLst/>
            <a:ahLst/>
            <a:cxnLst/>
            <a:rect l="l" t="t" r="r" b="b"/>
            <a:pathLst>
              <a:path w="4148235" h="1877076">
                <a:moveTo>
                  <a:pt x="0" y="0"/>
                </a:moveTo>
                <a:lnTo>
                  <a:pt x="4148235" y="0"/>
                </a:lnTo>
                <a:lnTo>
                  <a:pt x="4148235" y="1877076"/>
                </a:lnTo>
                <a:lnTo>
                  <a:pt x="0" y="1877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97C6017-E72D-C626-F069-CE4B12CA8624}"/>
              </a:ext>
            </a:extLst>
          </p:cNvPr>
          <p:cNvSpPr/>
          <p:nvPr/>
        </p:nvSpPr>
        <p:spPr>
          <a:xfrm>
            <a:off x="5725099" y="4306185"/>
            <a:ext cx="1079739" cy="753449"/>
          </a:xfrm>
          <a:custGeom>
            <a:avLst/>
            <a:gdLst/>
            <a:ahLst/>
            <a:cxnLst/>
            <a:rect l="l" t="t" r="r" b="b"/>
            <a:pathLst>
              <a:path w="3746413" h="2397704">
                <a:moveTo>
                  <a:pt x="0" y="0"/>
                </a:moveTo>
                <a:lnTo>
                  <a:pt x="3746413" y="0"/>
                </a:lnTo>
                <a:lnTo>
                  <a:pt x="3746413" y="2397704"/>
                </a:lnTo>
                <a:lnTo>
                  <a:pt x="0" y="239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9D58AF5-E189-FEFA-EE38-80F54FF90A56}"/>
              </a:ext>
            </a:extLst>
          </p:cNvPr>
          <p:cNvSpPr/>
          <p:nvPr/>
        </p:nvSpPr>
        <p:spPr>
          <a:xfrm>
            <a:off x="6311765" y="4816548"/>
            <a:ext cx="1258616" cy="803804"/>
          </a:xfrm>
          <a:custGeom>
            <a:avLst/>
            <a:gdLst/>
            <a:ahLst/>
            <a:cxnLst/>
            <a:rect l="l" t="t" r="r" b="b"/>
            <a:pathLst>
              <a:path w="4411574" h="3209420">
                <a:moveTo>
                  <a:pt x="0" y="0"/>
                </a:moveTo>
                <a:lnTo>
                  <a:pt x="4411574" y="0"/>
                </a:lnTo>
                <a:lnTo>
                  <a:pt x="4411574" y="3209420"/>
                </a:lnTo>
                <a:lnTo>
                  <a:pt x="0" y="32094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FA7D68BB-7E7D-8D3D-7A47-0EE1A44032EC}"/>
              </a:ext>
            </a:extLst>
          </p:cNvPr>
          <p:cNvSpPr/>
          <p:nvPr/>
        </p:nvSpPr>
        <p:spPr>
          <a:xfrm>
            <a:off x="7022722" y="5337544"/>
            <a:ext cx="1111186" cy="799133"/>
          </a:xfrm>
          <a:custGeom>
            <a:avLst/>
            <a:gdLst/>
            <a:ahLst/>
            <a:cxnLst/>
            <a:rect l="l" t="t" r="r" b="b"/>
            <a:pathLst>
              <a:path w="3769927" h="2247819">
                <a:moveTo>
                  <a:pt x="0" y="0"/>
                </a:moveTo>
                <a:lnTo>
                  <a:pt x="3769927" y="0"/>
                </a:lnTo>
                <a:lnTo>
                  <a:pt x="3769927" y="2247819"/>
                </a:lnTo>
                <a:lnTo>
                  <a:pt x="0" y="22478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1F03C609-A71F-F9FA-2AF9-8C9A051C1842}"/>
              </a:ext>
            </a:extLst>
          </p:cNvPr>
          <p:cNvSpPr/>
          <p:nvPr/>
        </p:nvSpPr>
        <p:spPr>
          <a:xfrm>
            <a:off x="7854006" y="5582093"/>
            <a:ext cx="971017" cy="773519"/>
          </a:xfrm>
          <a:custGeom>
            <a:avLst/>
            <a:gdLst/>
            <a:ahLst/>
            <a:cxnLst/>
            <a:rect l="l" t="t" r="r" b="b"/>
            <a:pathLst>
              <a:path w="3710324" h="2184453">
                <a:moveTo>
                  <a:pt x="0" y="0"/>
                </a:moveTo>
                <a:lnTo>
                  <a:pt x="3710324" y="0"/>
                </a:lnTo>
                <a:lnTo>
                  <a:pt x="3710324" y="2184453"/>
                </a:lnTo>
                <a:lnTo>
                  <a:pt x="0" y="2184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409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33412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F2E01-E596-7B7D-97FA-E63938458825}"/>
              </a:ext>
            </a:extLst>
          </p:cNvPr>
          <p:cNvSpPr txBox="1"/>
          <p:nvPr/>
        </p:nvSpPr>
        <p:spPr>
          <a:xfrm>
            <a:off x="1353394" y="142464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66318-D370-A0E2-56DB-009DEA495258}"/>
              </a:ext>
            </a:extLst>
          </p:cNvPr>
          <p:cNvSpPr txBox="1"/>
          <p:nvPr/>
        </p:nvSpPr>
        <p:spPr>
          <a:xfrm>
            <a:off x="1042403" y="286080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EFD71-E54B-F2CB-FB0C-C7D711F4427B}"/>
              </a:ext>
            </a:extLst>
          </p:cNvPr>
          <p:cNvSpPr txBox="1"/>
          <p:nvPr/>
        </p:nvSpPr>
        <p:spPr>
          <a:xfrm>
            <a:off x="4226864" y="378281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 – 3 = 11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3D7CDD-7203-5206-FA07-377BC20AC4F8}"/>
              </a:ext>
            </a:extLst>
          </p:cNvPr>
          <p:cNvSpPr/>
          <p:nvPr/>
        </p:nvSpPr>
        <p:spPr>
          <a:xfrm>
            <a:off x="830174" y="172896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E0239-BBA3-4A13-5C6A-429B342EAB3F}"/>
              </a:ext>
            </a:extLst>
          </p:cNvPr>
          <p:cNvCxnSpPr>
            <a:cxnSpLocks/>
          </p:cNvCxnSpPr>
          <p:nvPr/>
        </p:nvCxnSpPr>
        <p:spPr>
          <a:xfrm>
            <a:off x="2501351" y="191687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F2D8D6-1789-757B-A486-58C3EE8ACCCA}"/>
              </a:ext>
            </a:extLst>
          </p:cNvPr>
          <p:cNvCxnSpPr>
            <a:cxnSpLocks/>
          </p:cNvCxnSpPr>
          <p:nvPr/>
        </p:nvCxnSpPr>
        <p:spPr>
          <a:xfrm>
            <a:off x="1475213" y="245571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49C6F-6C22-136A-62D5-575BA9D7F953}"/>
              </a:ext>
            </a:extLst>
          </p:cNvPr>
          <p:cNvCxnSpPr>
            <a:cxnSpLocks/>
          </p:cNvCxnSpPr>
          <p:nvPr/>
        </p:nvCxnSpPr>
        <p:spPr>
          <a:xfrm>
            <a:off x="6292539" y="191687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0A285A-3E1A-EEDF-1A61-7DC4C6D35006}"/>
              </a:ext>
            </a:extLst>
          </p:cNvPr>
          <p:cNvCxnSpPr>
            <a:cxnSpLocks/>
          </p:cNvCxnSpPr>
          <p:nvPr/>
        </p:nvCxnSpPr>
        <p:spPr>
          <a:xfrm>
            <a:off x="8845831" y="191687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93C24A91-37A2-3D9C-A25D-26C13DBB0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398962" y="191687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TUAN\Downloads\Luyện tập 1.png">
            <a:extLst>
              <a:ext uri="{FF2B5EF4-FFF2-40B4-BE49-F238E27FC236}">
                <a16:creationId xmlns:a16="http://schemas.microsoft.com/office/drawing/2014/main" id="{906DAF45-C7F2-5D51-6542-D67B9394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14" y="596049"/>
            <a:ext cx="2237784" cy="86349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29CD9-F92A-F0B9-E4DA-032A00B4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7559">
            <a:off x="4064870" y="463902"/>
            <a:ext cx="3379562" cy="1427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5E9B7-A0FD-FCC0-BCE7-E18FD485E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426" y="2092352"/>
            <a:ext cx="7645047" cy="229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141BE-F6C0-F6AE-ED99-0DB9CE984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9022">
            <a:off x="5139946" y="4073605"/>
            <a:ext cx="288365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D128FD-03A0-9B78-45E3-C7DBC6DE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81" y="14335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47650"/>
            <a:ext cx="11350906" cy="63627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B290E-B50D-8D0E-565F-5D186A8B2003}"/>
              </a:ext>
            </a:extLst>
          </p:cNvPr>
          <p:cNvSpPr txBox="1"/>
          <p:nvPr/>
        </p:nvSpPr>
        <p:spPr>
          <a:xfrm>
            <a:off x="3741545" y="607014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51FB0-9A53-78C3-FE94-DEA157709BF5}"/>
              </a:ext>
            </a:extLst>
          </p:cNvPr>
          <p:cNvSpPr txBox="1"/>
          <p:nvPr/>
        </p:nvSpPr>
        <p:spPr>
          <a:xfrm>
            <a:off x="1605281" y="1478077"/>
            <a:ext cx="9865360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5DF219-2E82-881F-0759-9CED67599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" y="612698"/>
            <a:ext cx="2069886" cy="103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8009D6-A8AA-A802-88B7-DE65EE6938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61" y="2987040"/>
            <a:ext cx="5323639" cy="3454400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D3B6DE5F-0966-53F8-9201-6C089C2D825C}"/>
              </a:ext>
            </a:extLst>
          </p:cNvPr>
          <p:cNvSpPr/>
          <p:nvPr/>
        </p:nvSpPr>
        <p:spPr>
          <a:xfrm>
            <a:off x="8371840" y="4874261"/>
            <a:ext cx="791512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56EA47F-E65B-D492-2D0F-5DD21A7933B4}"/>
              </a:ext>
            </a:extLst>
          </p:cNvPr>
          <p:cNvSpPr/>
          <p:nvPr/>
        </p:nvSpPr>
        <p:spPr>
          <a:xfrm flipH="1">
            <a:off x="9112552" y="4518661"/>
            <a:ext cx="702008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DFD365E4-9BE6-0653-9172-59BA2A27FCEB}"/>
              </a:ext>
            </a:extLst>
          </p:cNvPr>
          <p:cNvSpPr/>
          <p:nvPr/>
        </p:nvSpPr>
        <p:spPr>
          <a:xfrm flipH="1">
            <a:off x="11398552" y="4640581"/>
            <a:ext cx="702008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3820525-D8FC-1FE6-278F-2A4189B0E8D2}"/>
              </a:ext>
            </a:extLst>
          </p:cNvPr>
          <p:cNvSpPr/>
          <p:nvPr/>
        </p:nvSpPr>
        <p:spPr>
          <a:xfrm>
            <a:off x="7528560" y="3512821"/>
            <a:ext cx="791512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26B13E4A-D0BD-47DC-83CE-B51EBCBD85AE}"/>
              </a:ext>
            </a:extLst>
          </p:cNvPr>
          <p:cNvSpPr/>
          <p:nvPr/>
        </p:nvSpPr>
        <p:spPr>
          <a:xfrm>
            <a:off x="7538720" y="4254501"/>
            <a:ext cx="791512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C10B62B7-8F2A-6F19-DC2D-4E91E03FDA37}"/>
              </a:ext>
            </a:extLst>
          </p:cNvPr>
          <p:cNvSpPr/>
          <p:nvPr/>
        </p:nvSpPr>
        <p:spPr>
          <a:xfrm>
            <a:off x="7609840" y="5168901"/>
            <a:ext cx="791512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AB8ECBAD-9A06-7518-C4B2-85AED6750669}"/>
              </a:ext>
            </a:extLst>
          </p:cNvPr>
          <p:cNvSpPr/>
          <p:nvPr/>
        </p:nvSpPr>
        <p:spPr>
          <a:xfrm flipH="1">
            <a:off x="10453672" y="4762501"/>
            <a:ext cx="702008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EE4B970E-4E2D-E9C9-81CB-FC781A347F20}"/>
              </a:ext>
            </a:extLst>
          </p:cNvPr>
          <p:cNvSpPr/>
          <p:nvPr/>
        </p:nvSpPr>
        <p:spPr>
          <a:xfrm>
            <a:off x="8239760" y="3980181"/>
            <a:ext cx="791512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D711FDF-396A-5BB4-07CB-06B53835690D}"/>
              </a:ext>
            </a:extLst>
          </p:cNvPr>
          <p:cNvSpPr/>
          <p:nvPr/>
        </p:nvSpPr>
        <p:spPr>
          <a:xfrm flipH="1">
            <a:off x="9742472" y="4874261"/>
            <a:ext cx="702008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BB459489-5893-2949-2E83-C8BC7DFE0051}"/>
              </a:ext>
            </a:extLst>
          </p:cNvPr>
          <p:cNvSpPr/>
          <p:nvPr/>
        </p:nvSpPr>
        <p:spPr>
          <a:xfrm flipH="1">
            <a:off x="10941352" y="4417061"/>
            <a:ext cx="702008" cy="713740"/>
          </a:xfrm>
          <a:custGeom>
            <a:avLst/>
            <a:gdLst/>
            <a:ahLst/>
            <a:cxnLst/>
            <a:rect l="l" t="t" r="r" b="b"/>
            <a:pathLst>
              <a:path w="1761792" h="1856295">
                <a:moveTo>
                  <a:pt x="0" y="0"/>
                </a:moveTo>
                <a:lnTo>
                  <a:pt x="1761793" y="0"/>
                </a:lnTo>
                <a:lnTo>
                  <a:pt x="1761793" y="1856295"/>
                </a:lnTo>
                <a:lnTo>
                  <a:pt x="0" y="1856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5C8BD6A4-A87F-EC3F-F927-14B4F2CF8923}"/>
              </a:ext>
            </a:extLst>
          </p:cNvPr>
          <p:cNvSpPr/>
          <p:nvPr/>
        </p:nvSpPr>
        <p:spPr>
          <a:xfrm>
            <a:off x="5661680" y="3497322"/>
            <a:ext cx="1074400" cy="1034038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2A9167E6-2C34-CFDB-30EC-BBBF8DF13D48}"/>
              </a:ext>
            </a:extLst>
          </p:cNvPr>
          <p:cNvSpPr/>
          <p:nvPr/>
        </p:nvSpPr>
        <p:spPr>
          <a:xfrm>
            <a:off x="5753120" y="2542282"/>
            <a:ext cx="1074400" cy="1034038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BF138689-D142-D73D-77A1-30C7927DC6C3}"/>
              </a:ext>
            </a:extLst>
          </p:cNvPr>
          <p:cNvSpPr/>
          <p:nvPr/>
        </p:nvSpPr>
        <p:spPr>
          <a:xfrm>
            <a:off x="4300240" y="2745482"/>
            <a:ext cx="1074400" cy="1034038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D2C501-462B-727F-2088-8648A47E6452}"/>
              </a:ext>
            </a:extLst>
          </p:cNvPr>
          <p:cNvCxnSpPr>
            <a:cxnSpLocks/>
          </p:cNvCxnSpPr>
          <p:nvPr/>
        </p:nvCxnSpPr>
        <p:spPr>
          <a:xfrm>
            <a:off x="3518232" y="2044016"/>
            <a:ext cx="3542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AAB9C6-A91F-F119-972D-B70ECF11DBB0}"/>
              </a:ext>
            </a:extLst>
          </p:cNvPr>
          <p:cNvCxnSpPr>
            <a:cxnSpLocks/>
          </p:cNvCxnSpPr>
          <p:nvPr/>
        </p:nvCxnSpPr>
        <p:spPr>
          <a:xfrm>
            <a:off x="8194781" y="1985826"/>
            <a:ext cx="16400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7CB531-5EE8-7B34-D418-CF313193FD50}"/>
              </a:ext>
            </a:extLst>
          </p:cNvPr>
          <p:cNvCxnSpPr>
            <a:cxnSpLocks/>
          </p:cNvCxnSpPr>
          <p:nvPr/>
        </p:nvCxnSpPr>
        <p:spPr>
          <a:xfrm>
            <a:off x="2470851" y="2555143"/>
            <a:ext cx="364546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47650"/>
            <a:ext cx="11350906" cy="63627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B290E-B50D-8D0E-565F-5D186A8B2003}"/>
              </a:ext>
            </a:extLst>
          </p:cNvPr>
          <p:cNvSpPr txBox="1"/>
          <p:nvPr/>
        </p:nvSpPr>
        <p:spPr>
          <a:xfrm>
            <a:off x="3477385" y="1226774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51FB0-9A53-78C3-FE94-DEA157709BF5}"/>
              </a:ext>
            </a:extLst>
          </p:cNvPr>
          <p:cNvSpPr txBox="1"/>
          <p:nvPr/>
        </p:nvSpPr>
        <p:spPr>
          <a:xfrm>
            <a:off x="1225549" y="2036877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con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BC4ACD-451A-0516-2B04-B2888AA55C2C}"/>
              </a:ext>
            </a:extLst>
          </p:cNvPr>
          <p:cNvSpPr txBox="1"/>
          <p:nvPr/>
        </p:nvSpPr>
        <p:spPr>
          <a:xfrm>
            <a:off x="1474934" y="38613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: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E9900-C717-CADA-A793-C11DA2BDF9B0}"/>
              </a:ext>
            </a:extLst>
          </p:cNvPr>
          <p:cNvSpPr txBox="1"/>
          <p:nvPr/>
        </p:nvSpPr>
        <p:spPr>
          <a:xfrm>
            <a:off x="6328189" y="3890208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– 3 = 7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7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928F5F-48CD-8E16-108A-4275B77D5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721" y="1923736"/>
            <a:ext cx="2761162" cy="2176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5DF219-2E82-881F-0759-9CED67599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" y="612698"/>
            <a:ext cx="2069886" cy="1034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8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747BD6-5CA9-43B2-E309-42EFE7DF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86" y="1220536"/>
            <a:ext cx="6011177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323850" y="257175"/>
            <a:ext cx="11447603" cy="6343649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1086E-DC7B-4406-401C-5934F0915EE9}"/>
              </a:ext>
            </a:extLst>
          </p:cNvPr>
          <p:cNvSpPr txBox="1"/>
          <p:nvPr/>
        </p:nvSpPr>
        <p:spPr>
          <a:xfrm>
            <a:off x="784837" y="146016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A24EC5-2C54-5B22-91F4-49BBFBE96060}"/>
              </a:ext>
            </a:extLst>
          </p:cNvPr>
          <p:cNvGrpSpPr/>
          <p:nvPr/>
        </p:nvGrpSpPr>
        <p:grpSpPr>
          <a:xfrm>
            <a:off x="1888957" y="3589612"/>
            <a:ext cx="3619484" cy="2239844"/>
            <a:chOff x="1570307" y="3518163"/>
            <a:chExt cx="3619484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939AEB-A11D-F611-C51B-AC25B40DCD94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: 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…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C1AC85-F245-09BE-9D97-8EF988C90F8C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2AB90C-EE65-E043-A85A-A32091946CCD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654A97-5424-3AF5-6483-A6C0F231A444}"/>
              </a:ext>
            </a:extLst>
          </p:cNvPr>
          <p:cNvGrpSpPr/>
          <p:nvPr/>
        </p:nvGrpSpPr>
        <p:grpSpPr>
          <a:xfrm>
            <a:off x="6410478" y="3644459"/>
            <a:ext cx="4161311" cy="2239844"/>
            <a:chOff x="6423561" y="3547071"/>
            <a:chExt cx="4161311" cy="22398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1F0F0C-4EB5-1C27-CB1E-DF0604DCAB46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C3D8D7-397E-7B40-9738-D36484EF587C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9CA08EE-8CCC-0D87-357D-ACB008AFB090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8488528-335C-F760-94E1-201A938196FF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F1A6756-23C2-F168-C31D-7000DD4EB5F8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643A5-70C1-7F75-3EBA-7DF6C2F39679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            =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E8AEB41-4207-D63D-7690-6CC7CA2F9C03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D21C5F-E59F-E532-6EA6-AC001D1411DA}"/>
              </a:ext>
            </a:extLst>
          </p:cNvPr>
          <p:cNvCxnSpPr>
            <a:cxnSpLocks/>
          </p:cNvCxnSpPr>
          <p:nvPr/>
        </p:nvCxnSpPr>
        <p:spPr>
          <a:xfrm>
            <a:off x="3505200" y="2015761"/>
            <a:ext cx="1552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E178C9-0230-C903-93CA-A2B01408B664}"/>
              </a:ext>
            </a:extLst>
          </p:cNvPr>
          <p:cNvCxnSpPr>
            <a:cxnSpLocks/>
          </p:cNvCxnSpPr>
          <p:nvPr/>
        </p:nvCxnSpPr>
        <p:spPr>
          <a:xfrm>
            <a:off x="8065928" y="201576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C4ED48-9F9A-5B0F-D42B-EF46DA680B13}"/>
              </a:ext>
            </a:extLst>
          </p:cNvPr>
          <p:cNvCxnSpPr>
            <a:cxnSpLocks/>
          </p:cNvCxnSpPr>
          <p:nvPr/>
        </p:nvCxnSpPr>
        <p:spPr>
          <a:xfrm>
            <a:off x="5791973" y="201806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95F651-714E-06FD-A570-CA122F5B3D47}"/>
              </a:ext>
            </a:extLst>
          </p:cNvPr>
          <p:cNvSpPr/>
          <p:nvPr/>
        </p:nvSpPr>
        <p:spPr>
          <a:xfrm>
            <a:off x="3049698" y="480291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D45A28-72FE-38AA-ABB9-D6C43FAB1206}"/>
              </a:ext>
            </a:extLst>
          </p:cNvPr>
          <p:cNvSpPr/>
          <p:nvPr/>
        </p:nvSpPr>
        <p:spPr>
          <a:xfrm>
            <a:off x="7915679" y="485150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C6C94D-4437-2B3A-0389-345B91EC271D}"/>
              </a:ext>
            </a:extLst>
          </p:cNvPr>
          <p:cNvGrpSpPr/>
          <p:nvPr/>
        </p:nvGrpSpPr>
        <p:grpSpPr>
          <a:xfrm>
            <a:off x="8728068" y="4848410"/>
            <a:ext cx="527709" cy="461665"/>
            <a:chOff x="5434634" y="4795817"/>
            <a:chExt cx="527709" cy="46166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4CD4860-A760-A402-C0C2-2CB4901353F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6EFE3C-BA35-9887-3697-8187693BA9E3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4D5F91-7A61-253A-AF6B-B6FD69784E53}"/>
              </a:ext>
            </a:extLst>
          </p:cNvPr>
          <p:cNvGrpSpPr/>
          <p:nvPr/>
        </p:nvGrpSpPr>
        <p:grpSpPr>
          <a:xfrm>
            <a:off x="8237378" y="5382511"/>
            <a:ext cx="527709" cy="461665"/>
            <a:chOff x="5434634" y="4795817"/>
            <a:chExt cx="527709" cy="46166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C95D48-0E1D-F9C7-1FF3-FAC53950185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BD0105-9F86-83AF-38F0-B4953ABBDBBA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08E47F-C4D5-87AD-FF1F-2C5799B55A47}"/>
              </a:ext>
            </a:extLst>
          </p:cNvPr>
          <p:cNvCxnSpPr>
            <a:cxnSpLocks/>
          </p:cNvCxnSpPr>
          <p:nvPr/>
        </p:nvCxnSpPr>
        <p:spPr>
          <a:xfrm>
            <a:off x="861105" y="265328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E7FEEC56-EBDA-D126-C064-AE8D7EF5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739" y="222929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B0B89BB-862B-87B4-8576-A827630F3098}"/>
              </a:ext>
            </a:extLst>
          </p:cNvPr>
          <p:cNvGrpSpPr/>
          <p:nvPr/>
        </p:nvGrpSpPr>
        <p:grpSpPr>
          <a:xfrm>
            <a:off x="6983424" y="4837684"/>
            <a:ext cx="527709" cy="461665"/>
            <a:chOff x="5434634" y="4795817"/>
            <a:chExt cx="527709" cy="461665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B111AFC-3962-DB0E-4871-9B98BF62FF07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79EEAE-BBBE-4B50-8A88-7EE997F50058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701226-7429-0A72-686A-5EB34A59A3A4}"/>
              </a:ext>
            </a:extLst>
          </p:cNvPr>
          <p:cNvGrpSpPr/>
          <p:nvPr/>
        </p:nvGrpSpPr>
        <p:grpSpPr>
          <a:xfrm>
            <a:off x="2990569" y="4212798"/>
            <a:ext cx="527709" cy="461665"/>
            <a:chOff x="5434634" y="4795817"/>
            <a:chExt cx="527709" cy="46166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6EC24B6-3558-B00B-7D88-D4FA3409508E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2A44F9-B96E-FA22-0E91-5EA2155A880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F3A5F14-80CA-45EE-528E-813E0D034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45" y="466655"/>
            <a:ext cx="2325467" cy="11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C5052-8E36-3E87-3383-A720327A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00" y="1592011"/>
            <a:ext cx="623674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5FAD4A-1BDF-31ED-FD3B-F1A2082EB2C6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6FA19-DBBC-3C77-E813-977D55DDEABC}"/>
              </a:ext>
            </a:extLst>
          </p:cNvPr>
          <p:cNvSpPr txBox="1"/>
          <p:nvPr/>
        </p:nvSpPr>
        <p:spPr>
          <a:xfrm>
            <a:off x="1479958" y="1432718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3630A7-EADB-BCB7-F466-843EA2401913}"/>
              </a:ext>
            </a:extLst>
          </p:cNvPr>
          <p:cNvSpPr/>
          <p:nvPr/>
        </p:nvSpPr>
        <p:spPr>
          <a:xfrm>
            <a:off x="928973" y="13524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A2CEA2-DA06-5217-9CBE-D704D23C6C02}"/>
              </a:ext>
            </a:extLst>
          </p:cNvPr>
          <p:cNvSpPr txBox="1"/>
          <p:nvPr/>
        </p:nvSpPr>
        <p:spPr>
          <a:xfrm>
            <a:off x="1550240" y="1875664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121503-0BBF-2147-B67B-3304D275B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23" y="618419"/>
            <a:ext cx="5214504" cy="29951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60BA0B-C9B2-161E-CB64-5B7C5D29C749}"/>
              </a:ext>
            </a:extLst>
          </p:cNvPr>
          <p:cNvSpPr txBox="1"/>
          <p:nvPr/>
        </p:nvSpPr>
        <p:spPr>
          <a:xfrm>
            <a:off x="5486078" y="4164878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+ 4 = 13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865D45A7-6836-3176-534C-C9FD6F67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等线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STD_NHUNG</cp:lastModifiedBy>
  <cp:revision>14</cp:revision>
  <dcterms:created xsi:type="dcterms:W3CDTF">2024-04-29T11:41:40Z</dcterms:created>
  <dcterms:modified xsi:type="dcterms:W3CDTF">2025-10-09T14:43:20Z</dcterms:modified>
</cp:coreProperties>
</file>