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83" r:id="rId4"/>
    <p:sldId id="284" r:id="rId5"/>
    <p:sldId id="286" r:id="rId6"/>
    <p:sldId id="287" r:id="rId7"/>
    <p:sldId id="294" r:id="rId8"/>
    <p:sldId id="290" r:id="rId9"/>
    <p:sldId id="289" r:id="rId10"/>
    <p:sldId id="291" r:id="rId11"/>
    <p:sldId id="295" r:id="rId12"/>
    <p:sldId id="29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EF2FB"/>
    <a:srgbClr val="FFDDDE"/>
    <a:srgbClr val="C6EAFA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78" d="100"/>
          <a:sy n="78" d="100"/>
        </p:scale>
        <p:origin x="-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C61BB8-9DC9-490C-B4DB-CB18D8B0B4E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15EF72-79A2-49EE-86F3-15346FF3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712" y="1993391"/>
            <a:ext cx="208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 x 4 =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5 x 4 =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8352" y="1999488"/>
            <a:ext cx="2237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 x 6 =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x 5 =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4704" y="1999487"/>
            <a:ext cx="245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 x 8 =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x 3 =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32" y="3907536"/>
            <a:ext cx="240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 x 7 =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5 x 6 =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8352" y="3907536"/>
            <a:ext cx="2724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 x 5 =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5 x 8 =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4432" y="3907536"/>
            <a:ext cx="167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 x 9 =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5 x 3 =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6448" y="472314"/>
            <a:ext cx="10363200" cy="1470025"/>
          </a:xfrm>
        </p:spPr>
        <p:txBody>
          <a:bodyPr/>
          <a:lstStyle/>
          <a:p>
            <a:r>
              <a:rPr lang="en-US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Ôn bảng nhân</a:t>
            </a:r>
            <a:endParaRPr lang="en-US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3328" y="2151888"/>
            <a:ext cx="475488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0176" y="2542032"/>
            <a:ext cx="755904" cy="594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0912" y="2151888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624" y="2701614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94320" y="2121408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4320" y="2701614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1408" y="4005072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8944" y="4605236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92624" y="3989540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10912" y="4605236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94320" y="4026116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94320" y="4588538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1408" y="5254752"/>
            <a:ext cx="6729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sz="6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x 3 = 15</a:t>
            </a:r>
            <a:endParaRPr lang="en-US" sz="66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16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38519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29310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  <a:r>
                        <a:rPr lang="vi-VN" sz="2800" dirty="0"/>
                        <a:t> : </a:t>
                      </a:r>
                      <a:r>
                        <a:rPr lang="vi-VN" sz="2800" dirty="0">
                          <a:solidFill>
                            <a:schemeClr val="accent3"/>
                          </a:solidFill>
                        </a:rPr>
                        <a:t>2</a:t>
                      </a:r>
                      <a:r>
                        <a:rPr lang="vi-VN" sz="2800" dirty="0"/>
                        <a:t> = </a:t>
                      </a:r>
                      <a:r>
                        <a:rPr lang="vi-VN" sz="2800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524</Words>
  <Application>Microsoft Office PowerPoint</Application>
  <PresentationFormat>Custom</PresentationFormat>
  <Paragraphs>205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Ôn bảng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165</cp:revision>
  <dcterms:created xsi:type="dcterms:W3CDTF">2021-06-02T01:34:28Z</dcterms:created>
  <dcterms:modified xsi:type="dcterms:W3CDTF">2022-02-15T08:06:01Z</dcterms:modified>
</cp:coreProperties>
</file>