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1" r:id="rId2"/>
    <p:sldId id="312" r:id="rId3"/>
    <p:sldId id="305" r:id="rId4"/>
    <p:sldId id="306" r:id="rId5"/>
    <p:sldId id="307" r:id="rId6"/>
    <p:sldId id="282" r:id="rId7"/>
    <p:sldId id="291" r:id="rId8"/>
    <p:sldId id="313" r:id="rId9"/>
    <p:sldId id="310" r:id="rId10"/>
    <p:sldId id="302" r:id="rId11"/>
    <p:sldId id="308" r:id="rId12"/>
    <p:sldId id="309" r:id="rId13"/>
    <p:sldId id="304" r:id="rId14"/>
    <p:sldId id="303" r:id="rId15"/>
    <p:sldId id="301" r:id="rId16"/>
    <p:sldId id="298" r:id="rId17"/>
    <p:sldId id="294" r:id="rId18"/>
    <p:sldId id="295" r:id="rId19"/>
    <p:sldId id="296" r:id="rId20"/>
    <p:sldId id="297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4E"/>
    <a:srgbClr val="2F804B"/>
    <a:srgbClr val="E3B77A"/>
    <a:srgbClr val="FFEAB5"/>
    <a:srgbClr val="D6E391"/>
    <a:srgbClr val="4F6228"/>
    <a:srgbClr val="F8B1A9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40441-CC7C-401F-BEE9-6C96B4E14740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58728-8071-4291-8BC8-4C910EC0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8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 animBg="1"/>
      <p:bldP spid="48" grpId="1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11122" y="1687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 rot="172959">
            <a:off x="3135933" y="1758377"/>
            <a:ext cx="560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236" grpId="0"/>
      <p:bldP spid="236" grpId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7323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01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  <p:sldLayoutId id="214748370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2" y="1381186"/>
            <a:ext cx="10210799" cy="3495615"/>
          </a:xfrm>
          <a:prstGeom prst="rect">
            <a:avLst/>
          </a:prstGeom>
          <a:noFill/>
        </p:spPr>
        <p:txBody>
          <a:bodyPr wrap="none" lIns="91430" tIns="45715" rIns="91430" bIns="45715">
            <a:prstTxWarp prst="textArchUp">
              <a:avLst>
                <a:gd name="adj" fmla="val 10749280"/>
              </a:avLst>
            </a:prstTxWarp>
            <a:spAutoFit/>
          </a:bodyPr>
          <a:lstStyle/>
          <a:p>
            <a:pPr algn="ctr"/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 QUÝ THẦY CÔ VỀ </a:t>
            </a:r>
          </a:p>
          <a:p>
            <a:pPr algn="ctr"/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 GIỜ, THĂM LỚP 2D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7821" y="4886868"/>
            <a:ext cx="7290179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Bùi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Vân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1" y="2133601"/>
            <a:ext cx="3795622" cy="9233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7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10838361" y="1590287"/>
            <a:ext cx="177085" cy="155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8291" y="1277471"/>
            <a:ext cx="8727157" cy="3778623"/>
            <a:chOff x="2288291" y="1277471"/>
            <a:chExt cx="8727157" cy="3778623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9681882" y="1385047"/>
              <a:ext cx="1333566" cy="346934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2288291" y="1277471"/>
              <a:ext cx="8521526" cy="3778623"/>
              <a:chOff x="2288291" y="1277471"/>
              <a:chExt cx="8521526" cy="3778623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3980329" y="1277471"/>
                <a:ext cx="2858352" cy="377862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6091518" y="2622176"/>
                <a:ext cx="3685156" cy="88172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" name="Oval 1"/>
              <p:cNvSpPr/>
              <p:nvPr/>
            </p:nvSpPr>
            <p:spPr>
              <a:xfrm>
                <a:off x="2727480" y="1982967"/>
                <a:ext cx="177085" cy="1551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2816024" y="1479176"/>
                <a:ext cx="0" cy="337521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>
                <a:off x="2724102" y="4339612"/>
                <a:ext cx="177085" cy="1551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174364" y="1609574"/>
                <a:ext cx="177085" cy="1551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325136" y="4411329"/>
                <a:ext cx="177085" cy="1551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750139" y="2730036"/>
                <a:ext cx="177085" cy="1551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9254259" y="3321896"/>
                <a:ext cx="177085" cy="1551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9776674" y="4327931"/>
                <a:ext cx="177085" cy="1551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311580" y="1875858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288291" y="4232503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393999" y="1385047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662992" y="4290714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838681" y="2212924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254259" y="2807593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0471263" y="1376070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L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9997287" y="429071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173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364" y="746558"/>
            <a:ext cx="1134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cong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ba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164" y="1556405"/>
            <a:ext cx="2424395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36800" y="3592462"/>
            <a:ext cx="28436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14377" y="3592462"/>
            <a:ext cx="30962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83993" y="312286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022931" y="4825137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MN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8872498" y="2331407"/>
            <a:ext cx="2453015" cy="1090473"/>
            <a:chOff x="8872498" y="2331407"/>
            <a:chExt cx="2453015" cy="1090473"/>
          </a:xfrm>
        </p:grpSpPr>
        <p:sp>
          <p:nvSpPr>
            <p:cNvPr id="33" name="TextBox 32"/>
            <p:cNvSpPr txBox="1"/>
            <p:nvPr/>
          </p:nvSpPr>
          <p:spPr>
            <a:xfrm>
              <a:off x="8880357" y="2368813"/>
              <a:ext cx="24451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Ba </a:t>
              </a:r>
              <a:r>
                <a:rPr lang="en-US" sz="2000" dirty="0" err="1"/>
                <a:t>điểm</a:t>
              </a:r>
              <a:r>
                <a:rPr lang="en-US" sz="2000" dirty="0"/>
                <a:t> </a:t>
              </a:r>
              <a:r>
                <a:rPr lang="en-US" sz="2000" dirty="0" err="1"/>
                <a:t>thẳng</a:t>
              </a:r>
              <a:r>
                <a:rPr lang="en-US" sz="2000" dirty="0"/>
                <a:t> </a:t>
              </a:r>
              <a:r>
                <a:rPr lang="en-US" sz="2000" dirty="0" err="1"/>
                <a:t>hàng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3 </a:t>
              </a:r>
              <a:r>
                <a:rPr lang="en-US" sz="2000" dirty="0" err="1"/>
                <a:t>điểm</a:t>
              </a:r>
              <a:r>
                <a:rPr lang="en-US" sz="2000" dirty="0"/>
                <a:t> </a:t>
              </a:r>
              <a:r>
                <a:rPr lang="en-US" sz="2000" dirty="0" err="1"/>
                <a:t>nằm</a:t>
              </a:r>
              <a:r>
                <a:rPr lang="en-US" sz="2000" dirty="0"/>
                <a:t> </a:t>
              </a:r>
              <a:r>
                <a:rPr lang="en-US" sz="2000" dirty="0" err="1"/>
                <a:t>trên</a:t>
              </a:r>
              <a:r>
                <a:rPr lang="en-US" sz="2000" dirty="0"/>
                <a:t> 1 </a:t>
              </a:r>
              <a:r>
                <a:rPr lang="en-US" sz="2000" dirty="0" err="1"/>
                <a:t>đường</a:t>
              </a:r>
              <a:r>
                <a:rPr lang="en-US" sz="2000" dirty="0"/>
                <a:t> </a:t>
              </a:r>
              <a:r>
                <a:rPr lang="en-US" sz="2000" dirty="0" err="1"/>
                <a:t>thẳng</a:t>
              </a:r>
              <a:endParaRPr lang="en-US" sz="2000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872498" y="2331407"/>
              <a:ext cx="2395740" cy="1090473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3095559" y="3782962"/>
            <a:ext cx="551504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859307" y="3729173"/>
            <a:ext cx="81812" cy="98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17015" y="3720209"/>
            <a:ext cx="81812" cy="98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507927" y="3733656"/>
            <a:ext cx="81812" cy="98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758626" y="327675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82232" y="330620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26874" y="330620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0724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18" grpId="0" animBg="1"/>
      <p:bldP spid="36" grpId="0" animBg="1"/>
      <p:bldP spid="39" grpId="0" animBg="1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364" y="746558"/>
            <a:ext cx="1134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cong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ba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 rot="7842361">
            <a:off x="3209839" y="929878"/>
            <a:ext cx="4048709" cy="4002524"/>
          </a:xfrm>
          <a:prstGeom prst="arc">
            <a:avLst>
              <a:gd name="adj1" fmla="val 16200000"/>
              <a:gd name="adj2" fmla="val 4896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 rot="8153759">
            <a:off x="3572235" y="-1448877"/>
            <a:ext cx="5161188" cy="5437307"/>
          </a:xfrm>
          <a:prstGeom prst="arc">
            <a:avLst>
              <a:gd name="adj1" fmla="val 15359951"/>
              <a:gd name="adj2" fmla="val 59893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152829" y="403277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99280" y="4842463"/>
            <a:ext cx="292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87210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3" grpId="0" animBg="1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áp điện áp cao lúc hoàng hôn - Trả phí Bản quyền Một lần Cột điện cao thế Bức ảnh sẵn c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542468" cy="695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đường thẳng Hình ảnh - hình ảnh &amp; hình ảnh đẹp - Px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68" y="-2"/>
            <a:ext cx="5649531" cy="695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1184856" y="1571223"/>
            <a:ext cx="1017431" cy="2253802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Freeform 9"/>
          <p:cNvSpPr/>
          <p:nvPr/>
        </p:nvSpPr>
        <p:spPr>
          <a:xfrm>
            <a:off x="3593206" y="1182111"/>
            <a:ext cx="2395824" cy="1432300"/>
          </a:xfrm>
          <a:custGeom>
            <a:avLst/>
            <a:gdLst>
              <a:gd name="connsiteX0" fmla="*/ 0 w 2395824"/>
              <a:gd name="connsiteY0" fmla="*/ 1432300 h 1432300"/>
              <a:gd name="connsiteX1" fmla="*/ 2395470 w 2395824"/>
              <a:gd name="connsiteY1" fmla="*/ 826993 h 1432300"/>
              <a:gd name="connsiteX2" fmla="*/ 193183 w 2395824"/>
              <a:gd name="connsiteY2" fmla="*/ 775478 h 1432300"/>
              <a:gd name="connsiteX3" fmla="*/ 2009104 w 2395824"/>
              <a:gd name="connsiteY3" fmla="*/ 324717 h 1432300"/>
              <a:gd name="connsiteX4" fmla="*/ 193183 w 2395824"/>
              <a:gd name="connsiteY4" fmla="*/ 28503 h 1432300"/>
              <a:gd name="connsiteX5" fmla="*/ 154546 w 2395824"/>
              <a:gd name="connsiteY5" fmla="*/ 28503 h 143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5824" h="1432300">
                <a:moveTo>
                  <a:pt x="0" y="1432300"/>
                </a:moveTo>
                <a:cubicBezTo>
                  <a:pt x="1181636" y="1184381"/>
                  <a:pt x="2363273" y="936463"/>
                  <a:pt x="2395470" y="826993"/>
                </a:cubicBezTo>
                <a:cubicBezTo>
                  <a:pt x="2427667" y="717523"/>
                  <a:pt x="257577" y="859191"/>
                  <a:pt x="193183" y="775478"/>
                </a:cubicBezTo>
                <a:cubicBezTo>
                  <a:pt x="128789" y="691765"/>
                  <a:pt x="2009104" y="449213"/>
                  <a:pt x="2009104" y="324717"/>
                </a:cubicBezTo>
                <a:cubicBezTo>
                  <a:pt x="2009104" y="200221"/>
                  <a:pt x="502276" y="77872"/>
                  <a:pt x="193183" y="28503"/>
                </a:cubicBezTo>
                <a:cubicBezTo>
                  <a:pt x="-115910" y="-20866"/>
                  <a:pt x="19318" y="3818"/>
                  <a:pt x="154546" y="2850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1" name="Freeform 10"/>
          <p:cNvSpPr/>
          <p:nvPr/>
        </p:nvSpPr>
        <p:spPr>
          <a:xfrm>
            <a:off x="7308260" y="850006"/>
            <a:ext cx="1257490" cy="1983346"/>
          </a:xfrm>
          <a:custGeom>
            <a:avLst/>
            <a:gdLst>
              <a:gd name="connsiteX0" fmla="*/ 844067 w 1257490"/>
              <a:gd name="connsiteY0" fmla="*/ 0 h 1983346"/>
              <a:gd name="connsiteX1" fmla="*/ 6940 w 1257490"/>
              <a:gd name="connsiteY1" fmla="*/ 708338 h 1983346"/>
              <a:gd name="connsiteX2" fmla="*/ 1256191 w 1257490"/>
              <a:gd name="connsiteY2" fmla="*/ 1326524 h 1983346"/>
              <a:gd name="connsiteX3" fmla="*/ 264517 w 1257490"/>
              <a:gd name="connsiteY3" fmla="*/ 1983346 h 1983346"/>
              <a:gd name="connsiteX4" fmla="*/ 264517 w 1257490"/>
              <a:gd name="connsiteY4" fmla="*/ 1983346 h 1983346"/>
              <a:gd name="connsiteX5" fmla="*/ 264517 w 1257490"/>
              <a:gd name="connsiteY5" fmla="*/ 1983346 h 1983346"/>
              <a:gd name="connsiteX6" fmla="*/ 264517 w 1257490"/>
              <a:gd name="connsiteY6" fmla="*/ 1983346 h 198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7490" h="1983346">
                <a:moveTo>
                  <a:pt x="844067" y="0"/>
                </a:moveTo>
                <a:cubicBezTo>
                  <a:pt x="391160" y="243625"/>
                  <a:pt x="-61747" y="487251"/>
                  <a:pt x="6940" y="708338"/>
                </a:cubicBezTo>
                <a:cubicBezTo>
                  <a:pt x="75627" y="929425"/>
                  <a:pt x="1213262" y="1114023"/>
                  <a:pt x="1256191" y="1326524"/>
                </a:cubicBezTo>
                <a:cubicBezTo>
                  <a:pt x="1299120" y="1539025"/>
                  <a:pt x="264517" y="1983346"/>
                  <a:pt x="264517" y="1983346"/>
                </a:cubicBezTo>
                <a:lnTo>
                  <a:pt x="264517" y="1983346"/>
                </a:lnTo>
                <a:lnTo>
                  <a:pt x="264517" y="1983346"/>
                </a:lnTo>
                <a:lnTo>
                  <a:pt x="264517" y="1983346"/>
                </a:ln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3" name="Freeform 12"/>
          <p:cNvSpPr/>
          <p:nvPr/>
        </p:nvSpPr>
        <p:spPr>
          <a:xfrm>
            <a:off x="1223493" y="4018171"/>
            <a:ext cx="4134118" cy="1571260"/>
          </a:xfrm>
          <a:custGeom>
            <a:avLst/>
            <a:gdLst>
              <a:gd name="connsiteX0" fmla="*/ 0 w 4134118"/>
              <a:gd name="connsiteY0" fmla="*/ 1571260 h 1571260"/>
              <a:gd name="connsiteX1" fmla="*/ 953037 w 4134118"/>
              <a:gd name="connsiteY1" fmla="*/ 51553 h 1571260"/>
              <a:gd name="connsiteX2" fmla="*/ 1481070 w 4134118"/>
              <a:gd name="connsiteY2" fmla="*/ 1519744 h 1571260"/>
              <a:gd name="connsiteX3" fmla="*/ 2408349 w 4134118"/>
              <a:gd name="connsiteY3" fmla="*/ 37 h 1571260"/>
              <a:gd name="connsiteX4" fmla="*/ 3116687 w 4134118"/>
              <a:gd name="connsiteY4" fmla="*/ 1468229 h 1571260"/>
              <a:gd name="connsiteX5" fmla="*/ 4134118 w 4134118"/>
              <a:gd name="connsiteY5" fmla="*/ 38674 h 157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4118" h="1571260">
                <a:moveTo>
                  <a:pt x="0" y="1571260"/>
                </a:moveTo>
                <a:cubicBezTo>
                  <a:pt x="353096" y="815699"/>
                  <a:pt x="706192" y="60139"/>
                  <a:pt x="953037" y="51553"/>
                </a:cubicBezTo>
                <a:cubicBezTo>
                  <a:pt x="1199882" y="42967"/>
                  <a:pt x="1238518" y="1528330"/>
                  <a:pt x="1481070" y="1519744"/>
                </a:cubicBezTo>
                <a:cubicBezTo>
                  <a:pt x="1723622" y="1511158"/>
                  <a:pt x="2135746" y="8623"/>
                  <a:pt x="2408349" y="37"/>
                </a:cubicBezTo>
                <a:cubicBezTo>
                  <a:pt x="2680952" y="-8549"/>
                  <a:pt x="2829059" y="1461790"/>
                  <a:pt x="3116687" y="1468229"/>
                </a:cubicBezTo>
                <a:cubicBezTo>
                  <a:pt x="3404315" y="1474668"/>
                  <a:pt x="3769216" y="756671"/>
                  <a:pt x="4134118" y="3867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6" name="Freeform 15"/>
          <p:cNvSpPr/>
          <p:nvPr/>
        </p:nvSpPr>
        <p:spPr>
          <a:xfrm>
            <a:off x="7219427" y="3721994"/>
            <a:ext cx="1898815" cy="1931831"/>
          </a:xfrm>
          <a:custGeom>
            <a:avLst/>
            <a:gdLst>
              <a:gd name="connsiteX0" fmla="*/ 1435176 w 1898815"/>
              <a:gd name="connsiteY0" fmla="*/ 0 h 1931831"/>
              <a:gd name="connsiteX1" fmla="*/ 147288 w 1898815"/>
              <a:gd name="connsiteY1" fmla="*/ 579550 h 1931831"/>
              <a:gd name="connsiteX2" fmla="*/ 224562 w 1898815"/>
              <a:gd name="connsiteY2" fmla="*/ 1661375 h 1931831"/>
              <a:gd name="connsiteX3" fmla="*/ 1898815 w 1898815"/>
              <a:gd name="connsiteY3" fmla="*/ 1931831 h 1931831"/>
              <a:gd name="connsiteX4" fmla="*/ 1898815 w 1898815"/>
              <a:gd name="connsiteY4" fmla="*/ 1931831 h 193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8815" h="1931831">
                <a:moveTo>
                  <a:pt x="1435176" y="0"/>
                </a:moveTo>
                <a:cubicBezTo>
                  <a:pt x="892116" y="151327"/>
                  <a:pt x="349057" y="302654"/>
                  <a:pt x="147288" y="579550"/>
                </a:cubicBezTo>
                <a:cubicBezTo>
                  <a:pt x="-54481" y="856446"/>
                  <a:pt x="-67359" y="1435995"/>
                  <a:pt x="224562" y="1661375"/>
                </a:cubicBezTo>
                <a:cubicBezTo>
                  <a:pt x="516483" y="1886755"/>
                  <a:pt x="1898815" y="1931831"/>
                  <a:pt x="1898815" y="1931831"/>
                </a:cubicBezTo>
                <a:lnTo>
                  <a:pt x="1898815" y="1931831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9327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ầu Thê 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52" y="244700"/>
            <a:ext cx="6370747" cy="338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nh-con-duong-dep.jpg (2048×1367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" y="244701"/>
            <a:ext cx="5768292" cy="338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Giải Bài 21: Đọc: Thả diều SGK Tiếng Việt 2 tập 1 Kết nối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621" y="3631843"/>
            <a:ext cx="6240379" cy="284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istrator\Downloads\image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811" y="2229852"/>
            <a:ext cx="7308359" cy="585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21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5628" y="2369713"/>
            <a:ext cx="5885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37328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40572" y="135089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64201" r="11718" b="14805"/>
          <a:stretch/>
        </p:blipFill>
        <p:spPr bwMode="auto">
          <a:xfrm>
            <a:off x="2991395" y="901338"/>
            <a:ext cx="8232584" cy="35139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572" y="4689566"/>
            <a:ext cx="961838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cong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7104" y="4689566"/>
            <a:ext cx="1741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BC, DE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x, y</a:t>
            </a:r>
          </a:p>
        </p:txBody>
      </p:sp>
    </p:spTree>
    <p:extLst>
      <p:ext uri="{BB962C8B-B14F-4D97-AF65-F5344CB8AC3E}">
        <p14:creationId xmlns:p14="http://schemas.microsoft.com/office/powerpoint/2010/main" val="19739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2138543" cy="617957"/>
            <a:chOff x="1144472" y="1425114"/>
            <a:chExt cx="2138543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53450" y="1472482"/>
              <a:ext cx="1829565" cy="523220"/>
              <a:chOff x="1154453" y="4796255"/>
              <a:chExt cx="1829565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796923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54453" y="4796255"/>
                <a:ext cx="18295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  Đ, S  ?</a:t>
                </a: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12193" r="10975" b="74259"/>
          <a:stretch/>
        </p:blipFill>
        <p:spPr bwMode="auto">
          <a:xfrm>
            <a:off x="608397" y="1356286"/>
            <a:ext cx="10524060" cy="26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4744" y="4007395"/>
            <a:ext cx="96183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Ba </a:t>
            </a:r>
            <a:r>
              <a:rPr lang="en-US" sz="2800" dirty="0" err="1"/>
              <a:t>điểm</a:t>
            </a:r>
            <a:r>
              <a:rPr lang="en-US" sz="2800" dirty="0"/>
              <a:t> A, B, C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Ba </a:t>
            </a:r>
            <a:r>
              <a:rPr lang="en-US" sz="2800" dirty="0" err="1"/>
              <a:t>điểm</a:t>
            </a:r>
            <a:r>
              <a:rPr lang="en-US" sz="2800" dirty="0"/>
              <a:t> D, E, G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6270171" y="4673600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270171" y="5334673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87989" y="4572560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7989" y="5238765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6842" y="1068363"/>
            <a:ext cx="622411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38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7" grpId="0" animBg="1"/>
      <p:bldP spid="10" grpId="0" animBg="1"/>
      <p:bldP spid="11" grpId="0" uiExpand="1" build="p"/>
      <p:bldP spid="12" grpId="0" uiExpand="1" build="p"/>
      <p:bldP spid="13" grpId="0" uiExpand="1" build="p"/>
      <p:bldP spid="13" grpI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8386308" cy="617957"/>
            <a:chOff x="1144472" y="1425114"/>
            <a:chExt cx="8386308" cy="617957"/>
          </a:xfrm>
        </p:grpSpPr>
        <p:sp>
          <p:nvSpPr>
            <p:cNvPr id="6" name="TextBox 5"/>
            <p:cNvSpPr txBox="1"/>
            <p:nvPr/>
          </p:nvSpPr>
          <p:spPr>
            <a:xfrm>
              <a:off x="1453450" y="1519851"/>
              <a:ext cx="8077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   </a:t>
              </a: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3 </a:t>
              </a:r>
              <a:r>
                <a:rPr lang="en-US" sz="2800" dirty="0" err="1"/>
                <a:t>điểm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7" name="Isosceles Triangle 6"/>
          <p:cNvSpPr/>
          <p:nvPr/>
        </p:nvSpPr>
        <p:spPr>
          <a:xfrm>
            <a:off x="2553566" y="1724296"/>
            <a:ext cx="3977858" cy="380129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  <a:endCxn id="7" idx="3"/>
          </p:cNvCxnSpPr>
          <p:nvPr/>
        </p:nvCxnSpPr>
        <p:spPr>
          <a:xfrm>
            <a:off x="4542495" y="1724296"/>
            <a:ext cx="0" cy="3801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47183" y="1724296"/>
            <a:ext cx="0" cy="38012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368893" y="986048"/>
            <a:ext cx="575678" cy="1015663"/>
            <a:chOff x="3576640" y="3851868"/>
            <a:chExt cx="575678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8804" y="4066896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66568" y="3520804"/>
            <a:ext cx="499596" cy="1167433"/>
            <a:chOff x="3576640" y="3851868"/>
            <a:chExt cx="499596" cy="1167433"/>
          </a:xfrm>
        </p:grpSpPr>
        <p:sp>
          <p:nvSpPr>
            <p:cNvPr id="23" name="TextBox 22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9536" y="4496081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73780" y="1950511"/>
            <a:ext cx="4781006" cy="673050"/>
            <a:chOff x="8872498" y="2279156"/>
            <a:chExt cx="2572494" cy="673050"/>
          </a:xfrm>
        </p:grpSpPr>
        <p:sp>
          <p:nvSpPr>
            <p:cNvPr id="28" name="TextBox 27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A, H, M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2600699" y="5525588"/>
            <a:ext cx="393072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119333" y="4813465"/>
            <a:ext cx="504580" cy="1015663"/>
            <a:chOff x="3338760" y="3851868"/>
            <a:chExt cx="504580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8760" y="40980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9137" y="4813465"/>
            <a:ext cx="654113" cy="1015663"/>
            <a:chOff x="3576640" y="3851868"/>
            <a:chExt cx="654113" cy="1015663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86401" y="409808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07987" y="4813465"/>
            <a:ext cx="525281" cy="1292661"/>
            <a:chOff x="3318059" y="3851868"/>
            <a:chExt cx="525281" cy="1292661"/>
          </a:xfrm>
        </p:grpSpPr>
        <p:sp>
          <p:nvSpPr>
            <p:cNvPr id="20" name="TextBox 19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8059" y="4621309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35037" y="2878032"/>
            <a:ext cx="4781006" cy="673050"/>
            <a:chOff x="8872498" y="2279156"/>
            <a:chExt cx="2572494" cy="673050"/>
          </a:xfrm>
        </p:grpSpPr>
        <p:sp>
          <p:nvSpPr>
            <p:cNvPr id="34" name="TextBox 33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B, M, C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62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8483"/>
            <a:ext cx="12161838" cy="6841034"/>
          </a:xfrm>
          <a:prstGeom prst="rect">
            <a:avLst/>
          </a:prstGeom>
        </p:spPr>
      </p:pic>
      <p:grpSp>
        <p:nvGrpSpPr>
          <p:cNvPr id="5" name="Google Shape;5031;p63"/>
          <p:cNvGrpSpPr/>
          <p:nvPr/>
        </p:nvGrpSpPr>
        <p:grpSpPr>
          <a:xfrm>
            <a:off x="10316308" y="3013869"/>
            <a:ext cx="1710566" cy="1938294"/>
            <a:chOff x="6685957" y="2450061"/>
            <a:chExt cx="1738047" cy="2127646"/>
          </a:xfrm>
        </p:grpSpPr>
        <p:sp>
          <p:nvSpPr>
            <p:cNvPr id="6" name="Google Shape;5032;p63"/>
            <p:cNvSpPr/>
            <p:nvPr/>
          </p:nvSpPr>
          <p:spPr>
            <a:xfrm>
              <a:off x="69968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" name="Google Shape;5033;p63"/>
            <p:cNvGrpSpPr/>
            <p:nvPr/>
          </p:nvGrpSpPr>
          <p:grpSpPr>
            <a:xfrm>
              <a:off x="6685957" y="2450061"/>
              <a:ext cx="1738047" cy="2092632"/>
              <a:chOff x="1610033" y="1062587"/>
              <a:chExt cx="391302" cy="471133"/>
            </a:xfrm>
          </p:grpSpPr>
          <p:sp>
            <p:nvSpPr>
              <p:cNvPr id="8" name="Google Shape;5034;p63"/>
              <p:cNvSpPr/>
              <p:nvPr/>
            </p:nvSpPr>
            <p:spPr>
              <a:xfrm>
                <a:off x="1633817" y="1256527"/>
                <a:ext cx="112599" cy="215227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5035;p63"/>
              <p:cNvSpPr/>
              <p:nvPr/>
            </p:nvSpPr>
            <p:spPr>
              <a:xfrm>
                <a:off x="1695490" y="1421268"/>
                <a:ext cx="50926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5036;p63"/>
              <p:cNvSpPr/>
              <p:nvPr/>
            </p:nvSpPr>
            <p:spPr>
              <a:xfrm>
                <a:off x="1610033" y="1203739"/>
                <a:ext cx="54256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5037;p63"/>
              <p:cNvSpPr/>
              <p:nvPr/>
            </p:nvSpPr>
            <p:spPr>
              <a:xfrm>
                <a:off x="1611595" y="1203739"/>
                <a:ext cx="24823" cy="67264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lnTo>
                      <a:pt x="3851" y="75"/>
                    </a:ln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5038;p63"/>
              <p:cNvSpPr/>
              <p:nvPr/>
            </p:nvSpPr>
            <p:spPr>
              <a:xfrm>
                <a:off x="1617039" y="1203739"/>
                <a:ext cx="41366" cy="69618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lnTo>
                      <a:pt x="3033" y="2632"/>
                    </a:ln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lnTo>
                      <a:pt x="3459" y="1353"/>
                    </a:ln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lnTo>
                      <a:pt x="3560" y="952"/>
                    </a:ln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5039;p63"/>
              <p:cNvSpPr/>
              <p:nvPr/>
            </p:nvSpPr>
            <p:spPr>
              <a:xfrm>
                <a:off x="1919203" y="1374799"/>
                <a:ext cx="76249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5040;p63"/>
              <p:cNvSpPr/>
              <p:nvPr/>
            </p:nvSpPr>
            <p:spPr>
              <a:xfrm>
                <a:off x="1929063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5041;p63"/>
              <p:cNvSpPr/>
              <p:nvPr/>
            </p:nvSpPr>
            <p:spPr>
              <a:xfrm>
                <a:off x="1929063" y="1480709"/>
                <a:ext cx="52993" cy="41636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5042;p63"/>
              <p:cNvSpPr/>
              <p:nvPr/>
            </p:nvSpPr>
            <p:spPr>
              <a:xfrm>
                <a:off x="1692695" y="1374799"/>
                <a:ext cx="76243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5043;p63"/>
              <p:cNvSpPr/>
              <p:nvPr/>
            </p:nvSpPr>
            <p:spPr>
              <a:xfrm>
                <a:off x="1692695" y="1376525"/>
                <a:ext cx="62554" cy="139096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5044;p63"/>
              <p:cNvSpPr/>
              <p:nvPr/>
            </p:nvSpPr>
            <p:spPr>
              <a:xfrm>
                <a:off x="1706084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5045;p63"/>
              <p:cNvSpPr/>
              <p:nvPr/>
            </p:nvSpPr>
            <p:spPr>
              <a:xfrm>
                <a:off x="1728458" y="1480762"/>
                <a:ext cx="30619" cy="41624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5046;p63"/>
              <p:cNvSpPr/>
              <p:nvPr/>
            </p:nvSpPr>
            <p:spPr>
              <a:xfrm>
                <a:off x="1730519" y="1491914"/>
                <a:ext cx="13248" cy="30326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5047;p63"/>
              <p:cNvSpPr/>
              <p:nvPr/>
            </p:nvSpPr>
            <p:spPr>
              <a:xfrm>
                <a:off x="1709766" y="1492613"/>
                <a:ext cx="19109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5048;p63"/>
              <p:cNvSpPr/>
              <p:nvPr/>
            </p:nvSpPr>
            <p:spPr>
              <a:xfrm>
                <a:off x="1768932" y="1286735"/>
                <a:ext cx="164847" cy="235652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5049;p63"/>
              <p:cNvSpPr/>
              <p:nvPr/>
            </p:nvSpPr>
            <p:spPr>
              <a:xfrm>
                <a:off x="1798664" y="1371857"/>
                <a:ext cx="102293" cy="15053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5050;p63"/>
              <p:cNvSpPr/>
              <p:nvPr/>
            </p:nvSpPr>
            <p:spPr>
              <a:xfrm>
                <a:off x="1866010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5051;p63"/>
              <p:cNvSpPr/>
              <p:nvPr/>
            </p:nvSpPr>
            <p:spPr>
              <a:xfrm>
                <a:off x="1881085" y="1367106"/>
                <a:ext cx="23555" cy="140711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5052;p63"/>
              <p:cNvSpPr/>
              <p:nvPr/>
            </p:nvSpPr>
            <p:spPr>
              <a:xfrm>
                <a:off x="1854312" y="1487756"/>
                <a:ext cx="97718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5053;p63"/>
              <p:cNvSpPr/>
              <p:nvPr/>
            </p:nvSpPr>
            <p:spPr>
              <a:xfrm>
                <a:off x="1854312" y="1487756"/>
                <a:ext cx="69166" cy="40667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5054;p63"/>
              <p:cNvSpPr/>
              <p:nvPr/>
            </p:nvSpPr>
            <p:spPr>
              <a:xfrm>
                <a:off x="1877109" y="1493823"/>
                <a:ext cx="11780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5055;p63"/>
              <p:cNvSpPr/>
              <p:nvPr/>
            </p:nvSpPr>
            <p:spPr>
              <a:xfrm>
                <a:off x="1902237" y="1494251"/>
                <a:ext cx="13736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5056;p63"/>
              <p:cNvSpPr/>
              <p:nvPr/>
            </p:nvSpPr>
            <p:spPr>
              <a:xfrm>
                <a:off x="1753035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5057;p63"/>
              <p:cNvSpPr/>
              <p:nvPr/>
            </p:nvSpPr>
            <p:spPr>
              <a:xfrm>
                <a:off x="1801312" y="1341725"/>
                <a:ext cx="21640" cy="15220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5058;p63"/>
              <p:cNvSpPr/>
              <p:nvPr/>
            </p:nvSpPr>
            <p:spPr>
              <a:xfrm>
                <a:off x="1753035" y="1311470"/>
                <a:ext cx="44602" cy="21091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5059;p63"/>
              <p:cNvSpPr/>
              <p:nvPr/>
            </p:nvSpPr>
            <p:spPr>
              <a:xfrm>
                <a:off x="1747004" y="1487756"/>
                <a:ext cx="97859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5060;p63"/>
              <p:cNvSpPr/>
              <p:nvPr/>
            </p:nvSpPr>
            <p:spPr>
              <a:xfrm>
                <a:off x="1747004" y="1487727"/>
                <a:ext cx="76389" cy="41577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5061;p63"/>
              <p:cNvSpPr/>
              <p:nvPr/>
            </p:nvSpPr>
            <p:spPr>
              <a:xfrm>
                <a:off x="1773641" y="1500359"/>
                <a:ext cx="12779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5062;p63"/>
              <p:cNvSpPr/>
              <p:nvPr/>
            </p:nvSpPr>
            <p:spPr>
              <a:xfrm>
                <a:off x="1802974" y="1492296"/>
                <a:ext cx="14241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5063;p63"/>
              <p:cNvSpPr/>
              <p:nvPr/>
            </p:nvSpPr>
            <p:spPr>
              <a:xfrm>
                <a:off x="1783354" y="1286735"/>
                <a:ext cx="136888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5064;p63"/>
              <p:cNvSpPr/>
              <p:nvPr/>
            </p:nvSpPr>
            <p:spPr>
              <a:xfrm>
                <a:off x="1681361" y="1073070"/>
                <a:ext cx="319241" cy="269107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Google Shape;5065;p63"/>
              <p:cNvSpPr/>
              <p:nvPr/>
            </p:nvSpPr>
            <p:spPr>
              <a:xfrm>
                <a:off x="1683275" y="1073070"/>
                <a:ext cx="184126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5066;p63"/>
              <p:cNvSpPr/>
              <p:nvPr/>
            </p:nvSpPr>
            <p:spPr>
              <a:xfrm>
                <a:off x="1811172" y="1076717"/>
                <a:ext cx="253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5067;p63"/>
              <p:cNvSpPr/>
              <p:nvPr/>
            </p:nvSpPr>
            <p:spPr>
              <a:xfrm>
                <a:off x="1854887" y="1073774"/>
                <a:ext cx="10159" cy="87858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5068;p63"/>
              <p:cNvSpPr/>
              <p:nvPr/>
            </p:nvSpPr>
            <p:spPr>
              <a:xfrm>
                <a:off x="1873227" y="1091292"/>
                <a:ext cx="41566" cy="82514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5069;p63"/>
              <p:cNvSpPr/>
              <p:nvPr/>
            </p:nvSpPr>
            <p:spPr>
              <a:xfrm>
                <a:off x="1893675" y="1121312"/>
                <a:ext cx="5482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5070;p63"/>
              <p:cNvSpPr/>
              <p:nvPr/>
            </p:nvSpPr>
            <p:spPr>
              <a:xfrm>
                <a:off x="1897257" y="1150311"/>
                <a:ext cx="71110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5071;p63"/>
              <p:cNvSpPr/>
              <p:nvPr/>
            </p:nvSpPr>
            <p:spPr>
              <a:xfrm>
                <a:off x="1901527" y="1168410"/>
                <a:ext cx="76113" cy="28270"/>
              </a:xfrm>
              <a:custGeom>
                <a:avLst/>
                <a:gdLst/>
                <a:ahLst/>
                <a:cxnLst/>
                <a:rect l="l" t="t" r="r" b="b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5072;p63"/>
              <p:cNvSpPr/>
              <p:nvPr/>
            </p:nvSpPr>
            <p:spPr>
              <a:xfrm>
                <a:off x="1874413" y="1194020"/>
                <a:ext cx="11279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5073;p63"/>
              <p:cNvSpPr/>
              <p:nvPr/>
            </p:nvSpPr>
            <p:spPr>
              <a:xfrm>
                <a:off x="1889958" y="1226918"/>
                <a:ext cx="103726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5074;p63"/>
              <p:cNvSpPr/>
              <p:nvPr/>
            </p:nvSpPr>
            <p:spPr>
              <a:xfrm>
                <a:off x="1865452" y="1244371"/>
                <a:ext cx="116751" cy="90067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lnTo>
                      <a:pt x="1810" y="1828"/>
                    </a:ln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lnTo>
                      <a:pt x="3740" y="2204"/>
                    </a:ln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5075;p63"/>
              <p:cNvSpPr/>
              <p:nvPr/>
            </p:nvSpPr>
            <p:spPr>
              <a:xfrm>
                <a:off x="1854887" y="1263409"/>
                <a:ext cx="12955" cy="78093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076;p63"/>
              <p:cNvSpPr/>
              <p:nvPr/>
            </p:nvSpPr>
            <p:spPr>
              <a:xfrm>
                <a:off x="1830158" y="1264372"/>
                <a:ext cx="11369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077;p63"/>
              <p:cNvSpPr/>
              <p:nvPr/>
            </p:nvSpPr>
            <p:spPr>
              <a:xfrm>
                <a:off x="1810145" y="1266005"/>
                <a:ext cx="19538" cy="72995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5078;p63"/>
              <p:cNvSpPr/>
              <p:nvPr/>
            </p:nvSpPr>
            <p:spPr>
              <a:xfrm>
                <a:off x="1769965" y="1265506"/>
                <a:ext cx="41930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079;p63"/>
              <p:cNvSpPr/>
              <p:nvPr/>
            </p:nvSpPr>
            <p:spPr>
              <a:xfrm>
                <a:off x="1743322" y="1260044"/>
                <a:ext cx="50498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5080;p63"/>
              <p:cNvSpPr/>
              <p:nvPr/>
            </p:nvSpPr>
            <p:spPr>
              <a:xfrm>
                <a:off x="1716243" y="1256574"/>
                <a:ext cx="61591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5081;p63"/>
              <p:cNvSpPr/>
              <p:nvPr/>
            </p:nvSpPr>
            <p:spPr>
              <a:xfrm>
                <a:off x="1701374" y="1243578"/>
                <a:ext cx="73612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5082;p63"/>
              <p:cNvSpPr/>
              <p:nvPr/>
            </p:nvSpPr>
            <p:spPr>
              <a:xfrm>
                <a:off x="1695196" y="1236408"/>
                <a:ext cx="69724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Google Shape;5083;p63"/>
              <p:cNvSpPr/>
              <p:nvPr/>
            </p:nvSpPr>
            <p:spPr>
              <a:xfrm>
                <a:off x="1686658" y="1230717"/>
                <a:ext cx="67416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5084;p63"/>
              <p:cNvSpPr/>
              <p:nvPr/>
            </p:nvSpPr>
            <p:spPr>
              <a:xfrm>
                <a:off x="1687685" y="1206240"/>
                <a:ext cx="97895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5085;p63"/>
              <p:cNvSpPr/>
              <p:nvPr/>
            </p:nvSpPr>
            <p:spPr>
              <a:xfrm>
                <a:off x="1708733" y="1162819"/>
                <a:ext cx="85879" cy="63341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5086;p63"/>
              <p:cNvSpPr/>
              <p:nvPr/>
            </p:nvSpPr>
            <p:spPr>
              <a:xfrm>
                <a:off x="1737584" y="1129411"/>
                <a:ext cx="75432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5087;p63"/>
              <p:cNvSpPr/>
              <p:nvPr/>
            </p:nvSpPr>
            <p:spPr>
              <a:xfrm>
                <a:off x="1784535" y="1092467"/>
                <a:ext cx="33238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5088;p63"/>
              <p:cNvSpPr/>
              <p:nvPr/>
            </p:nvSpPr>
            <p:spPr>
              <a:xfrm>
                <a:off x="1864518" y="1076129"/>
                <a:ext cx="14805" cy="6198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5089;p63"/>
              <p:cNvSpPr/>
              <p:nvPr/>
            </p:nvSpPr>
            <p:spPr>
              <a:xfrm>
                <a:off x="1743322" y="1110061"/>
                <a:ext cx="221370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5090;p63"/>
              <p:cNvSpPr/>
              <p:nvPr/>
            </p:nvSpPr>
            <p:spPr>
              <a:xfrm>
                <a:off x="1738905" y="1115111"/>
                <a:ext cx="207681" cy="190621"/>
              </a:xfrm>
              <a:custGeom>
                <a:avLst/>
                <a:gdLst/>
                <a:ahLst/>
                <a:cxnLst/>
                <a:rect l="l" t="t" r="r" b="b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5091;p63"/>
              <p:cNvSpPr/>
              <p:nvPr/>
            </p:nvSpPr>
            <p:spPr>
              <a:xfrm>
                <a:off x="1738905" y="1115129"/>
                <a:ext cx="112893" cy="14763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5092;p63"/>
              <p:cNvSpPr/>
              <p:nvPr/>
            </p:nvSpPr>
            <p:spPr>
              <a:xfrm>
                <a:off x="1876668" y="1203886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5093;p63"/>
              <p:cNvSpPr/>
              <p:nvPr/>
            </p:nvSpPr>
            <p:spPr>
              <a:xfrm>
                <a:off x="1802487" y="1193286"/>
                <a:ext cx="16455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5094;p63"/>
              <p:cNvSpPr/>
              <p:nvPr/>
            </p:nvSpPr>
            <p:spPr>
              <a:xfrm>
                <a:off x="1829571" y="1222578"/>
                <a:ext cx="109064" cy="83113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lnTo>
                      <a:pt x="7319" y="8171"/>
                    </a:ln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5095;p63"/>
              <p:cNvSpPr/>
              <p:nvPr/>
            </p:nvSpPr>
            <p:spPr>
              <a:xfrm>
                <a:off x="1804108" y="1187249"/>
                <a:ext cx="65208" cy="86126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5096;p63"/>
              <p:cNvSpPr/>
              <p:nvPr/>
            </p:nvSpPr>
            <p:spPr>
              <a:xfrm>
                <a:off x="1804255" y="1187548"/>
                <a:ext cx="41953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5097;p63"/>
              <p:cNvSpPr/>
              <p:nvPr/>
            </p:nvSpPr>
            <p:spPr>
              <a:xfrm>
                <a:off x="1804989" y="1243548"/>
                <a:ext cx="62413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5098;p63"/>
              <p:cNvSpPr/>
              <p:nvPr/>
            </p:nvSpPr>
            <p:spPr>
              <a:xfrm>
                <a:off x="1809305" y="1245692"/>
                <a:ext cx="15269" cy="5773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5099;p63"/>
              <p:cNvSpPr/>
              <p:nvPr/>
            </p:nvSpPr>
            <p:spPr>
              <a:xfrm>
                <a:off x="1825554" y="1246021"/>
                <a:ext cx="4169" cy="2572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5100;p63"/>
              <p:cNvSpPr/>
              <p:nvPr/>
            </p:nvSpPr>
            <p:spPr>
              <a:xfrm>
                <a:off x="1875347" y="1202705"/>
                <a:ext cx="16273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5101;p63"/>
              <p:cNvSpPr/>
              <p:nvPr/>
            </p:nvSpPr>
            <p:spPr>
              <a:xfrm>
                <a:off x="1880497" y="1204009"/>
                <a:ext cx="4686" cy="479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5102;p63"/>
              <p:cNvSpPr/>
              <p:nvPr/>
            </p:nvSpPr>
            <p:spPr>
              <a:xfrm>
                <a:off x="1879170" y="1209359"/>
                <a:ext cx="3095" cy="331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5103;p63"/>
              <p:cNvSpPr/>
              <p:nvPr/>
            </p:nvSpPr>
            <p:spPr>
              <a:xfrm>
                <a:off x="1801019" y="1192258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5104;p63"/>
              <p:cNvSpPr/>
              <p:nvPr/>
            </p:nvSpPr>
            <p:spPr>
              <a:xfrm>
                <a:off x="1806903" y="1192792"/>
                <a:ext cx="4076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5105;p63"/>
              <p:cNvSpPr/>
              <p:nvPr/>
            </p:nvSpPr>
            <p:spPr>
              <a:xfrm>
                <a:off x="1805059" y="1197849"/>
                <a:ext cx="3471" cy="415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5106;p63"/>
              <p:cNvSpPr/>
              <p:nvPr/>
            </p:nvSpPr>
            <p:spPr>
              <a:xfrm>
                <a:off x="1748619" y="1213493"/>
                <a:ext cx="49235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5107;p63"/>
              <p:cNvSpPr/>
              <p:nvPr/>
            </p:nvSpPr>
            <p:spPr>
              <a:xfrm>
                <a:off x="1765426" y="1272153"/>
                <a:ext cx="32211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5108;p63"/>
              <p:cNvSpPr/>
              <p:nvPr/>
            </p:nvSpPr>
            <p:spPr>
              <a:xfrm>
                <a:off x="1782473" y="1245387"/>
                <a:ext cx="15380" cy="8298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5109;p63"/>
              <p:cNvSpPr/>
              <p:nvPr/>
            </p:nvSpPr>
            <p:spPr>
              <a:xfrm>
                <a:off x="1776583" y="1273340"/>
                <a:ext cx="21053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lnTo>
                      <a:pt x="1" y="28"/>
                    </a:ln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5110;p63"/>
              <p:cNvSpPr/>
              <p:nvPr/>
            </p:nvSpPr>
            <p:spPr>
              <a:xfrm>
                <a:off x="1863027" y="1222578"/>
                <a:ext cx="75608" cy="44314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5111;p63"/>
              <p:cNvSpPr/>
              <p:nvPr/>
            </p:nvSpPr>
            <p:spPr>
              <a:xfrm>
                <a:off x="1858980" y="1272882"/>
                <a:ext cx="44925" cy="19773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5112;p63"/>
              <p:cNvSpPr/>
              <p:nvPr/>
            </p:nvSpPr>
            <p:spPr>
              <a:xfrm>
                <a:off x="1776143" y="1226841"/>
                <a:ext cx="102869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5113;p63"/>
              <p:cNvSpPr/>
              <p:nvPr/>
            </p:nvSpPr>
            <p:spPr>
              <a:xfrm>
                <a:off x="1799104" y="1226841"/>
                <a:ext cx="79907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5114;p63"/>
              <p:cNvSpPr/>
              <p:nvPr/>
            </p:nvSpPr>
            <p:spPr>
              <a:xfrm>
                <a:off x="1787624" y="1257901"/>
                <a:ext cx="80512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5115;p63"/>
              <p:cNvSpPr/>
              <p:nvPr/>
            </p:nvSpPr>
            <p:spPr>
              <a:xfrm>
                <a:off x="1787917" y="1268935"/>
                <a:ext cx="73154" cy="10165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5116;p63"/>
              <p:cNvSpPr/>
              <p:nvPr/>
            </p:nvSpPr>
            <p:spPr>
              <a:xfrm>
                <a:off x="1791200" y="1280974"/>
                <a:ext cx="59571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5117;p63"/>
              <p:cNvSpPr/>
              <p:nvPr/>
            </p:nvSpPr>
            <p:spPr>
              <a:xfrm>
                <a:off x="1726984" y="1062587"/>
                <a:ext cx="79314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5118;p63"/>
              <p:cNvSpPr/>
              <p:nvPr/>
            </p:nvSpPr>
            <p:spPr>
              <a:xfrm>
                <a:off x="1756664" y="1081456"/>
                <a:ext cx="34055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5119;p63"/>
              <p:cNvSpPr/>
              <p:nvPr/>
            </p:nvSpPr>
            <p:spPr>
              <a:xfrm>
                <a:off x="1754791" y="1079547"/>
                <a:ext cx="36962" cy="24118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5120;p63"/>
              <p:cNvSpPr/>
              <p:nvPr/>
            </p:nvSpPr>
            <p:spPr>
              <a:xfrm>
                <a:off x="1926268" y="1096067"/>
                <a:ext cx="75068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5121;p63"/>
              <p:cNvSpPr/>
              <p:nvPr/>
            </p:nvSpPr>
            <p:spPr>
              <a:xfrm>
                <a:off x="1938482" y="1117495"/>
                <a:ext cx="36151" cy="25017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5122;p63"/>
              <p:cNvSpPr/>
              <p:nvPr/>
            </p:nvSpPr>
            <p:spPr>
              <a:xfrm>
                <a:off x="1936762" y="1116250"/>
                <a:ext cx="39757" cy="1643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7" name="Google Shape;5123;p63"/>
          <p:cNvGrpSpPr/>
          <p:nvPr/>
        </p:nvGrpSpPr>
        <p:grpSpPr>
          <a:xfrm>
            <a:off x="731696" y="2878791"/>
            <a:ext cx="1363515" cy="1515218"/>
            <a:chOff x="5038641" y="2573327"/>
            <a:chExt cx="1540798" cy="2004380"/>
          </a:xfrm>
        </p:grpSpPr>
        <p:sp>
          <p:nvSpPr>
            <p:cNvPr id="98" name="Google Shape;5124;p63"/>
            <p:cNvSpPr/>
            <p:nvPr/>
          </p:nvSpPr>
          <p:spPr>
            <a:xfrm>
              <a:off x="50811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5125;p63"/>
            <p:cNvSpPr/>
            <p:nvPr/>
          </p:nvSpPr>
          <p:spPr>
            <a:xfrm>
              <a:off x="5072679" y="3877998"/>
              <a:ext cx="495004" cy="581413"/>
            </a:xfrm>
            <a:custGeom>
              <a:avLst/>
              <a:gdLst/>
              <a:ahLst/>
              <a:cxnLst/>
              <a:rect l="l" t="t" r="r" b="b"/>
              <a:pathLst>
                <a:path w="4159" h="4885" extrusionOk="0">
                  <a:moveTo>
                    <a:pt x="1626" y="0"/>
                  </a:moveTo>
                  <a:cubicBezTo>
                    <a:pt x="1471" y="0"/>
                    <a:pt x="1308" y="46"/>
                    <a:pt x="1142" y="152"/>
                  </a:cubicBezTo>
                  <a:cubicBezTo>
                    <a:pt x="0" y="856"/>
                    <a:pt x="946" y="2533"/>
                    <a:pt x="1472" y="3274"/>
                  </a:cubicBezTo>
                  <a:cubicBezTo>
                    <a:pt x="1731" y="3622"/>
                    <a:pt x="2097" y="4005"/>
                    <a:pt x="1990" y="4041"/>
                  </a:cubicBezTo>
                  <a:cubicBezTo>
                    <a:pt x="1874" y="4068"/>
                    <a:pt x="785" y="4773"/>
                    <a:pt x="982" y="4853"/>
                  </a:cubicBezTo>
                  <a:cubicBezTo>
                    <a:pt x="1033" y="4877"/>
                    <a:pt x="1213" y="4885"/>
                    <a:pt x="1451" y="4885"/>
                  </a:cubicBezTo>
                  <a:cubicBezTo>
                    <a:pt x="1752" y="4885"/>
                    <a:pt x="2146" y="4872"/>
                    <a:pt x="2489" y="4862"/>
                  </a:cubicBezTo>
                  <a:cubicBezTo>
                    <a:pt x="2909" y="4844"/>
                    <a:pt x="3248" y="4826"/>
                    <a:pt x="3248" y="4826"/>
                  </a:cubicBezTo>
                  <a:cubicBezTo>
                    <a:pt x="3248" y="4826"/>
                    <a:pt x="3252" y="4827"/>
                    <a:pt x="3260" y="4827"/>
                  </a:cubicBezTo>
                  <a:cubicBezTo>
                    <a:pt x="3372" y="4827"/>
                    <a:pt x="4159" y="4718"/>
                    <a:pt x="3203" y="1543"/>
                  </a:cubicBezTo>
                  <a:cubicBezTo>
                    <a:pt x="3194" y="1516"/>
                    <a:pt x="2926" y="910"/>
                    <a:pt x="2498" y="464"/>
                  </a:cubicBezTo>
                  <a:cubicBezTo>
                    <a:pt x="2256" y="203"/>
                    <a:pt x="1956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5126;p63"/>
            <p:cNvSpPr/>
            <p:nvPr/>
          </p:nvSpPr>
          <p:spPr>
            <a:xfrm>
              <a:off x="5232995" y="3975593"/>
              <a:ext cx="39396" cy="34159"/>
            </a:xfrm>
            <a:custGeom>
              <a:avLst/>
              <a:gdLst/>
              <a:ahLst/>
              <a:cxnLst/>
              <a:rect l="l" t="t" r="r" b="b"/>
              <a:pathLst>
                <a:path w="331" h="287" extrusionOk="0">
                  <a:moveTo>
                    <a:pt x="161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61" y="286"/>
                  </a:cubicBezTo>
                  <a:cubicBezTo>
                    <a:pt x="259" y="286"/>
                    <a:pt x="330" y="224"/>
                    <a:pt x="330" y="143"/>
                  </a:cubicBezTo>
                  <a:cubicBezTo>
                    <a:pt x="330" y="63"/>
                    <a:pt x="259" y="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5127;p63"/>
            <p:cNvSpPr/>
            <p:nvPr/>
          </p:nvSpPr>
          <p:spPr>
            <a:xfrm>
              <a:off x="5238231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5128;p63"/>
            <p:cNvSpPr/>
            <p:nvPr/>
          </p:nvSpPr>
          <p:spPr>
            <a:xfrm>
              <a:off x="5244658" y="3933103"/>
              <a:ext cx="323020" cy="523569"/>
            </a:xfrm>
            <a:custGeom>
              <a:avLst/>
              <a:gdLst/>
              <a:ahLst/>
              <a:cxnLst/>
              <a:rect l="l" t="t" r="r" b="b"/>
              <a:pathLst>
                <a:path w="2714" h="4399" extrusionOk="0">
                  <a:moveTo>
                    <a:pt x="1053" y="1"/>
                  </a:moveTo>
                  <a:cubicBezTo>
                    <a:pt x="759" y="598"/>
                    <a:pt x="0" y="2392"/>
                    <a:pt x="1044" y="4399"/>
                  </a:cubicBezTo>
                  <a:cubicBezTo>
                    <a:pt x="1464" y="4381"/>
                    <a:pt x="1803" y="4363"/>
                    <a:pt x="1803" y="4363"/>
                  </a:cubicBezTo>
                  <a:cubicBezTo>
                    <a:pt x="1803" y="4363"/>
                    <a:pt x="1807" y="4364"/>
                    <a:pt x="1815" y="4364"/>
                  </a:cubicBezTo>
                  <a:cubicBezTo>
                    <a:pt x="1927" y="4364"/>
                    <a:pt x="2714" y="4255"/>
                    <a:pt x="1758" y="1080"/>
                  </a:cubicBezTo>
                  <a:cubicBezTo>
                    <a:pt x="1749" y="1053"/>
                    <a:pt x="1481" y="447"/>
                    <a:pt x="105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5129;p63"/>
            <p:cNvSpPr/>
            <p:nvPr/>
          </p:nvSpPr>
          <p:spPr>
            <a:xfrm>
              <a:off x="6029096" y="3877998"/>
              <a:ext cx="495123" cy="581413"/>
            </a:xfrm>
            <a:custGeom>
              <a:avLst/>
              <a:gdLst/>
              <a:ahLst/>
              <a:cxnLst/>
              <a:rect l="l" t="t" r="r" b="b"/>
              <a:pathLst>
                <a:path w="4160" h="4885" extrusionOk="0">
                  <a:moveTo>
                    <a:pt x="2538" y="0"/>
                  </a:moveTo>
                  <a:cubicBezTo>
                    <a:pt x="2208" y="0"/>
                    <a:pt x="1910" y="203"/>
                    <a:pt x="1661" y="464"/>
                  </a:cubicBezTo>
                  <a:cubicBezTo>
                    <a:pt x="1233" y="910"/>
                    <a:pt x="966" y="1516"/>
                    <a:pt x="957" y="1543"/>
                  </a:cubicBezTo>
                  <a:cubicBezTo>
                    <a:pt x="1" y="4718"/>
                    <a:pt x="787" y="4827"/>
                    <a:pt x="899" y="4827"/>
                  </a:cubicBezTo>
                  <a:cubicBezTo>
                    <a:pt x="908" y="4827"/>
                    <a:pt x="912" y="4826"/>
                    <a:pt x="912" y="4826"/>
                  </a:cubicBezTo>
                  <a:cubicBezTo>
                    <a:pt x="912" y="4826"/>
                    <a:pt x="1251" y="4844"/>
                    <a:pt x="1670" y="4862"/>
                  </a:cubicBezTo>
                  <a:cubicBezTo>
                    <a:pt x="2014" y="4872"/>
                    <a:pt x="2410" y="4885"/>
                    <a:pt x="2714" y="4885"/>
                  </a:cubicBezTo>
                  <a:cubicBezTo>
                    <a:pt x="2954" y="4885"/>
                    <a:pt x="3136" y="4877"/>
                    <a:pt x="3187" y="4853"/>
                  </a:cubicBezTo>
                  <a:cubicBezTo>
                    <a:pt x="3374" y="4773"/>
                    <a:pt x="2286" y="4068"/>
                    <a:pt x="2179" y="4041"/>
                  </a:cubicBezTo>
                  <a:cubicBezTo>
                    <a:pt x="2063" y="4005"/>
                    <a:pt x="2429" y="3622"/>
                    <a:pt x="2687" y="3274"/>
                  </a:cubicBezTo>
                  <a:cubicBezTo>
                    <a:pt x="3223" y="2533"/>
                    <a:pt x="4159" y="856"/>
                    <a:pt x="3026" y="152"/>
                  </a:cubicBezTo>
                  <a:cubicBezTo>
                    <a:pt x="2857" y="46"/>
                    <a:pt x="2694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5130;p63"/>
            <p:cNvSpPr/>
            <p:nvPr/>
          </p:nvSpPr>
          <p:spPr>
            <a:xfrm>
              <a:off x="6324495" y="3975593"/>
              <a:ext cx="40467" cy="34159"/>
            </a:xfrm>
            <a:custGeom>
              <a:avLst/>
              <a:gdLst/>
              <a:ahLst/>
              <a:cxnLst/>
              <a:rect l="l" t="t" r="r" b="b"/>
              <a:pathLst>
                <a:path w="340" h="287" extrusionOk="0">
                  <a:moveTo>
                    <a:pt x="170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70" y="286"/>
                  </a:cubicBezTo>
                  <a:cubicBezTo>
                    <a:pt x="259" y="286"/>
                    <a:pt x="339" y="224"/>
                    <a:pt x="339" y="143"/>
                  </a:cubicBezTo>
                  <a:cubicBezTo>
                    <a:pt x="339" y="63"/>
                    <a:pt x="259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5131;p63"/>
            <p:cNvSpPr/>
            <p:nvPr/>
          </p:nvSpPr>
          <p:spPr>
            <a:xfrm>
              <a:off x="6314854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5132;p63"/>
            <p:cNvSpPr/>
            <p:nvPr/>
          </p:nvSpPr>
          <p:spPr>
            <a:xfrm>
              <a:off x="6029096" y="3933103"/>
              <a:ext cx="323139" cy="523569"/>
            </a:xfrm>
            <a:custGeom>
              <a:avLst/>
              <a:gdLst/>
              <a:ahLst/>
              <a:cxnLst/>
              <a:rect l="l" t="t" r="r" b="b"/>
              <a:pathLst>
                <a:path w="2715" h="4399" extrusionOk="0">
                  <a:moveTo>
                    <a:pt x="1661" y="1"/>
                  </a:moveTo>
                  <a:cubicBezTo>
                    <a:pt x="1233" y="447"/>
                    <a:pt x="966" y="1053"/>
                    <a:pt x="957" y="1080"/>
                  </a:cubicBezTo>
                  <a:cubicBezTo>
                    <a:pt x="1" y="4255"/>
                    <a:pt x="787" y="4364"/>
                    <a:pt x="899" y="4364"/>
                  </a:cubicBezTo>
                  <a:cubicBezTo>
                    <a:pt x="908" y="4364"/>
                    <a:pt x="912" y="4363"/>
                    <a:pt x="912" y="4363"/>
                  </a:cubicBezTo>
                  <a:cubicBezTo>
                    <a:pt x="912" y="4363"/>
                    <a:pt x="1251" y="4381"/>
                    <a:pt x="1670" y="4399"/>
                  </a:cubicBezTo>
                  <a:cubicBezTo>
                    <a:pt x="2714" y="2392"/>
                    <a:pt x="1965" y="598"/>
                    <a:pt x="166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5133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826" y="2697"/>
                    <a:pt x="4639" y="404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5134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550" y="3606"/>
                    <a:pt x="4213" y="3675"/>
                    <a:pt x="3869" y="3675"/>
                  </a:cubicBezTo>
                  <a:cubicBezTo>
                    <a:pt x="3375" y="3675"/>
                    <a:pt x="2866" y="3531"/>
                    <a:pt x="2471" y="3090"/>
                  </a:cubicBezTo>
                  <a:cubicBezTo>
                    <a:pt x="1588" y="2117"/>
                    <a:pt x="2551" y="663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5135;p63"/>
            <p:cNvSpPr/>
            <p:nvPr/>
          </p:nvSpPr>
          <p:spPr>
            <a:xfrm>
              <a:off x="5312617" y="3813134"/>
              <a:ext cx="990722" cy="712811"/>
            </a:xfrm>
            <a:custGeom>
              <a:avLst/>
              <a:gdLst/>
              <a:ahLst/>
              <a:cxnLst/>
              <a:rect l="l" t="t" r="r" b="b"/>
              <a:pathLst>
                <a:path w="8324" h="5989" extrusionOk="0">
                  <a:moveTo>
                    <a:pt x="1606" y="1"/>
                  </a:moveTo>
                  <a:cubicBezTo>
                    <a:pt x="1606" y="1"/>
                    <a:pt x="1392" y="322"/>
                    <a:pt x="1169" y="839"/>
                  </a:cubicBezTo>
                  <a:cubicBezTo>
                    <a:pt x="919" y="1410"/>
                    <a:pt x="643" y="2213"/>
                    <a:pt x="589" y="3096"/>
                  </a:cubicBezTo>
                  <a:cubicBezTo>
                    <a:pt x="500" y="4773"/>
                    <a:pt x="803" y="5362"/>
                    <a:pt x="803" y="5362"/>
                  </a:cubicBezTo>
                  <a:cubicBezTo>
                    <a:pt x="803" y="5362"/>
                    <a:pt x="0" y="5558"/>
                    <a:pt x="125" y="5737"/>
                  </a:cubicBezTo>
                  <a:cubicBezTo>
                    <a:pt x="177" y="5803"/>
                    <a:pt x="470" y="5831"/>
                    <a:pt x="808" y="5831"/>
                  </a:cubicBezTo>
                  <a:cubicBezTo>
                    <a:pt x="1342" y="5831"/>
                    <a:pt x="1988" y="5760"/>
                    <a:pt x="1972" y="5657"/>
                  </a:cubicBezTo>
                  <a:cubicBezTo>
                    <a:pt x="1937" y="5482"/>
                    <a:pt x="2107" y="1931"/>
                    <a:pt x="4040" y="1931"/>
                  </a:cubicBezTo>
                  <a:cubicBezTo>
                    <a:pt x="4084" y="1931"/>
                    <a:pt x="4130" y="1933"/>
                    <a:pt x="4175" y="1937"/>
                  </a:cubicBezTo>
                  <a:cubicBezTo>
                    <a:pt x="6245" y="2115"/>
                    <a:pt x="5906" y="5657"/>
                    <a:pt x="6111" y="5764"/>
                  </a:cubicBezTo>
                  <a:cubicBezTo>
                    <a:pt x="6262" y="5845"/>
                    <a:pt x="7297" y="5989"/>
                    <a:pt x="7853" y="5989"/>
                  </a:cubicBezTo>
                  <a:cubicBezTo>
                    <a:pt x="8087" y="5989"/>
                    <a:pt x="8236" y="5963"/>
                    <a:pt x="8199" y="5897"/>
                  </a:cubicBezTo>
                  <a:cubicBezTo>
                    <a:pt x="8065" y="5666"/>
                    <a:pt x="7271" y="5576"/>
                    <a:pt x="7351" y="5478"/>
                  </a:cubicBezTo>
                  <a:cubicBezTo>
                    <a:pt x="7423" y="5389"/>
                    <a:pt x="8324" y="3141"/>
                    <a:pt x="7102" y="928"/>
                  </a:cubicBezTo>
                  <a:cubicBezTo>
                    <a:pt x="6968" y="688"/>
                    <a:pt x="6807" y="438"/>
                    <a:pt x="6611" y="197"/>
                  </a:cubicBezTo>
                  <a:lnTo>
                    <a:pt x="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5136;p63"/>
            <p:cNvSpPr/>
            <p:nvPr/>
          </p:nvSpPr>
          <p:spPr>
            <a:xfrm>
              <a:off x="5501615" y="4045694"/>
              <a:ext cx="36182" cy="55344"/>
            </a:xfrm>
            <a:custGeom>
              <a:avLst/>
              <a:gdLst/>
              <a:ahLst/>
              <a:cxnLst/>
              <a:rect l="l" t="t" r="r" b="b"/>
              <a:pathLst>
                <a:path w="304" h="465" extrusionOk="0">
                  <a:moveTo>
                    <a:pt x="152" y="0"/>
                  </a:moveTo>
                  <a:cubicBezTo>
                    <a:pt x="63" y="0"/>
                    <a:pt x="0" y="107"/>
                    <a:pt x="0" y="232"/>
                  </a:cubicBezTo>
                  <a:cubicBezTo>
                    <a:pt x="0" y="366"/>
                    <a:pt x="63" y="464"/>
                    <a:pt x="152" y="464"/>
                  </a:cubicBezTo>
                  <a:cubicBezTo>
                    <a:pt x="232" y="464"/>
                    <a:pt x="304" y="366"/>
                    <a:pt x="304" y="232"/>
                  </a:cubicBezTo>
                  <a:cubicBezTo>
                    <a:pt x="304" y="107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5137;p63"/>
            <p:cNvSpPr/>
            <p:nvPr/>
          </p:nvSpPr>
          <p:spPr>
            <a:xfrm>
              <a:off x="5828672" y="3944767"/>
              <a:ext cx="17020" cy="19281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71" y="1"/>
                  </a:moveTo>
                  <a:cubicBezTo>
                    <a:pt x="36" y="1"/>
                    <a:pt x="0" y="37"/>
                    <a:pt x="0" y="81"/>
                  </a:cubicBezTo>
                  <a:cubicBezTo>
                    <a:pt x="0" y="126"/>
                    <a:pt x="36" y="161"/>
                    <a:pt x="71" y="161"/>
                  </a:cubicBezTo>
                  <a:cubicBezTo>
                    <a:pt x="116" y="161"/>
                    <a:pt x="143" y="126"/>
                    <a:pt x="143" y="81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5138;p63"/>
            <p:cNvSpPr/>
            <p:nvPr/>
          </p:nvSpPr>
          <p:spPr>
            <a:xfrm>
              <a:off x="6084557" y="4156143"/>
              <a:ext cx="55225" cy="55344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2" y="0"/>
                  </a:moveTo>
                  <a:cubicBezTo>
                    <a:pt x="98" y="0"/>
                    <a:pt x="0" y="107"/>
                    <a:pt x="0" y="232"/>
                  </a:cubicBezTo>
                  <a:cubicBezTo>
                    <a:pt x="0" y="366"/>
                    <a:pt x="98" y="464"/>
                    <a:pt x="232" y="464"/>
                  </a:cubicBezTo>
                  <a:cubicBezTo>
                    <a:pt x="357" y="464"/>
                    <a:pt x="464" y="366"/>
                    <a:pt x="464" y="232"/>
                  </a:cubicBez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5139;p63"/>
            <p:cNvSpPr/>
            <p:nvPr/>
          </p:nvSpPr>
          <p:spPr>
            <a:xfrm>
              <a:off x="5451747" y="3813134"/>
              <a:ext cx="706146" cy="132350"/>
            </a:xfrm>
            <a:custGeom>
              <a:avLst/>
              <a:gdLst/>
              <a:ahLst/>
              <a:cxnLst/>
              <a:rect l="l" t="t" r="r" b="b"/>
              <a:pathLst>
                <a:path w="5933" h="1112" extrusionOk="0">
                  <a:moveTo>
                    <a:pt x="437" y="1"/>
                  </a:moveTo>
                  <a:cubicBezTo>
                    <a:pt x="437" y="1"/>
                    <a:pt x="223" y="322"/>
                    <a:pt x="0" y="839"/>
                  </a:cubicBezTo>
                  <a:cubicBezTo>
                    <a:pt x="500" y="937"/>
                    <a:pt x="1535" y="1071"/>
                    <a:pt x="3238" y="1107"/>
                  </a:cubicBezTo>
                  <a:cubicBezTo>
                    <a:pt x="3380" y="1110"/>
                    <a:pt x="3517" y="1112"/>
                    <a:pt x="3651" y="1112"/>
                  </a:cubicBezTo>
                  <a:cubicBezTo>
                    <a:pt x="4619" y="1112"/>
                    <a:pt x="5376" y="1030"/>
                    <a:pt x="5933" y="928"/>
                  </a:cubicBezTo>
                  <a:cubicBezTo>
                    <a:pt x="5799" y="688"/>
                    <a:pt x="5638" y="438"/>
                    <a:pt x="5442" y="197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5140;p63"/>
            <p:cNvSpPr/>
            <p:nvPr/>
          </p:nvSpPr>
          <p:spPr>
            <a:xfrm>
              <a:off x="5048281" y="2573327"/>
              <a:ext cx="1522623" cy="1321717"/>
            </a:xfrm>
            <a:custGeom>
              <a:avLst/>
              <a:gdLst/>
              <a:ahLst/>
              <a:cxnLst/>
              <a:rect l="l" t="t" r="r" b="b"/>
              <a:pathLst>
                <a:path w="12793" h="11105" extrusionOk="0">
                  <a:moveTo>
                    <a:pt x="2950" y="1"/>
                  </a:moveTo>
                  <a:cubicBezTo>
                    <a:pt x="2694" y="1"/>
                    <a:pt x="2400" y="83"/>
                    <a:pt x="2061" y="283"/>
                  </a:cubicBezTo>
                  <a:cubicBezTo>
                    <a:pt x="152" y="1408"/>
                    <a:pt x="1490" y="2915"/>
                    <a:pt x="1981" y="3147"/>
                  </a:cubicBezTo>
                  <a:cubicBezTo>
                    <a:pt x="1981" y="3147"/>
                    <a:pt x="1945" y="3183"/>
                    <a:pt x="1882" y="3245"/>
                  </a:cubicBezTo>
                  <a:cubicBezTo>
                    <a:pt x="1472" y="3656"/>
                    <a:pt x="0" y="5342"/>
                    <a:pt x="259" y="7911"/>
                  </a:cubicBezTo>
                  <a:cubicBezTo>
                    <a:pt x="526" y="10632"/>
                    <a:pt x="3854" y="11051"/>
                    <a:pt x="6165" y="11096"/>
                  </a:cubicBezTo>
                  <a:cubicBezTo>
                    <a:pt x="6263" y="11096"/>
                    <a:pt x="6361" y="11105"/>
                    <a:pt x="6450" y="11105"/>
                  </a:cubicBezTo>
                  <a:lnTo>
                    <a:pt x="6495" y="11105"/>
                  </a:lnTo>
                  <a:cubicBezTo>
                    <a:pt x="6584" y="11105"/>
                    <a:pt x="6682" y="11096"/>
                    <a:pt x="6780" y="11096"/>
                  </a:cubicBezTo>
                  <a:cubicBezTo>
                    <a:pt x="9091" y="11051"/>
                    <a:pt x="12418" y="10632"/>
                    <a:pt x="12686" y="7911"/>
                  </a:cubicBezTo>
                  <a:cubicBezTo>
                    <a:pt x="12730" y="7536"/>
                    <a:pt x="12730" y="7170"/>
                    <a:pt x="12695" y="6831"/>
                  </a:cubicBezTo>
                  <a:cubicBezTo>
                    <a:pt x="12498" y="4512"/>
                    <a:pt x="10964" y="3147"/>
                    <a:pt x="10964" y="3147"/>
                  </a:cubicBezTo>
                  <a:cubicBezTo>
                    <a:pt x="11455" y="2915"/>
                    <a:pt x="12793" y="1408"/>
                    <a:pt x="10884" y="283"/>
                  </a:cubicBezTo>
                  <a:cubicBezTo>
                    <a:pt x="10545" y="83"/>
                    <a:pt x="10250" y="1"/>
                    <a:pt x="9995" y="1"/>
                  </a:cubicBezTo>
                  <a:cubicBezTo>
                    <a:pt x="8917" y="1"/>
                    <a:pt x="8531" y="1465"/>
                    <a:pt x="8466" y="1747"/>
                  </a:cubicBezTo>
                  <a:cubicBezTo>
                    <a:pt x="8118" y="1595"/>
                    <a:pt x="7208" y="1515"/>
                    <a:pt x="7101" y="1515"/>
                  </a:cubicBezTo>
                  <a:cubicBezTo>
                    <a:pt x="6976" y="1515"/>
                    <a:pt x="7360" y="1300"/>
                    <a:pt x="7208" y="1131"/>
                  </a:cubicBezTo>
                  <a:cubicBezTo>
                    <a:pt x="7187" y="1108"/>
                    <a:pt x="7155" y="1097"/>
                    <a:pt x="7116" y="1097"/>
                  </a:cubicBezTo>
                  <a:cubicBezTo>
                    <a:pt x="6867" y="1097"/>
                    <a:pt x="6311" y="1491"/>
                    <a:pt x="6165" y="1515"/>
                  </a:cubicBezTo>
                  <a:cubicBezTo>
                    <a:pt x="6162" y="1515"/>
                    <a:pt x="6160" y="1515"/>
                    <a:pt x="6158" y="1515"/>
                  </a:cubicBezTo>
                  <a:cubicBezTo>
                    <a:pt x="6015" y="1515"/>
                    <a:pt x="6679" y="933"/>
                    <a:pt x="6468" y="792"/>
                  </a:cubicBezTo>
                  <a:cubicBezTo>
                    <a:pt x="6455" y="783"/>
                    <a:pt x="6435" y="778"/>
                    <a:pt x="6411" y="778"/>
                  </a:cubicBezTo>
                  <a:cubicBezTo>
                    <a:pt x="6042" y="778"/>
                    <a:pt x="4487" y="1791"/>
                    <a:pt x="4487" y="1791"/>
                  </a:cubicBezTo>
                  <a:cubicBezTo>
                    <a:pt x="4487" y="1791"/>
                    <a:pt x="4143" y="1"/>
                    <a:pt x="2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5141;p63"/>
            <p:cNvSpPr/>
            <p:nvPr/>
          </p:nvSpPr>
          <p:spPr>
            <a:xfrm>
              <a:off x="5311545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45" y="0"/>
                  </a:moveTo>
                  <a:cubicBezTo>
                    <a:pt x="322" y="0"/>
                    <a:pt x="161" y="268"/>
                    <a:pt x="72" y="821"/>
                  </a:cubicBezTo>
                  <a:cubicBezTo>
                    <a:pt x="9" y="1195"/>
                    <a:pt x="1" y="1561"/>
                    <a:pt x="1" y="1579"/>
                  </a:cubicBezTo>
                  <a:cubicBezTo>
                    <a:pt x="1" y="1633"/>
                    <a:pt x="36" y="1668"/>
                    <a:pt x="90" y="1668"/>
                  </a:cubicBezTo>
                  <a:cubicBezTo>
                    <a:pt x="143" y="1668"/>
                    <a:pt x="179" y="1633"/>
                    <a:pt x="179" y="1579"/>
                  </a:cubicBezTo>
                  <a:cubicBezTo>
                    <a:pt x="197" y="999"/>
                    <a:pt x="331" y="178"/>
                    <a:pt x="545" y="178"/>
                  </a:cubicBezTo>
                  <a:cubicBezTo>
                    <a:pt x="732" y="178"/>
                    <a:pt x="910" y="794"/>
                    <a:pt x="946" y="1552"/>
                  </a:cubicBezTo>
                  <a:cubicBezTo>
                    <a:pt x="946" y="1593"/>
                    <a:pt x="983" y="1634"/>
                    <a:pt x="1031" y="1634"/>
                  </a:cubicBezTo>
                  <a:cubicBezTo>
                    <a:pt x="1035" y="1634"/>
                    <a:pt x="1040" y="1633"/>
                    <a:pt x="1044" y="1633"/>
                  </a:cubicBezTo>
                  <a:cubicBezTo>
                    <a:pt x="1089" y="1633"/>
                    <a:pt x="1133" y="1588"/>
                    <a:pt x="1125" y="1543"/>
                  </a:cubicBezTo>
                  <a:cubicBezTo>
                    <a:pt x="1125" y="1526"/>
                    <a:pt x="1107" y="1169"/>
                    <a:pt x="1035" y="803"/>
                  </a:cubicBezTo>
                  <a:cubicBezTo>
                    <a:pt x="937" y="259"/>
                    <a:pt x="7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5142;p63"/>
            <p:cNvSpPr/>
            <p:nvPr/>
          </p:nvSpPr>
          <p:spPr>
            <a:xfrm>
              <a:off x="6207620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81" y="0"/>
                  </a:moveTo>
                  <a:cubicBezTo>
                    <a:pt x="358" y="0"/>
                    <a:pt x="197" y="259"/>
                    <a:pt x="90" y="803"/>
                  </a:cubicBezTo>
                  <a:cubicBezTo>
                    <a:pt x="19" y="1169"/>
                    <a:pt x="1" y="1526"/>
                    <a:pt x="1" y="1543"/>
                  </a:cubicBezTo>
                  <a:cubicBezTo>
                    <a:pt x="1" y="1588"/>
                    <a:pt x="37" y="1633"/>
                    <a:pt x="90" y="1633"/>
                  </a:cubicBezTo>
                  <a:cubicBezTo>
                    <a:pt x="94" y="1633"/>
                    <a:pt x="98" y="1634"/>
                    <a:pt x="102" y="1634"/>
                  </a:cubicBezTo>
                  <a:cubicBezTo>
                    <a:pt x="142" y="1634"/>
                    <a:pt x="179" y="1593"/>
                    <a:pt x="179" y="1552"/>
                  </a:cubicBezTo>
                  <a:cubicBezTo>
                    <a:pt x="224" y="794"/>
                    <a:pt x="402" y="178"/>
                    <a:pt x="581" y="178"/>
                  </a:cubicBezTo>
                  <a:cubicBezTo>
                    <a:pt x="795" y="178"/>
                    <a:pt x="929" y="999"/>
                    <a:pt x="947" y="1579"/>
                  </a:cubicBezTo>
                  <a:cubicBezTo>
                    <a:pt x="947" y="1633"/>
                    <a:pt x="991" y="1668"/>
                    <a:pt x="1036" y="1668"/>
                  </a:cubicBezTo>
                  <a:lnTo>
                    <a:pt x="1045" y="1668"/>
                  </a:lnTo>
                  <a:cubicBezTo>
                    <a:pt x="1089" y="1668"/>
                    <a:pt x="1134" y="1633"/>
                    <a:pt x="1134" y="1579"/>
                  </a:cubicBezTo>
                  <a:cubicBezTo>
                    <a:pt x="1125" y="1561"/>
                    <a:pt x="1116" y="1195"/>
                    <a:pt x="1054" y="821"/>
                  </a:cubicBezTo>
                  <a:cubicBezTo>
                    <a:pt x="964" y="268"/>
                    <a:pt x="813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5143;p63"/>
            <p:cNvSpPr/>
            <p:nvPr/>
          </p:nvSpPr>
          <p:spPr>
            <a:xfrm>
              <a:off x="6137639" y="3597593"/>
              <a:ext cx="223043" cy="173293"/>
            </a:xfrm>
            <a:custGeom>
              <a:avLst/>
              <a:gdLst/>
              <a:ahLst/>
              <a:cxnLst/>
              <a:rect l="l" t="t" r="r" b="b"/>
              <a:pathLst>
                <a:path w="1874" h="1456" extrusionOk="0">
                  <a:moveTo>
                    <a:pt x="1174" y="0"/>
                  </a:moveTo>
                  <a:cubicBezTo>
                    <a:pt x="983" y="0"/>
                    <a:pt x="771" y="65"/>
                    <a:pt x="580" y="197"/>
                  </a:cubicBezTo>
                  <a:cubicBezTo>
                    <a:pt x="170" y="474"/>
                    <a:pt x="0" y="929"/>
                    <a:pt x="196" y="1223"/>
                  </a:cubicBezTo>
                  <a:cubicBezTo>
                    <a:pt x="304" y="1377"/>
                    <a:pt x="487" y="1455"/>
                    <a:pt x="696" y="1455"/>
                  </a:cubicBezTo>
                  <a:cubicBezTo>
                    <a:pt x="886" y="1455"/>
                    <a:pt x="1098" y="1390"/>
                    <a:pt x="1294" y="1259"/>
                  </a:cubicBezTo>
                  <a:cubicBezTo>
                    <a:pt x="1704" y="982"/>
                    <a:pt x="1874" y="518"/>
                    <a:pt x="1677" y="233"/>
                  </a:cubicBezTo>
                  <a:cubicBezTo>
                    <a:pt x="1570" y="79"/>
                    <a:pt x="138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5144;p63"/>
            <p:cNvSpPr/>
            <p:nvPr/>
          </p:nvSpPr>
          <p:spPr>
            <a:xfrm>
              <a:off x="6187507" y="3531776"/>
              <a:ext cx="28803" cy="39396"/>
            </a:xfrm>
            <a:custGeom>
              <a:avLst/>
              <a:gdLst/>
              <a:ahLst/>
              <a:cxnLst/>
              <a:rect l="l" t="t" r="r" b="b"/>
              <a:pathLst>
                <a:path w="242" h="331" extrusionOk="0">
                  <a:moveTo>
                    <a:pt x="116" y="1"/>
                  </a:moveTo>
                  <a:cubicBezTo>
                    <a:pt x="54" y="1"/>
                    <a:pt x="0" y="72"/>
                    <a:pt x="0" y="170"/>
                  </a:cubicBezTo>
                  <a:cubicBezTo>
                    <a:pt x="0" y="259"/>
                    <a:pt x="54" y="331"/>
                    <a:pt x="116" y="331"/>
                  </a:cubicBezTo>
                  <a:cubicBezTo>
                    <a:pt x="188" y="331"/>
                    <a:pt x="241" y="259"/>
                    <a:pt x="241" y="170"/>
                  </a:cubicBezTo>
                  <a:cubicBezTo>
                    <a:pt x="241" y="72"/>
                    <a:pt x="188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5145;p63"/>
            <p:cNvSpPr/>
            <p:nvPr/>
          </p:nvSpPr>
          <p:spPr>
            <a:xfrm>
              <a:off x="6391382" y="3175080"/>
              <a:ext cx="70103" cy="120091"/>
            </a:xfrm>
            <a:custGeom>
              <a:avLst/>
              <a:gdLst/>
              <a:ahLst/>
              <a:cxnLst/>
              <a:rect l="l" t="t" r="r" b="b"/>
              <a:pathLst>
                <a:path w="589" h="1009" extrusionOk="0">
                  <a:moveTo>
                    <a:pt x="295" y="0"/>
                  </a:moveTo>
                  <a:cubicBezTo>
                    <a:pt x="134" y="0"/>
                    <a:pt x="0" y="232"/>
                    <a:pt x="0" y="509"/>
                  </a:cubicBezTo>
                  <a:cubicBezTo>
                    <a:pt x="0" y="785"/>
                    <a:pt x="134" y="1008"/>
                    <a:pt x="295" y="1008"/>
                  </a:cubicBezTo>
                  <a:cubicBezTo>
                    <a:pt x="455" y="1008"/>
                    <a:pt x="589" y="785"/>
                    <a:pt x="589" y="509"/>
                  </a:cubicBezTo>
                  <a:cubicBezTo>
                    <a:pt x="589" y="232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5146;p63"/>
            <p:cNvSpPr/>
            <p:nvPr/>
          </p:nvSpPr>
          <p:spPr>
            <a:xfrm>
              <a:off x="6339372" y="3104979"/>
              <a:ext cx="40467" cy="41538"/>
            </a:xfrm>
            <a:custGeom>
              <a:avLst/>
              <a:gdLst/>
              <a:ahLst/>
              <a:cxnLst/>
              <a:rect l="l" t="t" r="r" b="b"/>
              <a:pathLst>
                <a:path w="340" h="349" extrusionOk="0">
                  <a:moveTo>
                    <a:pt x="170" y="0"/>
                  </a:moveTo>
                  <a:cubicBezTo>
                    <a:pt x="80" y="0"/>
                    <a:pt x="0" y="81"/>
                    <a:pt x="0" y="179"/>
                  </a:cubicBezTo>
                  <a:cubicBezTo>
                    <a:pt x="0" y="268"/>
                    <a:pt x="80" y="348"/>
                    <a:pt x="170" y="348"/>
                  </a:cubicBezTo>
                  <a:cubicBezTo>
                    <a:pt x="259" y="348"/>
                    <a:pt x="339" y="268"/>
                    <a:pt x="339" y="179"/>
                  </a:cubicBezTo>
                  <a:cubicBezTo>
                    <a:pt x="339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5147;p63"/>
            <p:cNvSpPr/>
            <p:nvPr/>
          </p:nvSpPr>
          <p:spPr>
            <a:xfrm>
              <a:off x="5439964" y="3642224"/>
              <a:ext cx="72364" cy="67008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304" y="0"/>
                  </a:moveTo>
                  <a:cubicBezTo>
                    <a:pt x="144" y="0"/>
                    <a:pt x="1" y="125"/>
                    <a:pt x="1" y="277"/>
                  </a:cubicBezTo>
                  <a:cubicBezTo>
                    <a:pt x="1" y="438"/>
                    <a:pt x="144" y="562"/>
                    <a:pt x="304" y="562"/>
                  </a:cubicBezTo>
                  <a:cubicBezTo>
                    <a:pt x="474" y="562"/>
                    <a:pt x="608" y="438"/>
                    <a:pt x="608" y="277"/>
                  </a:cubicBezTo>
                  <a:cubicBezTo>
                    <a:pt x="608" y="125"/>
                    <a:pt x="47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5148;p63"/>
            <p:cNvSpPr/>
            <p:nvPr/>
          </p:nvSpPr>
          <p:spPr>
            <a:xfrm>
              <a:off x="5590758" y="3626276"/>
              <a:ext cx="33088" cy="42609"/>
            </a:xfrm>
            <a:custGeom>
              <a:avLst/>
              <a:gdLst/>
              <a:ahLst/>
              <a:cxnLst/>
              <a:rect l="l" t="t" r="r" b="b"/>
              <a:pathLst>
                <a:path w="278" h="358" extrusionOk="0">
                  <a:moveTo>
                    <a:pt x="135" y="1"/>
                  </a:moveTo>
                  <a:cubicBezTo>
                    <a:pt x="63" y="1"/>
                    <a:pt x="1" y="81"/>
                    <a:pt x="1" y="179"/>
                  </a:cubicBezTo>
                  <a:cubicBezTo>
                    <a:pt x="1" y="277"/>
                    <a:pt x="63" y="357"/>
                    <a:pt x="135" y="357"/>
                  </a:cubicBezTo>
                  <a:cubicBezTo>
                    <a:pt x="215" y="357"/>
                    <a:pt x="277" y="277"/>
                    <a:pt x="277" y="179"/>
                  </a:cubicBezTo>
                  <a:cubicBezTo>
                    <a:pt x="277" y="81"/>
                    <a:pt x="215" y="1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5149;p63"/>
            <p:cNvSpPr/>
            <p:nvPr/>
          </p:nvSpPr>
          <p:spPr>
            <a:xfrm>
              <a:off x="5444249" y="3534989"/>
              <a:ext cx="28803" cy="32969"/>
            </a:xfrm>
            <a:custGeom>
              <a:avLst/>
              <a:gdLst/>
              <a:ahLst/>
              <a:cxnLst/>
              <a:rect l="l" t="t" r="r" b="b"/>
              <a:pathLst>
                <a:path w="242" h="277" extrusionOk="0">
                  <a:moveTo>
                    <a:pt x="117" y="0"/>
                  </a:moveTo>
                  <a:cubicBezTo>
                    <a:pt x="54" y="0"/>
                    <a:pt x="1" y="63"/>
                    <a:pt x="1" y="143"/>
                  </a:cubicBezTo>
                  <a:cubicBezTo>
                    <a:pt x="1" y="215"/>
                    <a:pt x="54" y="277"/>
                    <a:pt x="117" y="277"/>
                  </a:cubicBezTo>
                  <a:cubicBezTo>
                    <a:pt x="188" y="277"/>
                    <a:pt x="242" y="215"/>
                    <a:pt x="242" y="143"/>
                  </a:cubicBezTo>
                  <a:cubicBezTo>
                    <a:pt x="242" y="63"/>
                    <a:pt x="188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5150;p63"/>
            <p:cNvSpPr/>
            <p:nvPr/>
          </p:nvSpPr>
          <p:spPr>
            <a:xfrm>
              <a:off x="5038641" y="2959539"/>
              <a:ext cx="1524884" cy="935497"/>
            </a:xfrm>
            <a:custGeom>
              <a:avLst/>
              <a:gdLst/>
              <a:ahLst/>
              <a:cxnLst/>
              <a:rect l="l" t="t" r="r" b="b"/>
              <a:pathLst>
                <a:path w="12812" h="7860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1553" y="411"/>
                    <a:pt x="81" y="2097"/>
                    <a:pt x="340" y="4666"/>
                  </a:cubicBezTo>
                  <a:cubicBezTo>
                    <a:pt x="607" y="7387"/>
                    <a:pt x="3935" y="7806"/>
                    <a:pt x="6246" y="7851"/>
                  </a:cubicBezTo>
                  <a:cubicBezTo>
                    <a:pt x="6344" y="7851"/>
                    <a:pt x="6442" y="7860"/>
                    <a:pt x="6531" y="7860"/>
                  </a:cubicBezTo>
                  <a:lnTo>
                    <a:pt x="6576" y="7860"/>
                  </a:lnTo>
                  <a:cubicBezTo>
                    <a:pt x="6665" y="7860"/>
                    <a:pt x="6763" y="7851"/>
                    <a:pt x="6861" y="7851"/>
                  </a:cubicBezTo>
                  <a:cubicBezTo>
                    <a:pt x="9172" y="7806"/>
                    <a:pt x="12499" y="7387"/>
                    <a:pt x="12767" y="4666"/>
                  </a:cubicBezTo>
                  <a:cubicBezTo>
                    <a:pt x="12811" y="4291"/>
                    <a:pt x="12811" y="3925"/>
                    <a:pt x="12776" y="3586"/>
                  </a:cubicBezTo>
                  <a:lnTo>
                    <a:pt x="12776" y="3586"/>
                  </a:lnTo>
                  <a:cubicBezTo>
                    <a:pt x="11900" y="4571"/>
                    <a:pt x="9949" y="6598"/>
                    <a:pt x="6610" y="6598"/>
                  </a:cubicBezTo>
                  <a:cubicBezTo>
                    <a:pt x="6139" y="6598"/>
                    <a:pt x="5640" y="6557"/>
                    <a:pt x="5113" y="6468"/>
                  </a:cubicBezTo>
                  <a:cubicBezTo>
                    <a:pt x="1" y="5594"/>
                    <a:pt x="1758" y="812"/>
                    <a:pt x="196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5151;p63"/>
            <p:cNvSpPr/>
            <p:nvPr/>
          </p:nvSpPr>
          <p:spPr>
            <a:xfrm>
              <a:off x="5271199" y="2937045"/>
              <a:ext cx="176388" cy="57606"/>
            </a:xfrm>
            <a:custGeom>
              <a:avLst/>
              <a:gdLst/>
              <a:ahLst/>
              <a:cxnLst/>
              <a:rect l="l" t="t" r="r" b="b"/>
              <a:pathLst>
                <a:path w="1482" h="484" extrusionOk="0">
                  <a:moveTo>
                    <a:pt x="111" y="1"/>
                  </a:moveTo>
                  <a:cubicBezTo>
                    <a:pt x="70" y="1"/>
                    <a:pt x="26" y="33"/>
                    <a:pt x="18" y="73"/>
                  </a:cubicBezTo>
                  <a:cubicBezTo>
                    <a:pt x="1" y="127"/>
                    <a:pt x="36" y="171"/>
                    <a:pt x="81" y="180"/>
                  </a:cubicBezTo>
                  <a:lnTo>
                    <a:pt x="1357" y="484"/>
                  </a:lnTo>
                  <a:lnTo>
                    <a:pt x="1383" y="484"/>
                  </a:lnTo>
                  <a:cubicBezTo>
                    <a:pt x="1419" y="484"/>
                    <a:pt x="1464" y="457"/>
                    <a:pt x="1472" y="412"/>
                  </a:cubicBezTo>
                  <a:cubicBezTo>
                    <a:pt x="1481" y="368"/>
                    <a:pt x="1455" y="314"/>
                    <a:pt x="1401" y="305"/>
                  </a:cubicBezTo>
                  <a:lnTo>
                    <a:pt x="125" y="2"/>
                  </a:lnTo>
                  <a:cubicBezTo>
                    <a:pt x="121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5152;p63"/>
            <p:cNvSpPr/>
            <p:nvPr/>
          </p:nvSpPr>
          <p:spPr>
            <a:xfrm>
              <a:off x="6187507" y="2937045"/>
              <a:ext cx="177459" cy="57606"/>
            </a:xfrm>
            <a:custGeom>
              <a:avLst/>
              <a:gdLst/>
              <a:ahLst/>
              <a:cxnLst/>
              <a:rect l="l" t="t" r="r" b="b"/>
              <a:pathLst>
                <a:path w="1491" h="484" extrusionOk="0">
                  <a:moveTo>
                    <a:pt x="1388" y="1"/>
                  </a:moveTo>
                  <a:cubicBezTo>
                    <a:pt x="1384" y="1"/>
                    <a:pt x="1379" y="1"/>
                    <a:pt x="1374" y="2"/>
                  </a:cubicBezTo>
                  <a:lnTo>
                    <a:pt x="81" y="305"/>
                  </a:lnTo>
                  <a:cubicBezTo>
                    <a:pt x="36" y="314"/>
                    <a:pt x="0" y="359"/>
                    <a:pt x="9" y="412"/>
                  </a:cubicBezTo>
                  <a:cubicBezTo>
                    <a:pt x="18" y="457"/>
                    <a:pt x="63" y="484"/>
                    <a:pt x="99" y="484"/>
                  </a:cubicBezTo>
                  <a:lnTo>
                    <a:pt x="125" y="484"/>
                  </a:lnTo>
                  <a:lnTo>
                    <a:pt x="1410" y="180"/>
                  </a:lnTo>
                  <a:cubicBezTo>
                    <a:pt x="1463" y="171"/>
                    <a:pt x="1490" y="127"/>
                    <a:pt x="1481" y="73"/>
                  </a:cubicBezTo>
                  <a:cubicBezTo>
                    <a:pt x="1473" y="33"/>
                    <a:pt x="1430" y="1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5153;p63"/>
            <p:cNvSpPr/>
            <p:nvPr/>
          </p:nvSpPr>
          <p:spPr>
            <a:xfrm>
              <a:off x="5051375" y="3370150"/>
              <a:ext cx="372890" cy="98072"/>
            </a:xfrm>
            <a:custGeom>
              <a:avLst/>
              <a:gdLst/>
              <a:ahLst/>
              <a:cxnLst/>
              <a:rect l="l" t="t" r="r" b="b"/>
              <a:pathLst>
                <a:path w="3133" h="824" extrusionOk="0">
                  <a:moveTo>
                    <a:pt x="3036" y="1"/>
                  </a:moveTo>
                  <a:cubicBezTo>
                    <a:pt x="3030" y="1"/>
                    <a:pt x="3023" y="2"/>
                    <a:pt x="3016" y="3"/>
                  </a:cubicBezTo>
                  <a:lnTo>
                    <a:pt x="81" y="645"/>
                  </a:lnTo>
                  <a:cubicBezTo>
                    <a:pt x="37" y="654"/>
                    <a:pt x="1" y="698"/>
                    <a:pt x="10" y="752"/>
                  </a:cubicBezTo>
                  <a:cubicBezTo>
                    <a:pt x="19" y="797"/>
                    <a:pt x="63" y="823"/>
                    <a:pt x="99" y="823"/>
                  </a:cubicBezTo>
                  <a:lnTo>
                    <a:pt x="117" y="823"/>
                  </a:lnTo>
                  <a:lnTo>
                    <a:pt x="3052" y="181"/>
                  </a:lnTo>
                  <a:cubicBezTo>
                    <a:pt x="3105" y="172"/>
                    <a:pt x="3132" y="119"/>
                    <a:pt x="3123" y="74"/>
                  </a:cubicBezTo>
                  <a:cubicBezTo>
                    <a:pt x="3115" y="27"/>
                    <a:pt x="3080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5154;p63"/>
            <p:cNvSpPr/>
            <p:nvPr/>
          </p:nvSpPr>
          <p:spPr>
            <a:xfrm>
              <a:off x="6205597" y="3370150"/>
              <a:ext cx="373842" cy="98072"/>
            </a:xfrm>
            <a:custGeom>
              <a:avLst/>
              <a:gdLst/>
              <a:ahLst/>
              <a:cxnLst/>
              <a:rect l="l" t="t" r="r" b="b"/>
              <a:pathLst>
                <a:path w="3141" h="824" extrusionOk="0">
                  <a:moveTo>
                    <a:pt x="105" y="1"/>
                  </a:moveTo>
                  <a:cubicBezTo>
                    <a:pt x="61" y="1"/>
                    <a:pt x="26" y="27"/>
                    <a:pt x="18" y="74"/>
                  </a:cubicBezTo>
                  <a:cubicBezTo>
                    <a:pt x="0" y="119"/>
                    <a:pt x="36" y="172"/>
                    <a:pt x="80" y="181"/>
                  </a:cubicBezTo>
                  <a:lnTo>
                    <a:pt x="3015" y="823"/>
                  </a:lnTo>
                  <a:lnTo>
                    <a:pt x="3042" y="823"/>
                  </a:lnTo>
                  <a:cubicBezTo>
                    <a:pt x="3078" y="823"/>
                    <a:pt x="3113" y="797"/>
                    <a:pt x="3131" y="752"/>
                  </a:cubicBezTo>
                  <a:cubicBezTo>
                    <a:pt x="3140" y="698"/>
                    <a:pt x="3105" y="654"/>
                    <a:pt x="3060" y="645"/>
                  </a:cubicBezTo>
                  <a:lnTo>
                    <a:pt x="125" y="3"/>
                  </a:lnTo>
                  <a:cubicBezTo>
                    <a:pt x="118" y="2"/>
                    <a:pt x="111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5155;p63"/>
            <p:cNvSpPr/>
            <p:nvPr/>
          </p:nvSpPr>
          <p:spPr>
            <a:xfrm>
              <a:off x="5386883" y="2920858"/>
              <a:ext cx="862300" cy="518689"/>
            </a:xfrm>
            <a:custGeom>
              <a:avLst/>
              <a:gdLst/>
              <a:ahLst/>
              <a:cxnLst/>
              <a:rect l="l" t="t" r="r" b="b"/>
              <a:pathLst>
                <a:path w="7245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7236" y="3349"/>
                    <a:pt x="7245" y="3144"/>
                    <a:pt x="7227" y="2903"/>
                  </a:cubicBezTo>
                  <a:cubicBezTo>
                    <a:pt x="7227" y="2814"/>
                    <a:pt x="7218" y="2716"/>
                    <a:pt x="7209" y="2609"/>
                  </a:cubicBezTo>
                  <a:cubicBezTo>
                    <a:pt x="7182" y="2377"/>
                    <a:pt x="7156" y="2136"/>
                    <a:pt x="7111" y="1886"/>
                  </a:cubicBezTo>
                  <a:cubicBezTo>
                    <a:pt x="7093" y="1788"/>
                    <a:pt x="7075" y="1699"/>
                    <a:pt x="7057" y="1601"/>
                  </a:cubicBezTo>
                  <a:cubicBezTo>
                    <a:pt x="6986" y="1182"/>
                    <a:pt x="6897" y="789"/>
                    <a:pt x="6826" y="530"/>
                  </a:cubicBezTo>
                  <a:cubicBezTo>
                    <a:pt x="6714" y="90"/>
                    <a:pt x="6163" y="1"/>
                    <a:pt x="5345" y="1"/>
                  </a:cubicBezTo>
                  <a:cubicBezTo>
                    <a:pt x="4854" y="1"/>
                    <a:pt x="4268" y="33"/>
                    <a:pt x="3623" y="40"/>
                  </a:cubicBezTo>
                  <a:cubicBezTo>
                    <a:pt x="3230" y="40"/>
                    <a:pt x="2865" y="2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5156;p63"/>
            <p:cNvSpPr/>
            <p:nvPr/>
          </p:nvSpPr>
          <p:spPr>
            <a:xfrm>
              <a:off x="5400689" y="3002028"/>
              <a:ext cx="832545" cy="167818"/>
            </a:xfrm>
            <a:custGeom>
              <a:avLst/>
              <a:gdLst/>
              <a:ahLst/>
              <a:cxnLst/>
              <a:rect l="l" t="t" r="r" b="b"/>
              <a:pathLst>
                <a:path w="6995" h="1410" extrusionOk="0">
                  <a:moveTo>
                    <a:pt x="3025" y="286"/>
                  </a:moveTo>
                  <a:cubicBezTo>
                    <a:pt x="3052" y="286"/>
                    <a:pt x="3052" y="294"/>
                    <a:pt x="3052" y="294"/>
                  </a:cubicBezTo>
                  <a:cubicBezTo>
                    <a:pt x="3070" y="330"/>
                    <a:pt x="3061" y="428"/>
                    <a:pt x="2989" y="553"/>
                  </a:cubicBezTo>
                  <a:cubicBezTo>
                    <a:pt x="2972" y="500"/>
                    <a:pt x="2954" y="437"/>
                    <a:pt x="2963" y="402"/>
                  </a:cubicBezTo>
                  <a:cubicBezTo>
                    <a:pt x="2963" y="286"/>
                    <a:pt x="3007" y="286"/>
                    <a:pt x="3025" y="286"/>
                  </a:cubicBezTo>
                  <a:close/>
                  <a:moveTo>
                    <a:pt x="1000" y="402"/>
                  </a:moveTo>
                  <a:cubicBezTo>
                    <a:pt x="1018" y="402"/>
                    <a:pt x="1036" y="402"/>
                    <a:pt x="1036" y="455"/>
                  </a:cubicBezTo>
                  <a:cubicBezTo>
                    <a:pt x="1036" y="491"/>
                    <a:pt x="1027" y="526"/>
                    <a:pt x="1009" y="571"/>
                  </a:cubicBezTo>
                  <a:cubicBezTo>
                    <a:pt x="1009" y="562"/>
                    <a:pt x="1000" y="562"/>
                    <a:pt x="1000" y="553"/>
                  </a:cubicBezTo>
                  <a:cubicBezTo>
                    <a:pt x="955" y="464"/>
                    <a:pt x="964" y="410"/>
                    <a:pt x="973" y="402"/>
                  </a:cubicBezTo>
                  <a:close/>
                  <a:moveTo>
                    <a:pt x="4783" y="294"/>
                  </a:moveTo>
                  <a:cubicBezTo>
                    <a:pt x="4800" y="294"/>
                    <a:pt x="4818" y="303"/>
                    <a:pt x="4818" y="312"/>
                  </a:cubicBezTo>
                  <a:cubicBezTo>
                    <a:pt x="4845" y="348"/>
                    <a:pt x="4854" y="446"/>
                    <a:pt x="4783" y="589"/>
                  </a:cubicBezTo>
                  <a:cubicBezTo>
                    <a:pt x="4765" y="616"/>
                    <a:pt x="4747" y="642"/>
                    <a:pt x="4729" y="669"/>
                  </a:cubicBezTo>
                  <a:cubicBezTo>
                    <a:pt x="4676" y="580"/>
                    <a:pt x="4649" y="500"/>
                    <a:pt x="4649" y="437"/>
                  </a:cubicBezTo>
                  <a:cubicBezTo>
                    <a:pt x="4640" y="330"/>
                    <a:pt x="4693" y="303"/>
                    <a:pt x="4756" y="303"/>
                  </a:cubicBezTo>
                  <a:cubicBezTo>
                    <a:pt x="4765" y="294"/>
                    <a:pt x="4774" y="294"/>
                    <a:pt x="4783" y="294"/>
                  </a:cubicBezTo>
                  <a:close/>
                  <a:moveTo>
                    <a:pt x="6210" y="321"/>
                  </a:moveTo>
                  <a:cubicBezTo>
                    <a:pt x="6272" y="330"/>
                    <a:pt x="6299" y="357"/>
                    <a:pt x="6308" y="384"/>
                  </a:cubicBezTo>
                  <a:cubicBezTo>
                    <a:pt x="6344" y="446"/>
                    <a:pt x="6344" y="580"/>
                    <a:pt x="6272" y="723"/>
                  </a:cubicBezTo>
                  <a:cubicBezTo>
                    <a:pt x="6156" y="571"/>
                    <a:pt x="6121" y="410"/>
                    <a:pt x="6147" y="348"/>
                  </a:cubicBezTo>
                  <a:cubicBezTo>
                    <a:pt x="6156" y="339"/>
                    <a:pt x="6165" y="321"/>
                    <a:pt x="6201" y="321"/>
                  </a:cubicBezTo>
                  <a:close/>
                  <a:moveTo>
                    <a:pt x="3025" y="0"/>
                  </a:moveTo>
                  <a:cubicBezTo>
                    <a:pt x="2820" y="0"/>
                    <a:pt x="2668" y="161"/>
                    <a:pt x="2668" y="393"/>
                  </a:cubicBezTo>
                  <a:cubicBezTo>
                    <a:pt x="2668" y="517"/>
                    <a:pt x="2704" y="651"/>
                    <a:pt x="2784" y="785"/>
                  </a:cubicBezTo>
                  <a:cubicBezTo>
                    <a:pt x="2713" y="848"/>
                    <a:pt x="2615" y="910"/>
                    <a:pt x="2490" y="955"/>
                  </a:cubicBezTo>
                  <a:cubicBezTo>
                    <a:pt x="2370" y="995"/>
                    <a:pt x="2222" y="1027"/>
                    <a:pt x="2051" y="1027"/>
                  </a:cubicBezTo>
                  <a:cubicBezTo>
                    <a:pt x="2031" y="1027"/>
                    <a:pt x="2011" y="1027"/>
                    <a:pt x="1990" y="1026"/>
                  </a:cubicBezTo>
                  <a:cubicBezTo>
                    <a:pt x="1642" y="1017"/>
                    <a:pt x="1384" y="928"/>
                    <a:pt x="1214" y="803"/>
                  </a:cubicBezTo>
                  <a:cubicBezTo>
                    <a:pt x="1286" y="687"/>
                    <a:pt x="1321" y="571"/>
                    <a:pt x="1321" y="464"/>
                  </a:cubicBezTo>
                  <a:cubicBezTo>
                    <a:pt x="1321" y="268"/>
                    <a:pt x="1205" y="125"/>
                    <a:pt x="1018" y="116"/>
                  </a:cubicBezTo>
                  <a:cubicBezTo>
                    <a:pt x="1007" y="115"/>
                    <a:pt x="997" y="115"/>
                    <a:pt x="987" y="115"/>
                  </a:cubicBezTo>
                  <a:cubicBezTo>
                    <a:pt x="877" y="115"/>
                    <a:pt x="790" y="159"/>
                    <a:pt x="732" y="241"/>
                  </a:cubicBezTo>
                  <a:cubicBezTo>
                    <a:pt x="652" y="366"/>
                    <a:pt x="661" y="535"/>
                    <a:pt x="750" y="705"/>
                  </a:cubicBezTo>
                  <a:cubicBezTo>
                    <a:pt x="777" y="749"/>
                    <a:pt x="804" y="794"/>
                    <a:pt x="839" y="830"/>
                  </a:cubicBezTo>
                  <a:cubicBezTo>
                    <a:pt x="732" y="937"/>
                    <a:pt x="599" y="1017"/>
                    <a:pt x="438" y="1017"/>
                  </a:cubicBezTo>
                  <a:cubicBezTo>
                    <a:pt x="260" y="1017"/>
                    <a:pt x="144" y="990"/>
                    <a:pt x="54" y="955"/>
                  </a:cubicBezTo>
                  <a:cubicBezTo>
                    <a:pt x="37" y="1053"/>
                    <a:pt x="19" y="1151"/>
                    <a:pt x="1" y="1240"/>
                  </a:cubicBezTo>
                  <a:cubicBezTo>
                    <a:pt x="108" y="1276"/>
                    <a:pt x="242" y="1303"/>
                    <a:pt x="411" y="1303"/>
                  </a:cubicBezTo>
                  <a:lnTo>
                    <a:pt x="447" y="1303"/>
                  </a:lnTo>
                  <a:cubicBezTo>
                    <a:pt x="688" y="1303"/>
                    <a:pt x="893" y="1187"/>
                    <a:pt x="1045" y="1035"/>
                  </a:cubicBezTo>
                  <a:cubicBezTo>
                    <a:pt x="1259" y="1187"/>
                    <a:pt x="1571" y="1311"/>
                    <a:pt x="1981" y="1320"/>
                  </a:cubicBezTo>
                  <a:cubicBezTo>
                    <a:pt x="2204" y="1320"/>
                    <a:pt x="2392" y="1294"/>
                    <a:pt x="2543" y="1240"/>
                  </a:cubicBezTo>
                  <a:cubicBezTo>
                    <a:pt x="2722" y="1178"/>
                    <a:pt x="2865" y="1097"/>
                    <a:pt x="2972" y="1008"/>
                  </a:cubicBezTo>
                  <a:cubicBezTo>
                    <a:pt x="3168" y="1195"/>
                    <a:pt x="3471" y="1338"/>
                    <a:pt x="3873" y="1338"/>
                  </a:cubicBezTo>
                  <a:cubicBezTo>
                    <a:pt x="3887" y="1339"/>
                    <a:pt x="3900" y="1339"/>
                    <a:pt x="3914" y="1339"/>
                  </a:cubicBezTo>
                  <a:cubicBezTo>
                    <a:pt x="4252" y="1339"/>
                    <a:pt x="4523" y="1234"/>
                    <a:pt x="4711" y="1088"/>
                  </a:cubicBezTo>
                  <a:cubicBezTo>
                    <a:pt x="4907" y="1258"/>
                    <a:pt x="5184" y="1383"/>
                    <a:pt x="5523" y="1401"/>
                  </a:cubicBezTo>
                  <a:cubicBezTo>
                    <a:pt x="5550" y="1410"/>
                    <a:pt x="5585" y="1410"/>
                    <a:pt x="5612" y="1410"/>
                  </a:cubicBezTo>
                  <a:cubicBezTo>
                    <a:pt x="5889" y="1410"/>
                    <a:pt x="6139" y="1311"/>
                    <a:pt x="6317" y="1142"/>
                  </a:cubicBezTo>
                  <a:cubicBezTo>
                    <a:pt x="6443" y="1213"/>
                    <a:pt x="6578" y="1251"/>
                    <a:pt x="6720" y="1251"/>
                  </a:cubicBezTo>
                  <a:cubicBezTo>
                    <a:pt x="6810" y="1251"/>
                    <a:pt x="6902" y="1236"/>
                    <a:pt x="6995" y="1204"/>
                  </a:cubicBezTo>
                  <a:cubicBezTo>
                    <a:pt x="6977" y="1106"/>
                    <a:pt x="6959" y="1017"/>
                    <a:pt x="6941" y="919"/>
                  </a:cubicBezTo>
                  <a:cubicBezTo>
                    <a:pt x="6941" y="919"/>
                    <a:pt x="6933" y="919"/>
                    <a:pt x="6933" y="928"/>
                  </a:cubicBezTo>
                  <a:cubicBezTo>
                    <a:pt x="6860" y="953"/>
                    <a:pt x="6793" y="964"/>
                    <a:pt x="6732" y="964"/>
                  </a:cubicBezTo>
                  <a:cubicBezTo>
                    <a:pt x="6643" y="964"/>
                    <a:pt x="6568" y="942"/>
                    <a:pt x="6504" y="910"/>
                  </a:cubicBezTo>
                  <a:cubicBezTo>
                    <a:pt x="6629" y="678"/>
                    <a:pt x="6656" y="428"/>
                    <a:pt x="6558" y="250"/>
                  </a:cubicBezTo>
                  <a:cubicBezTo>
                    <a:pt x="6495" y="116"/>
                    <a:pt x="6371" y="45"/>
                    <a:pt x="6219" y="36"/>
                  </a:cubicBezTo>
                  <a:cubicBezTo>
                    <a:pt x="6067" y="36"/>
                    <a:pt x="5942" y="107"/>
                    <a:pt x="5889" y="232"/>
                  </a:cubicBezTo>
                  <a:cubicBezTo>
                    <a:pt x="5800" y="419"/>
                    <a:pt x="5889" y="723"/>
                    <a:pt x="6094" y="955"/>
                  </a:cubicBezTo>
                  <a:cubicBezTo>
                    <a:pt x="5988" y="1036"/>
                    <a:pt x="5838" y="1117"/>
                    <a:pt x="5609" y="1117"/>
                  </a:cubicBezTo>
                  <a:cubicBezTo>
                    <a:pt x="5587" y="1117"/>
                    <a:pt x="5564" y="1117"/>
                    <a:pt x="5541" y="1115"/>
                  </a:cubicBezTo>
                  <a:cubicBezTo>
                    <a:pt x="5282" y="1097"/>
                    <a:pt x="5077" y="1008"/>
                    <a:pt x="4925" y="883"/>
                  </a:cubicBezTo>
                  <a:cubicBezTo>
                    <a:pt x="4970" y="830"/>
                    <a:pt x="5006" y="776"/>
                    <a:pt x="5032" y="723"/>
                  </a:cubicBezTo>
                  <a:cubicBezTo>
                    <a:pt x="5148" y="509"/>
                    <a:pt x="5157" y="286"/>
                    <a:pt x="5059" y="143"/>
                  </a:cubicBezTo>
                  <a:cubicBezTo>
                    <a:pt x="4994" y="56"/>
                    <a:pt x="4900" y="10"/>
                    <a:pt x="4790" y="10"/>
                  </a:cubicBezTo>
                  <a:cubicBezTo>
                    <a:pt x="4765" y="10"/>
                    <a:pt x="4738" y="13"/>
                    <a:pt x="4711" y="18"/>
                  </a:cubicBezTo>
                  <a:cubicBezTo>
                    <a:pt x="4488" y="45"/>
                    <a:pt x="4345" y="214"/>
                    <a:pt x="4354" y="446"/>
                  </a:cubicBezTo>
                  <a:cubicBezTo>
                    <a:pt x="4363" y="580"/>
                    <a:pt x="4417" y="732"/>
                    <a:pt x="4524" y="874"/>
                  </a:cubicBezTo>
                  <a:cubicBezTo>
                    <a:pt x="4371" y="976"/>
                    <a:pt x="4171" y="1053"/>
                    <a:pt x="3922" y="1053"/>
                  </a:cubicBezTo>
                  <a:cubicBezTo>
                    <a:pt x="3909" y="1053"/>
                    <a:pt x="3895" y="1053"/>
                    <a:pt x="3882" y="1053"/>
                  </a:cubicBezTo>
                  <a:cubicBezTo>
                    <a:pt x="3543" y="1053"/>
                    <a:pt x="3311" y="937"/>
                    <a:pt x="3168" y="812"/>
                  </a:cubicBezTo>
                  <a:cubicBezTo>
                    <a:pt x="3195" y="767"/>
                    <a:pt x="3221" y="732"/>
                    <a:pt x="3239" y="714"/>
                  </a:cubicBezTo>
                  <a:cubicBezTo>
                    <a:pt x="3355" y="509"/>
                    <a:pt x="3382" y="294"/>
                    <a:pt x="3302" y="152"/>
                  </a:cubicBezTo>
                  <a:cubicBezTo>
                    <a:pt x="3248" y="54"/>
                    <a:pt x="3150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5157;p63"/>
            <p:cNvSpPr/>
            <p:nvPr/>
          </p:nvSpPr>
          <p:spPr>
            <a:xfrm>
              <a:off x="5386883" y="3231375"/>
              <a:ext cx="860158" cy="87123"/>
            </a:xfrm>
            <a:custGeom>
              <a:avLst/>
              <a:gdLst/>
              <a:ahLst/>
              <a:cxnLst/>
              <a:rect l="l" t="t" r="r" b="b"/>
              <a:pathLst>
                <a:path w="7227" h="732" extrusionOk="0">
                  <a:moveTo>
                    <a:pt x="7209" y="0"/>
                  </a:moveTo>
                  <a:cubicBezTo>
                    <a:pt x="6060" y="339"/>
                    <a:pt x="4681" y="448"/>
                    <a:pt x="3435" y="448"/>
                  </a:cubicBezTo>
                  <a:cubicBezTo>
                    <a:pt x="3336" y="448"/>
                    <a:pt x="3238" y="447"/>
                    <a:pt x="3141" y="446"/>
                  </a:cubicBezTo>
                  <a:cubicBezTo>
                    <a:pt x="1687" y="419"/>
                    <a:pt x="447" y="277"/>
                    <a:pt x="10" y="214"/>
                  </a:cubicBezTo>
                  <a:cubicBezTo>
                    <a:pt x="1" y="312"/>
                    <a:pt x="1" y="410"/>
                    <a:pt x="1" y="500"/>
                  </a:cubicBezTo>
                  <a:cubicBezTo>
                    <a:pt x="393" y="553"/>
                    <a:pt x="1348" y="669"/>
                    <a:pt x="2508" y="714"/>
                  </a:cubicBezTo>
                  <a:cubicBezTo>
                    <a:pt x="2784" y="732"/>
                    <a:pt x="3088" y="732"/>
                    <a:pt x="3400" y="732"/>
                  </a:cubicBezTo>
                  <a:lnTo>
                    <a:pt x="3427" y="732"/>
                  </a:lnTo>
                  <a:cubicBezTo>
                    <a:pt x="4622" y="732"/>
                    <a:pt x="6032" y="642"/>
                    <a:pt x="7227" y="294"/>
                  </a:cubicBezTo>
                  <a:cubicBezTo>
                    <a:pt x="7227" y="205"/>
                    <a:pt x="7218" y="107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5158;p63"/>
            <p:cNvSpPr/>
            <p:nvPr/>
          </p:nvSpPr>
          <p:spPr>
            <a:xfrm>
              <a:off x="5386883" y="2920858"/>
              <a:ext cx="857063" cy="518689"/>
            </a:xfrm>
            <a:custGeom>
              <a:avLst/>
              <a:gdLst/>
              <a:ahLst/>
              <a:cxnLst/>
              <a:rect l="l" t="t" r="r" b="b"/>
              <a:pathLst>
                <a:path w="7201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lnTo>
                    <a:pt x="7200" y="3483"/>
                  </a:lnTo>
                  <a:cubicBezTo>
                    <a:pt x="6531" y="3671"/>
                    <a:pt x="5719" y="3804"/>
                    <a:pt x="4783" y="3822"/>
                  </a:cubicBezTo>
                  <a:cubicBezTo>
                    <a:pt x="4769" y="3822"/>
                    <a:pt x="4755" y="3823"/>
                    <a:pt x="4741" y="3823"/>
                  </a:cubicBezTo>
                  <a:cubicBezTo>
                    <a:pt x="4156" y="3823"/>
                    <a:pt x="3722" y="3637"/>
                    <a:pt x="3400" y="3341"/>
                  </a:cubicBezTo>
                  <a:cubicBezTo>
                    <a:pt x="3302" y="3251"/>
                    <a:pt x="3221" y="3153"/>
                    <a:pt x="3141" y="3055"/>
                  </a:cubicBezTo>
                  <a:cubicBezTo>
                    <a:pt x="2909" y="2725"/>
                    <a:pt x="2758" y="2332"/>
                    <a:pt x="2659" y="1922"/>
                  </a:cubicBezTo>
                  <a:cubicBezTo>
                    <a:pt x="2642" y="1824"/>
                    <a:pt x="2624" y="1735"/>
                    <a:pt x="2606" y="1637"/>
                  </a:cubicBezTo>
                  <a:cubicBezTo>
                    <a:pt x="2499" y="1030"/>
                    <a:pt x="2508" y="43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33" name="Hình ảnh 2">
            <a:extLst>
              <a:ext uri="{FF2B5EF4-FFF2-40B4-BE49-F238E27FC236}">
                <a16:creationId xmlns:a16="http://schemas.microsoft.com/office/drawing/2014/main" id="{F60D2FB6-C280-4A31-9198-F1B3E13AC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81" y="-7938"/>
            <a:ext cx="8737600" cy="556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Hình ảnh 6">
            <a:extLst>
              <a:ext uri="{FF2B5EF4-FFF2-40B4-BE49-F238E27FC236}">
                <a16:creationId xmlns:a16="http://schemas.microsoft.com/office/drawing/2014/main" id="{60395AD5-3161-4A9F-B0D6-E866D3305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" y="5305893"/>
            <a:ext cx="6183312" cy="15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Hình ảnh 9">
            <a:extLst>
              <a:ext uri="{FF2B5EF4-FFF2-40B4-BE49-F238E27FC236}">
                <a16:creationId xmlns:a16="http://schemas.microsoft.com/office/drawing/2014/main" id="{34F9E8BE-F017-4050-9752-9EFE23D00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31" y="5313363"/>
            <a:ext cx="6153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" name="Hộp Văn bản 10">
            <a:extLst>
              <a:ext uri="{FF2B5EF4-FFF2-40B4-BE49-F238E27FC236}">
                <a16:creationId xmlns:a16="http://schemas.microsoft.com/office/drawing/2014/main" id="{2EA03BEC-7003-4061-9B4E-349691F46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413706"/>
            <a:ext cx="7239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Khởi</a:t>
            </a: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endParaRPr kumimoji="0" lang="en-US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104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3816" y="593254"/>
            <a:ext cx="10489428" cy="1048844"/>
            <a:chOff x="1144472" y="1425114"/>
            <a:chExt cx="1048942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1453450" y="1519851"/>
              <a:ext cx="101804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  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,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3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66069" r="12206" b="9615"/>
          <a:stretch/>
        </p:blipFill>
        <p:spPr bwMode="auto">
          <a:xfrm>
            <a:off x="783816" y="1736835"/>
            <a:ext cx="10077021" cy="46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7406640" y="4794069"/>
            <a:ext cx="2586446" cy="1227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741819" y="3840769"/>
            <a:ext cx="5499461" cy="1763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76549" y="2612571"/>
            <a:ext cx="4153988" cy="1502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776549" y="2403565"/>
            <a:ext cx="0" cy="192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59429" y="2612572"/>
            <a:ext cx="0" cy="1228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776548" y="3042287"/>
            <a:ext cx="1384663" cy="480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667375" y="3664744"/>
            <a:ext cx="1936750" cy="1504156"/>
          </a:xfrm>
          <a:custGeom>
            <a:avLst/>
            <a:gdLst>
              <a:gd name="connsiteX0" fmla="*/ 0 w 1936750"/>
              <a:gd name="connsiteY0" fmla="*/ 1504156 h 1504156"/>
              <a:gd name="connsiteX1" fmla="*/ 15875 w 1936750"/>
              <a:gd name="connsiteY1" fmla="*/ 1335881 h 1504156"/>
              <a:gd name="connsiteX2" fmla="*/ 47625 w 1936750"/>
              <a:gd name="connsiteY2" fmla="*/ 1189831 h 1504156"/>
              <a:gd name="connsiteX3" fmla="*/ 79375 w 1936750"/>
              <a:gd name="connsiteY3" fmla="*/ 1072356 h 1504156"/>
              <a:gd name="connsiteX4" fmla="*/ 146050 w 1936750"/>
              <a:gd name="connsiteY4" fmla="*/ 932656 h 1504156"/>
              <a:gd name="connsiteX5" fmla="*/ 215900 w 1936750"/>
              <a:gd name="connsiteY5" fmla="*/ 789781 h 1504156"/>
              <a:gd name="connsiteX6" fmla="*/ 292100 w 1936750"/>
              <a:gd name="connsiteY6" fmla="*/ 634206 h 1504156"/>
              <a:gd name="connsiteX7" fmla="*/ 358775 w 1936750"/>
              <a:gd name="connsiteY7" fmla="*/ 519906 h 1504156"/>
              <a:gd name="connsiteX8" fmla="*/ 463550 w 1936750"/>
              <a:gd name="connsiteY8" fmla="*/ 386556 h 1504156"/>
              <a:gd name="connsiteX9" fmla="*/ 625475 w 1936750"/>
              <a:gd name="connsiteY9" fmla="*/ 237331 h 1504156"/>
              <a:gd name="connsiteX10" fmla="*/ 781050 w 1936750"/>
              <a:gd name="connsiteY10" fmla="*/ 135731 h 1504156"/>
              <a:gd name="connsiteX11" fmla="*/ 901700 w 1936750"/>
              <a:gd name="connsiteY11" fmla="*/ 62706 h 1504156"/>
              <a:gd name="connsiteX12" fmla="*/ 1044575 w 1936750"/>
              <a:gd name="connsiteY12" fmla="*/ 18256 h 1504156"/>
              <a:gd name="connsiteX13" fmla="*/ 1168400 w 1936750"/>
              <a:gd name="connsiteY13" fmla="*/ 5556 h 1504156"/>
              <a:gd name="connsiteX14" fmla="*/ 1317625 w 1936750"/>
              <a:gd name="connsiteY14" fmla="*/ 2381 h 1504156"/>
              <a:gd name="connsiteX15" fmla="*/ 1466850 w 1936750"/>
              <a:gd name="connsiteY15" fmla="*/ 40481 h 1504156"/>
              <a:gd name="connsiteX16" fmla="*/ 1600200 w 1936750"/>
              <a:gd name="connsiteY16" fmla="*/ 94456 h 1504156"/>
              <a:gd name="connsiteX17" fmla="*/ 1711325 w 1936750"/>
              <a:gd name="connsiteY17" fmla="*/ 145256 h 1504156"/>
              <a:gd name="connsiteX18" fmla="*/ 1812925 w 1936750"/>
              <a:gd name="connsiteY18" fmla="*/ 218281 h 1504156"/>
              <a:gd name="connsiteX19" fmla="*/ 1892300 w 1936750"/>
              <a:gd name="connsiteY19" fmla="*/ 278606 h 1504156"/>
              <a:gd name="connsiteX20" fmla="*/ 1936750 w 1936750"/>
              <a:gd name="connsiteY20" fmla="*/ 332581 h 15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6750" h="1504156">
                <a:moveTo>
                  <a:pt x="0" y="1504156"/>
                </a:moveTo>
                <a:cubicBezTo>
                  <a:pt x="3969" y="1446212"/>
                  <a:pt x="7938" y="1388268"/>
                  <a:pt x="15875" y="1335881"/>
                </a:cubicBezTo>
                <a:cubicBezTo>
                  <a:pt x="23812" y="1283494"/>
                  <a:pt x="37042" y="1233752"/>
                  <a:pt x="47625" y="1189831"/>
                </a:cubicBezTo>
                <a:cubicBezTo>
                  <a:pt x="58208" y="1145910"/>
                  <a:pt x="62971" y="1115218"/>
                  <a:pt x="79375" y="1072356"/>
                </a:cubicBezTo>
                <a:cubicBezTo>
                  <a:pt x="95779" y="1029493"/>
                  <a:pt x="123296" y="979752"/>
                  <a:pt x="146050" y="932656"/>
                </a:cubicBezTo>
                <a:cubicBezTo>
                  <a:pt x="168804" y="885560"/>
                  <a:pt x="215900" y="789781"/>
                  <a:pt x="215900" y="789781"/>
                </a:cubicBezTo>
                <a:cubicBezTo>
                  <a:pt x="240242" y="740039"/>
                  <a:pt x="268288" y="679185"/>
                  <a:pt x="292100" y="634206"/>
                </a:cubicBezTo>
                <a:cubicBezTo>
                  <a:pt x="315913" y="589227"/>
                  <a:pt x="330200" y="561181"/>
                  <a:pt x="358775" y="519906"/>
                </a:cubicBezTo>
                <a:cubicBezTo>
                  <a:pt x="387350" y="478631"/>
                  <a:pt x="419100" y="433652"/>
                  <a:pt x="463550" y="386556"/>
                </a:cubicBezTo>
                <a:cubicBezTo>
                  <a:pt x="508000" y="339460"/>
                  <a:pt x="572558" y="279135"/>
                  <a:pt x="625475" y="237331"/>
                </a:cubicBezTo>
                <a:cubicBezTo>
                  <a:pt x="678392" y="195527"/>
                  <a:pt x="735012" y="164835"/>
                  <a:pt x="781050" y="135731"/>
                </a:cubicBezTo>
                <a:cubicBezTo>
                  <a:pt x="827088" y="106627"/>
                  <a:pt x="857779" y="82285"/>
                  <a:pt x="901700" y="62706"/>
                </a:cubicBezTo>
                <a:cubicBezTo>
                  <a:pt x="945621" y="43127"/>
                  <a:pt x="1000125" y="27781"/>
                  <a:pt x="1044575" y="18256"/>
                </a:cubicBezTo>
                <a:cubicBezTo>
                  <a:pt x="1089025" y="8731"/>
                  <a:pt x="1122892" y="8202"/>
                  <a:pt x="1168400" y="5556"/>
                </a:cubicBezTo>
                <a:cubicBezTo>
                  <a:pt x="1213908" y="2910"/>
                  <a:pt x="1267883" y="-3440"/>
                  <a:pt x="1317625" y="2381"/>
                </a:cubicBezTo>
                <a:cubicBezTo>
                  <a:pt x="1367367" y="8202"/>
                  <a:pt x="1419754" y="25135"/>
                  <a:pt x="1466850" y="40481"/>
                </a:cubicBezTo>
                <a:cubicBezTo>
                  <a:pt x="1513946" y="55827"/>
                  <a:pt x="1559454" y="76993"/>
                  <a:pt x="1600200" y="94456"/>
                </a:cubicBezTo>
                <a:cubicBezTo>
                  <a:pt x="1640946" y="111918"/>
                  <a:pt x="1675871" y="124618"/>
                  <a:pt x="1711325" y="145256"/>
                </a:cubicBezTo>
                <a:cubicBezTo>
                  <a:pt x="1746779" y="165894"/>
                  <a:pt x="1782763" y="196056"/>
                  <a:pt x="1812925" y="218281"/>
                </a:cubicBezTo>
                <a:cubicBezTo>
                  <a:pt x="1843087" y="240506"/>
                  <a:pt x="1871663" y="259556"/>
                  <a:pt x="1892300" y="278606"/>
                </a:cubicBezTo>
                <a:cubicBezTo>
                  <a:pt x="1912937" y="297656"/>
                  <a:pt x="1924843" y="315118"/>
                  <a:pt x="1936750" y="332581"/>
                </a:cubicBez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15100" y="3226670"/>
            <a:ext cx="3860800" cy="1190152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3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37"/>
            <a:ext cx="12192000" cy="689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94;p1">
            <a:hlinkClick r:id="rId3" action="ppaction://hlinksldjump"/>
          </p:cNvPr>
          <p:cNvSpPr/>
          <p:nvPr/>
        </p:nvSpPr>
        <p:spPr>
          <a:xfrm>
            <a:off x="5" y="38487"/>
            <a:ext cx="6096000" cy="6846246"/>
          </a:xfrm>
          <a:prstGeom prst="rect">
            <a:avLst/>
          </a:prstGeom>
          <a:solidFill>
            <a:srgbClr val="E76F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1;p1"/>
          <p:cNvSpPr txBox="1"/>
          <p:nvPr/>
        </p:nvSpPr>
        <p:spPr>
          <a:xfrm>
            <a:off x="2089355" y="2320950"/>
            <a:ext cx="1917300" cy="22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dirty="0"/>
          </a:p>
        </p:txBody>
      </p:sp>
      <p:sp>
        <p:nvSpPr>
          <p:cNvPr id="8" name="Google Shape;93;p1">
            <a:hlinkClick r:id="rId4" action="ppaction://hlinksldjump"/>
          </p:cNvPr>
          <p:cNvSpPr/>
          <p:nvPr/>
        </p:nvSpPr>
        <p:spPr>
          <a:xfrm>
            <a:off x="6096000" y="38487"/>
            <a:ext cx="6096000" cy="6819513"/>
          </a:xfrm>
          <a:prstGeom prst="rect">
            <a:avLst/>
          </a:prstGeom>
          <a:solidFill>
            <a:srgbClr val="E9C46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95;p1"/>
          <p:cNvSpPr txBox="1"/>
          <p:nvPr/>
        </p:nvSpPr>
        <p:spPr>
          <a:xfrm>
            <a:off x="8185354" y="2304185"/>
            <a:ext cx="1917291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 dirty="0"/>
          </a:p>
        </p:txBody>
      </p:sp>
      <p:pic>
        <p:nvPicPr>
          <p:cNvPr id="9" name="Google Shape;99;p1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8912" y="11430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38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49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94677" y="6188733"/>
            <a:ext cx="680305" cy="6803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1248612" y="101607"/>
            <a:ext cx="7448639" cy="729831"/>
            <a:chOff x="1248612" y="101607"/>
            <a:chExt cx="7448639" cy="729831"/>
          </a:xfrm>
        </p:grpSpPr>
        <p:sp>
          <p:nvSpPr>
            <p:cNvPr id="52" name="Google Shape;138;p3"/>
            <p:cNvSpPr/>
            <p:nvPr/>
          </p:nvSpPr>
          <p:spPr>
            <a:xfrm>
              <a:off x="1253177" y="101607"/>
              <a:ext cx="7444074" cy="729831"/>
            </a:xfrm>
            <a:prstGeom prst="roundRect">
              <a:avLst>
                <a:gd name="adj" fmla="val 7688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9;p3"/>
            <p:cNvSpPr txBox="1"/>
            <p:nvPr/>
          </p:nvSpPr>
          <p:spPr>
            <a:xfrm>
              <a:off x="1248612" y="245838"/>
              <a:ext cx="7448639" cy="46162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Câu1.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nhìn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thấy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67608" y="2661566"/>
            <a:ext cx="2906686" cy="2504344"/>
            <a:chOff x="3367608" y="2661566"/>
            <a:chExt cx="2906686" cy="2504344"/>
          </a:xfrm>
        </p:grpSpPr>
        <p:sp>
          <p:nvSpPr>
            <p:cNvPr id="21" name="Oval 20"/>
            <p:cNvSpPr/>
            <p:nvPr/>
          </p:nvSpPr>
          <p:spPr>
            <a:xfrm>
              <a:off x="3706162" y="2846232"/>
              <a:ext cx="132644" cy="1287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67608" y="266156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3772484" y="3528066"/>
              <a:ext cx="132644" cy="1287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18174" y="328752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5830976" y="4195626"/>
              <a:ext cx="132644" cy="1287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22916" y="395508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3924884" y="4916850"/>
              <a:ext cx="132644" cy="1287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15884" y="479657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7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94677" y="6188733"/>
            <a:ext cx="680305" cy="6803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1253177" y="101607"/>
            <a:ext cx="8792344" cy="729831"/>
            <a:chOff x="1253177" y="101607"/>
            <a:chExt cx="8792344" cy="729831"/>
          </a:xfrm>
        </p:grpSpPr>
        <p:sp>
          <p:nvSpPr>
            <p:cNvPr id="52" name="Google Shape;138;p3"/>
            <p:cNvSpPr/>
            <p:nvPr/>
          </p:nvSpPr>
          <p:spPr>
            <a:xfrm>
              <a:off x="1253177" y="101607"/>
              <a:ext cx="8792344" cy="729831"/>
            </a:xfrm>
            <a:prstGeom prst="roundRect">
              <a:avLst>
                <a:gd name="adj" fmla="val 768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9;p3"/>
            <p:cNvSpPr txBox="1"/>
            <p:nvPr/>
          </p:nvSpPr>
          <p:spPr>
            <a:xfrm>
              <a:off x="1338764" y="194322"/>
              <a:ext cx="8706757" cy="52318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2.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nhìn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thấy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?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34648" y="1783776"/>
            <a:ext cx="8518728" cy="3121835"/>
            <a:chOff x="2234648" y="1783776"/>
            <a:chExt cx="8518728" cy="3121835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659704" y="1957509"/>
              <a:ext cx="254317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2586393" y="1904048"/>
              <a:ext cx="132644" cy="1287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137405" y="1897424"/>
              <a:ext cx="132644" cy="1287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34648" y="178377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70049" y="178377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3054706" y="3004790"/>
              <a:ext cx="2149021" cy="132438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5130843" y="2946217"/>
              <a:ext cx="132644" cy="1287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017151" y="4264793"/>
              <a:ext cx="132644" cy="1287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65773" y="4231979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59149" y="274841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655278" y="1789025"/>
              <a:ext cx="3098098" cy="3116586"/>
              <a:chOff x="7655278" y="1789025"/>
              <a:chExt cx="3098098" cy="3116586"/>
            </a:xfrm>
          </p:grpSpPr>
          <p:cxnSp>
            <p:nvCxnSpPr>
              <p:cNvPr id="3" name="Elbow Connector 2"/>
              <p:cNvCxnSpPr/>
              <p:nvPr/>
            </p:nvCxnSpPr>
            <p:spPr>
              <a:xfrm rot="16200000" flipH="1">
                <a:off x="7575239" y="2316007"/>
                <a:ext cx="2742411" cy="2427111"/>
              </a:xfrm>
              <a:prstGeom prst="bentConnector3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7655278" y="2100003"/>
                <a:ext cx="132644" cy="12878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66567" y="3465168"/>
                <a:ext cx="132644" cy="12878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0093678" y="3465168"/>
                <a:ext cx="132644" cy="12878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0109200" y="4771980"/>
                <a:ext cx="132644" cy="12878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787922" y="1789025"/>
                <a:ext cx="274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790281" y="3075005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K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0241844" y="3127821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0350702" y="4536279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084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061049" y="2220031"/>
            <a:ext cx="100670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Toán</a:t>
            </a:r>
            <a:endParaRPr lang="en-US" sz="40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0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25.ĐƯỜNG THẲNG, ĐƯỜNG CONG, </a:t>
            </a:r>
          </a:p>
          <a:p>
            <a:pPr algn="ctr"/>
            <a:r>
              <a:rPr lang="en-US" sz="40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BA ĐIỂM THẲNG HÀNG.</a:t>
            </a:r>
            <a:endParaRPr lang="vi-VN" sz="40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682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364" y="746558"/>
            <a:ext cx="1134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cong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ba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4" t="18971" r="731" b="49121"/>
          <a:stretch/>
        </p:blipFill>
        <p:spPr bwMode="auto">
          <a:xfrm>
            <a:off x="1022876" y="1521194"/>
            <a:ext cx="8260355" cy="445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21612" y="5605777"/>
            <a:ext cx="4637748" cy="721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62708" y="3137893"/>
            <a:ext cx="6355153" cy="2304496"/>
          </a:xfrm>
          <a:custGeom>
            <a:avLst/>
            <a:gdLst>
              <a:gd name="connsiteX0" fmla="*/ 0 w 6531429"/>
              <a:gd name="connsiteY0" fmla="*/ 0 h 2140636"/>
              <a:gd name="connsiteX1" fmla="*/ 6531429 w 6531429"/>
              <a:gd name="connsiteY1" fmla="*/ 0 h 2140636"/>
              <a:gd name="connsiteX2" fmla="*/ 6531429 w 6531429"/>
              <a:gd name="connsiteY2" fmla="*/ 2140636 h 2140636"/>
              <a:gd name="connsiteX3" fmla="*/ 0 w 6531429"/>
              <a:gd name="connsiteY3" fmla="*/ 2140636 h 2140636"/>
              <a:gd name="connsiteX4" fmla="*/ 0 w 6531429"/>
              <a:gd name="connsiteY4" fmla="*/ 0 h 2140636"/>
              <a:gd name="connsiteX0" fmla="*/ 0 w 6531429"/>
              <a:gd name="connsiteY0" fmla="*/ 0 h 2140636"/>
              <a:gd name="connsiteX1" fmla="*/ 6531429 w 6531429"/>
              <a:gd name="connsiteY1" fmla="*/ 0 h 2140636"/>
              <a:gd name="connsiteX2" fmla="*/ 6531429 w 6531429"/>
              <a:gd name="connsiteY2" fmla="*/ 2140636 h 2140636"/>
              <a:gd name="connsiteX3" fmla="*/ 635000 w 6531429"/>
              <a:gd name="connsiteY3" fmla="*/ 2115236 h 2140636"/>
              <a:gd name="connsiteX4" fmla="*/ 0 w 6531429"/>
              <a:gd name="connsiteY4" fmla="*/ 0 h 2140636"/>
              <a:gd name="connsiteX0" fmla="*/ 0 w 6531429"/>
              <a:gd name="connsiteY0" fmla="*/ 0 h 2153336"/>
              <a:gd name="connsiteX1" fmla="*/ 6531429 w 6531429"/>
              <a:gd name="connsiteY1" fmla="*/ 0 h 2153336"/>
              <a:gd name="connsiteX2" fmla="*/ 6531429 w 6531429"/>
              <a:gd name="connsiteY2" fmla="*/ 2140636 h 2153336"/>
              <a:gd name="connsiteX3" fmla="*/ 762000 w 6531429"/>
              <a:gd name="connsiteY3" fmla="*/ 2153336 h 2153336"/>
              <a:gd name="connsiteX4" fmla="*/ 0 w 6531429"/>
              <a:gd name="connsiteY4" fmla="*/ 0 h 2153336"/>
              <a:gd name="connsiteX0" fmla="*/ 0 w 6531429"/>
              <a:gd name="connsiteY0" fmla="*/ 0 h 2153336"/>
              <a:gd name="connsiteX1" fmla="*/ 6531429 w 6531429"/>
              <a:gd name="connsiteY1" fmla="*/ 0 h 2153336"/>
              <a:gd name="connsiteX2" fmla="*/ 6531429 w 6531429"/>
              <a:gd name="connsiteY2" fmla="*/ 2140636 h 2153336"/>
              <a:gd name="connsiteX3" fmla="*/ 762000 w 6531429"/>
              <a:gd name="connsiteY3" fmla="*/ 2153336 h 2153336"/>
              <a:gd name="connsiteX4" fmla="*/ 0 w 6531429"/>
              <a:gd name="connsiteY4" fmla="*/ 0 h 2153336"/>
              <a:gd name="connsiteX0" fmla="*/ 0 w 6531429"/>
              <a:gd name="connsiteY0" fmla="*/ 0 h 2153336"/>
              <a:gd name="connsiteX1" fmla="*/ 6531429 w 6531429"/>
              <a:gd name="connsiteY1" fmla="*/ 0 h 2153336"/>
              <a:gd name="connsiteX2" fmla="*/ 6531429 w 6531429"/>
              <a:gd name="connsiteY2" fmla="*/ 2140636 h 2153336"/>
              <a:gd name="connsiteX3" fmla="*/ 762000 w 6531429"/>
              <a:gd name="connsiteY3" fmla="*/ 2153336 h 2153336"/>
              <a:gd name="connsiteX4" fmla="*/ 0 w 6531429"/>
              <a:gd name="connsiteY4" fmla="*/ 0 h 2153336"/>
              <a:gd name="connsiteX0" fmla="*/ 0 w 6531429"/>
              <a:gd name="connsiteY0" fmla="*/ 0 h 2153336"/>
              <a:gd name="connsiteX1" fmla="*/ 6531429 w 6531429"/>
              <a:gd name="connsiteY1" fmla="*/ 0 h 2153336"/>
              <a:gd name="connsiteX2" fmla="*/ 6531429 w 6531429"/>
              <a:gd name="connsiteY2" fmla="*/ 2140636 h 2153336"/>
              <a:gd name="connsiteX3" fmla="*/ 762000 w 6531429"/>
              <a:gd name="connsiteY3" fmla="*/ 2153336 h 2153336"/>
              <a:gd name="connsiteX4" fmla="*/ 0 w 6531429"/>
              <a:gd name="connsiteY4" fmla="*/ 0 h 2153336"/>
              <a:gd name="connsiteX0" fmla="*/ 0 w 6531429"/>
              <a:gd name="connsiteY0" fmla="*/ 0 h 2153336"/>
              <a:gd name="connsiteX1" fmla="*/ 6531429 w 6531429"/>
              <a:gd name="connsiteY1" fmla="*/ 0 h 2153336"/>
              <a:gd name="connsiteX2" fmla="*/ 6531429 w 6531429"/>
              <a:gd name="connsiteY2" fmla="*/ 2140636 h 2153336"/>
              <a:gd name="connsiteX3" fmla="*/ 762000 w 6531429"/>
              <a:gd name="connsiteY3" fmla="*/ 2153336 h 2153336"/>
              <a:gd name="connsiteX4" fmla="*/ 0 w 6531429"/>
              <a:gd name="connsiteY4" fmla="*/ 0 h 2153336"/>
              <a:gd name="connsiteX0" fmla="*/ 0 w 6531429"/>
              <a:gd name="connsiteY0" fmla="*/ 0 h 2153336"/>
              <a:gd name="connsiteX1" fmla="*/ 6531429 w 6531429"/>
              <a:gd name="connsiteY1" fmla="*/ 0 h 2153336"/>
              <a:gd name="connsiteX2" fmla="*/ 6531429 w 6531429"/>
              <a:gd name="connsiteY2" fmla="*/ 2140636 h 2153336"/>
              <a:gd name="connsiteX3" fmla="*/ 762000 w 6531429"/>
              <a:gd name="connsiteY3" fmla="*/ 2153336 h 2153336"/>
              <a:gd name="connsiteX4" fmla="*/ 0 w 6531429"/>
              <a:gd name="connsiteY4" fmla="*/ 0 h 2153336"/>
              <a:gd name="connsiteX0" fmla="*/ 0 w 6531429"/>
              <a:gd name="connsiteY0" fmla="*/ 0 h 2153336"/>
              <a:gd name="connsiteX1" fmla="*/ 6531429 w 6531429"/>
              <a:gd name="connsiteY1" fmla="*/ 0 h 2153336"/>
              <a:gd name="connsiteX2" fmla="*/ 6531429 w 6531429"/>
              <a:gd name="connsiteY2" fmla="*/ 2140636 h 2153336"/>
              <a:gd name="connsiteX3" fmla="*/ 762000 w 6531429"/>
              <a:gd name="connsiteY3" fmla="*/ 2153336 h 2153336"/>
              <a:gd name="connsiteX4" fmla="*/ 0 w 6531429"/>
              <a:gd name="connsiteY4" fmla="*/ 0 h 2153336"/>
              <a:gd name="connsiteX0" fmla="*/ 0 w 6544129"/>
              <a:gd name="connsiteY0" fmla="*/ 190500 h 2153336"/>
              <a:gd name="connsiteX1" fmla="*/ 6544129 w 6544129"/>
              <a:gd name="connsiteY1" fmla="*/ 0 h 2153336"/>
              <a:gd name="connsiteX2" fmla="*/ 6544129 w 6544129"/>
              <a:gd name="connsiteY2" fmla="*/ 2140636 h 2153336"/>
              <a:gd name="connsiteX3" fmla="*/ 774700 w 6544129"/>
              <a:gd name="connsiteY3" fmla="*/ 2153336 h 2153336"/>
              <a:gd name="connsiteX4" fmla="*/ 0 w 6544129"/>
              <a:gd name="connsiteY4" fmla="*/ 190500 h 2153336"/>
              <a:gd name="connsiteX0" fmla="*/ 0 w 6544129"/>
              <a:gd name="connsiteY0" fmla="*/ 190500 h 2153336"/>
              <a:gd name="connsiteX1" fmla="*/ 6544129 w 6544129"/>
              <a:gd name="connsiteY1" fmla="*/ 0 h 2153336"/>
              <a:gd name="connsiteX2" fmla="*/ 6544129 w 6544129"/>
              <a:gd name="connsiteY2" fmla="*/ 2140636 h 2153336"/>
              <a:gd name="connsiteX3" fmla="*/ 774700 w 6544129"/>
              <a:gd name="connsiteY3" fmla="*/ 2153336 h 2153336"/>
              <a:gd name="connsiteX4" fmla="*/ 0 w 6544129"/>
              <a:gd name="connsiteY4" fmla="*/ 190500 h 2153336"/>
              <a:gd name="connsiteX0" fmla="*/ 0 w 6544129"/>
              <a:gd name="connsiteY0" fmla="*/ 215404 h 2178240"/>
              <a:gd name="connsiteX1" fmla="*/ 6544129 w 6544129"/>
              <a:gd name="connsiteY1" fmla="*/ 24904 h 2178240"/>
              <a:gd name="connsiteX2" fmla="*/ 6544129 w 6544129"/>
              <a:gd name="connsiteY2" fmla="*/ 2165540 h 2178240"/>
              <a:gd name="connsiteX3" fmla="*/ 774700 w 6544129"/>
              <a:gd name="connsiteY3" fmla="*/ 2178240 h 2178240"/>
              <a:gd name="connsiteX4" fmla="*/ 0 w 6544129"/>
              <a:gd name="connsiteY4" fmla="*/ 215404 h 2178240"/>
              <a:gd name="connsiteX0" fmla="*/ 0 w 6544129"/>
              <a:gd name="connsiteY0" fmla="*/ 215404 h 2178240"/>
              <a:gd name="connsiteX1" fmla="*/ 6544129 w 6544129"/>
              <a:gd name="connsiteY1" fmla="*/ 24904 h 2178240"/>
              <a:gd name="connsiteX2" fmla="*/ 6544129 w 6544129"/>
              <a:gd name="connsiteY2" fmla="*/ 2165540 h 2178240"/>
              <a:gd name="connsiteX3" fmla="*/ 774700 w 6544129"/>
              <a:gd name="connsiteY3" fmla="*/ 2178240 h 2178240"/>
              <a:gd name="connsiteX4" fmla="*/ 0 w 6544129"/>
              <a:gd name="connsiteY4" fmla="*/ 215404 h 2178240"/>
              <a:gd name="connsiteX0" fmla="*/ 0 w 6544129"/>
              <a:gd name="connsiteY0" fmla="*/ 215404 h 2178240"/>
              <a:gd name="connsiteX1" fmla="*/ 6544129 w 6544129"/>
              <a:gd name="connsiteY1" fmla="*/ 24904 h 2178240"/>
              <a:gd name="connsiteX2" fmla="*/ 6544129 w 6544129"/>
              <a:gd name="connsiteY2" fmla="*/ 2165540 h 2178240"/>
              <a:gd name="connsiteX3" fmla="*/ 774700 w 6544129"/>
              <a:gd name="connsiteY3" fmla="*/ 2178240 h 2178240"/>
              <a:gd name="connsiteX4" fmla="*/ 0 w 6544129"/>
              <a:gd name="connsiteY4" fmla="*/ 215404 h 2178240"/>
              <a:gd name="connsiteX0" fmla="*/ 0 w 6544129"/>
              <a:gd name="connsiteY0" fmla="*/ 215404 h 2178240"/>
              <a:gd name="connsiteX1" fmla="*/ 6544129 w 6544129"/>
              <a:gd name="connsiteY1" fmla="*/ 24904 h 2178240"/>
              <a:gd name="connsiteX2" fmla="*/ 5998029 w 6544129"/>
              <a:gd name="connsiteY2" fmla="*/ 2165540 h 2178240"/>
              <a:gd name="connsiteX3" fmla="*/ 774700 w 6544129"/>
              <a:gd name="connsiteY3" fmla="*/ 2178240 h 2178240"/>
              <a:gd name="connsiteX4" fmla="*/ 0 w 6544129"/>
              <a:gd name="connsiteY4" fmla="*/ 215404 h 2178240"/>
              <a:gd name="connsiteX0" fmla="*/ 0 w 6544129"/>
              <a:gd name="connsiteY0" fmla="*/ 215404 h 2178240"/>
              <a:gd name="connsiteX1" fmla="*/ 6544129 w 6544129"/>
              <a:gd name="connsiteY1" fmla="*/ 24904 h 2178240"/>
              <a:gd name="connsiteX2" fmla="*/ 5909129 w 6544129"/>
              <a:gd name="connsiteY2" fmla="*/ 2178240 h 2178240"/>
              <a:gd name="connsiteX3" fmla="*/ 774700 w 6544129"/>
              <a:gd name="connsiteY3" fmla="*/ 2178240 h 2178240"/>
              <a:gd name="connsiteX4" fmla="*/ 0 w 6544129"/>
              <a:gd name="connsiteY4" fmla="*/ 215404 h 2178240"/>
              <a:gd name="connsiteX0" fmla="*/ 0 w 6565377"/>
              <a:gd name="connsiteY0" fmla="*/ 215404 h 2178240"/>
              <a:gd name="connsiteX1" fmla="*/ 6544129 w 6565377"/>
              <a:gd name="connsiteY1" fmla="*/ 24904 h 2178240"/>
              <a:gd name="connsiteX2" fmla="*/ 5909129 w 6565377"/>
              <a:gd name="connsiteY2" fmla="*/ 2178240 h 2178240"/>
              <a:gd name="connsiteX3" fmla="*/ 774700 w 6565377"/>
              <a:gd name="connsiteY3" fmla="*/ 2178240 h 2178240"/>
              <a:gd name="connsiteX4" fmla="*/ 0 w 6565377"/>
              <a:gd name="connsiteY4" fmla="*/ 215404 h 2178240"/>
              <a:gd name="connsiteX0" fmla="*/ 0 w 6563393"/>
              <a:gd name="connsiteY0" fmla="*/ 215404 h 2178240"/>
              <a:gd name="connsiteX1" fmla="*/ 6544129 w 6563393"/>
              <a:gd name="connsiteY1" fmla="*/ 24904 h 2178240"/>
              <a:gd name="connsiteX2" fmla="*/ 5909129 w 6563393"/>
              <a:gd name="connsiteY2" fmla="*/ 2178240 h 2178240"/>
              <a:gd name="connsiteX3" fmla="*/ 774700 w 6563393"/>
              <a:gd name="connsiteY3" fmla="*/ 2178240 h 2178240"/>
              <a:gd name="connsiteX4" fmla="*/ 0 w 6563393"/>
              <a:gd name="connsiteY4" fmla="*/ 215404 h 217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3393" h="2178240">
                <a:moveTo>
                  <a:pt x="0" y="215404"/>
                </a:moveTo>
                <a:cubicBezTo>
                  <a:pt x="797076" y="-165596"/>
                  <a:pt x="4362753" y="88404"/>
                  <a:pt x="6544129" y="24904"/>
                </a:cubicBezTo>
                <a:cubicBezTo>
                  <a:pt x="6747329" y="763849"/>
                  <a:pt x="5261429" y="1388495"/>
                  <a:pt x="5909129" y="2178240"/>
                </a:cubicBezTo>
                <a:lnTo>
                  <a:pt x="774700" y="2178240"/>
                </a:lnTo>
                <a:cubicBezTo>
                  <a:pt x="914400" y="1447761"/>
                  <a:pt x="330200" y="704583"/>
                  <a:pt x="0" y="215404"/>
                </a:cubicBezTo>
                <a:close/>
              </a:path>
            </a:pathLst>
          </a:custGeom>
          <a:solidFill>
            <a:srgbClr val="2F8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530995" y="1357807"/>
            <a:ext cx="2424395" cy="1616699"/>
          </a:xfrm>
          <a:prstGeom prst="wedgeEllipseCallout">
            <a:avLst>
              <a:gd name="adj1" fmla="val -17282"/>
              <a:gd name="adj2" fmla="val 741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1164" y="1556405"/>
            <a:ext cx="242439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      </a:t>
            </a:r>
            <a:r>
              <a:rPr lang="en-US" dirty="0" err="1"/>
              <a:t>Vạch</a:t>
            </a:r>
            <a:r>
              <a:rPr lang="en-US" dirty="0"/>
              <a:t> </a:t>
            </a:r>
            <a:r>
              <a:rPr lang="en-US" dirty="0" err="1"/>
              <a:t>kẻ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endParaRPr lang="en-US" dirty="0"/>
          </a:p>
          <a:p>
            <a:pPr>
              <a:lnSpc>
                <a:spcPts val="2500"/>
              </a:lnSpc>
            </a:pPr>
            <a:r>
              <a:rPr lang="en-US" dirty="0"/>
              <a:t>  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vồng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   </a:t>
            </a:r>
          </a:p>
          <a:p>
            <a:pPr>
              <a:lnSpc>
                <a:spcPts val="2500"/>
              </a:lnSpc>
            </a:pPr>
            <a:r>
              <a:rPr lang="en-US" dirty="0"/>
              <a:t>      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cong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550024" y="4153458"/>
            <a:ext cx="28436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679075" y="3651356"/>
            <a:ext cx="362141" cy="706549"/>
            <a:chOff x="3627284" y="4326685"/>
            <a:chExt cx="362141" cy="706549"/>
          </a:xfrm>
        </p:grpSpPr>
        <p:sp>
          <p:nvSpPr>
            <p:cNvPr id="13" name="TextBox 12"/>
            <p:cNvSpPr txBox="1"/>
            <p:nvPr/>
          </p:nvSpPr>
          <p:spPr>
            <a:xfrm>
              <a:off x="3679500" y="4386903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27284" y="4326685"/>
              <a:ext cx="362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28527" y="3685994"/>
            <a:ext cx="423514" cy="660096"/>
            <a:chOff x="3498233" y="3838103"/>
            <a:chExt cx="423514" cy="660096"/>
          </a:xfrm>
        </p:grpSpPr>
        <p:sp>
          <p:nvSpPr>
            <p:cNvPr id="16" name="TextBox 1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60292" y="4159323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AB</a:t>
            </a:r>
          </a:p>
        </p:txBody>
      </p:sp>
    </p:spTree>
    <p:extLst>
      <p:ext uri="{BB962C8B-B14F-4D97-AF65-F5344CB8AC3E}">
        <p14:creationId xmlns:p14="http://schemas.microsoft.com/office/powerpoint/2010/main" val="28026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364" y="746558"/>
            <a:ext cx="1134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cong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ba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1164" y="1393018"/>
            <a:ext cx="8752236" cy="4969682"/>
            <a:chOff x="1179164" y="1282478"/>
            <a:chExt cx="9039022" cy="4697409"/>
          </a:xfrm>
        </p:grpSpPr>
        <p:pic>
          <p:nvPicPr>
            <p:cNvPr id="51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4" t="18971" r="731" b="49121"/>
            <a:stretch/>
          </p:blipFill>
          <p:spPr bwMode="auto">
            <a:xfrm>
              <a:off x="1687163" y="1436914"/>
              <a:ext cx="8531023" cy="420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338285" y="5297715"/>
              <a:ext cx="4789714" cy="68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54513" y="2965039"/>
              <a:ext cx="6563393" cy="2178240"/>
            </a:xfrm>
            <a:custGeom>
              <a:avLst/>
              <a:gdLst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0 w 6531429"/>
                <a:gd name="connsiteY3" fmla="*/ 2140636 h 2140636"/>
                <a:gd name="connsiteX4" fmla="*/ 0 w 6531429"/>
                <a:gd name="connsiteY4" fmla="*/ 0 h 2140636"/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635000 w 6531429"/>
                <a:gd name="connsiteY3" fmla="*/ 2115236 h 2140636"/>
                <a:gd name="connsiteX4" fmla="*/ 0 w 6531429"/>
                <a:gd name="connsiteY4" fmla="*/ 0 h 21406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980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09129 w 6544129"/>
                <a:gd name="connsiteY2" fmla="*/ 21782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65377"/>
                <a:gd name="connsiteY0" fmla="*/ 215404 h 2178240"/>
                <a:gd name="connsiteX1" fmla="*/ 6544129 w 6565377"/>
                <a:gd name="connsiteY1" fmla="*/ 24904 h 2178240"/>
                <a:gd name="connsiteX2" fmla="*/ 5909129 w 6565377"/>
                <a:gd name="connsiteY2" fmla="*/ 2178240 h 2178240"/>
                <a:gd name="connsiteX3" fmla="*/ 774700 w 6565377"/>
                <a:gd name="connsiteY3" fmla="*/ 2178240 h 2178240"/>
                <a:gd name="connsiteX4" fmla="*/ 0 w 6565377"/>
                <a:gd name="connsiteY4" fmla="*/ 215404 h 2178240"/>
                <a:gd name="connsiteX0" fmla="*/ 0 w 6563393"/>
                <a:gd name="connsiteY0" fmla="*/ 215404 h 2178240"/>
                <a:gd name="connsiteX1" fmla="*/ 6544129 w 6563393"/>
                <a:gd name="connsiteY1" fmla="*/ 24904 h 2178240"/>
                <a:gd name="connsiteX2" fmla="*/ 5909129 w 6563393"/>
                <a:gd name="connsiteY2" fmla="*/ 2178240 h 2178240"/>
                <a:gd name="connsiteX3" fmla="*/ 774700 w 6563393"/>
                <a:gd name="connsiteY3" fmla="*/ 2178240 h 2178240"/>
                <a:gd name="connsiteX4" fmla="*/ 0 w 6563393"/>
                <a:gd name="connsiteY4" fmla="*/ 215404 h 217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3393" h="2178240">
                  <a:moveTo>
                    <a:pt x="0" y="215404"/>
                  </a:moveTo>
                  <a:cubicBezTo>
                    <a:pt x="797076" y="-165596"/>
                    <a:pt x="4362753" y="88404"/>
                    <a:pt x="6544129" y="24904"/>
                  </a:cubicBezTo>
                  <a:cubicBezTo>
                    <a:pt x="6747329" y="763849"/>
                    <a:pt x="5261429" y="1388495"/>
                    <a:pt x="5909129" y="2178240"/>
                  </a:cubicBezTo>
                  <a:lnTo>
                    <a:pt x="774700" y="2178240"/>
                  </a:lnTo>
                  <a:cubicBezTo>
                    <a:pt x="914400" y="1447761"/>
                    <a:pt x="330200" y="704583"/>
                    <a:pt x="0" y="215404"/>
                  </a:cubicBezTo>
                  <a:close/>
                </a:path>
              </a:pathLst>
            </a:custGeom>
            <a:solidFill>
              <a:srgbClr val="2F8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Callout 3"/>
            <p:cNvSpPr/>
            <p:nvPr/>
          </p:nvSpPr>
          <p:spPr>
            <a:xfrm>
              <a:off x="1179164" y="1282478"/>
              <a:ext cx="2503836" cy="1528125"/>
            </a:xfrm>
            <a:prstGeom prst="wedgeEllipseCallout">
              <a:avLst>
                <a:gd name="adj1" fmla="val -17282"/>
                <a:gd name="adj2" fmla="val 7413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1164" y="1556405"/>
            <a:ext cx="242439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      </a:t>
            </a:r>
            <a:r>
              <a:rPr lang="en-US" dirty="0" err="1"/>
              <a:t>Vạch</a:t>
            </a:r>
            <a:r>
              <a:rPr lang="en-US" dirty="0"/>
              <a:t> </a:t>
            </a:r>
            <a:r>
              <a:rPr lang="en-US" dirty="0" err="1"/>
              <a:t>kẻ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endParaRPr lang="en-US" dirty="0"/>
          </a:p>
          <a:p>
            <a:pPr>
              <a:lnSpc>
                <a:spcPts val="2500"/>
              </a:lnSpc>
            </a:pPr>
            <a:r>
              <a:rPr lang="en-US" dirty="0"/>
              <a:t>  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vồng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   </a:t>
            </a:r>
          </a:p>
          <a:p>
            <a:pPr>
              <a:lnSpc>
                <a:spcPts val="2500"/>
              </a:lnSpc>
            </a:pPr>
            <a:r>
              <a:rPr lang="en-US" dirty="0"/>
              <a:t>      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cong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36800" y="3592462"/>
            <a:ext cx="28436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550024" y="3132957"/>
            <a:ext cx="423514" cy="660096"/>
            <a:chOff x="3498233" y="3838103"/>
            <a:chExt cx="423514" cy="660096"/>
          </a:xfrm>
        </p:grpSpPr>
        <p:sp>
          <p:nvSpPr>
            <p:cNvPr id="13" name="TextBox 12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83599" y="3132957"/>
            <a:ext cx="423514" cy="660096"/>
            <a:chOff x="3498233" y="3838103"/>
            <a:chExt cx="423514" cy="660096"/>
          </a:xfrm>
        </p:grpSpPr>
        <p:sp>
          <p:nvSpPr>
            <p:cNvPr id="16" name="TextBox 1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87705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AB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514377" y="3592462"/>
            <a:ext cx="30962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65281" y="3132957"/>
            <a:ext cx="484428" cy="660096"/>
            <a:chOff x="3498233" y="3838103"/>
            <a:chExt cx="484428" cy="660096"/>
          </a:xfrm>
        </p:grpSpPr>
        <p:sp>
          <p:nvSpPr>
            <p:cNvPr id="22" name="TextBox 21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98233" y="38381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M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83993" y="3122866"/>
            <a:ext cx="444352" cy="660096"/>
            <a:chOff x="3498233" y="3838103"/>
            <a:chExt cx="444352" cy="660096"/>
          </a:xfrm>
        </p:grpSpPr>
        <p:sp>
          <p:nvSpPr>
            <p:cNvPr id="25" name="TextBox 24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98233" y="383810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514377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MN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926657" y="3122866"/>
            <a:ext cx="423514" cy="660096"/>
            <a:chOff x="3498233" y="3838103"/>
            <a:chExt cx="423514" cy="660096"/>
          </a:xfrm>
        </p:grpSpPr>
        <p:sp>
          <p:nvSpPr>
            <p:cNvPr id="30" name="TextBox 29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P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514377" y="3648811"/>
            <a:ext cx="3317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Ba </a:t>
            </a:r>
            <a:r>
              <a:rPr lang="en-US" sz="2000" dirty="0" err="1">
                <a:solidFill>
                  <a:schemeClr val="bg1"/>
                </a:solidFill>
              </a:rPr>
              <a:t>điểm</a:t>
            </a:r>
            <a:r>
              <a:rPr lang="en-US" sz="2000" dirty="0">
                <a:solidFill>
                  <a:schemeClr val="bg1"/>
                </a:solidFill>
              </a:rPr>
              <a:t> M,N,P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hàng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5" name="Arc 34"/>
          <p:cNvSpPr/>
          <p:nvPr/>
        </p:nvSpPr>
        <p:spPr>
          <a:xfrm rot="7842361">
            <a:off x="3209839" y="929878"/>
            <a:ext cx="4048709" cy="4002524"/>
          </a:xfrm>
          <a:prstGeom prst="arc">
            <a:avLst>
              <a:gd name="adj1" fmla="val 16200000"/>
              <a:gd name="adj2" fmla="val 4896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129105" y="4580497"/>
            <a:ext cx="32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48468" y="4915292"/>
            <a:ext cx="1905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cong</a:t>
            </a:r>
            <a:r>
              <a:rPr lang="en-US" sz="2000" dirty="0">
                <a:solidFill>
                  <a:schemeClr val="bg1"/>
                </a:solidFill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248971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  <p:bldP spid="11" grpId="0"/>
      <p:bldP spid="28" grpId="0"/>
      <p:bldP spid="28" grpId="1"/>
      <p:bldP spid="32" grpId="0"/>
      <p:bldP spid="35" grpId="0" animBg="1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3505</TotalTime>
  <Words>348</Words>
  <Application>Microsoft Office PowerPoint</Application>
  <PresentationFormat>Widescreen</PresentationFormat>
  <Paragraphs>104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116</cp:revision>
  <dcterms:created xsi:type="dcterms:W3CDTF">2021-06-02T01:34:28Z</dcterms:created>
  <dcterms:modified xsi:type="dcterms:W3CDTF">2024-12-08T12:55:25Z</dcterms:modified>
</cp:coreProperties>
</file>