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wav"/>
  <Override PartName="/ppt/media/audio2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</p:sldMasterIdLst>
  <p:notesMasterIdLst>
    <p:notesMasterId r:id="rId17"/>
  </p:notesMasterIdLst>
  <p:sldIdLst>
    <p:sldId id="256" r:id="rId4"/>
    <p:sldId id="284" r:id="rId5"/>
    <p:sldId id="287" r:id="rId6"/>
    <p:sldId id="279" r:id="rId7"/>
    <p:sldId id="280" r:id="rId8"/>
    <p:sldId id="281" r:id="rId9"/>
    <p:sldId id="286" r:id="rId10"/>
    <p:sldId id="282" r:id="rId11"/>
    <p:sldId id="275" r:id="rId12"/>
    <p:sldId id="290" r:id="rId13"/>
    <p:sldId id="269" r:id="rId14"/>
    <p:sldId id="289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E20DA-B182-495F-AE85-ECED2BD0B0D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FFFAD-0733-4C57-9C5A-4E4AC24DA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/>
            <a:fld id="{58C7A19B-190F-414F-8CA7-D957DD697D84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44AA-26B2-4F7F-BCFC-58CB6967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27757-2D3E-400C-B192-6B4FE7205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F711-A4D6-4208-BF44-DEEDA0EB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043BC-A00E-4D23-AB67-0FB2E540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B7E16-A3B7-4EFC-AC8B-82AC5B0E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273F-FEF9-4DC5-8DEC-1B7EDA5B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E68A6-85F9-407D-A7EB-99A0B44E1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E5BCC-6C00-4051-A0CD-4F83F3CA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8F6B8-5B09-40C5-B673-186FB6D6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136F-23CA-40C7-BD71-D273A0E3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239EA-802C-45CF-900D-8E98AFB4F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FF059-D77E-4FB4-A5E9-4593A0042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DD2D4-B0CB-45D2-BCBE-C231428B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A039F-91D3-438B-A667-F470939B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132D4-2B52-43DE-B4FE-7E2B5C81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08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9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12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1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03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33" b="1"/>
            </a:lvl4pPr>
            <a:lvl5pPr marL="2438098" indent="0">
              <a:buNone/>
              <a:defRPr sz="2133" b="1"/>
            </a:lvl5pPr>
            <a:lvl6pPr marL="3047620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32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8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EC2F-642E-40D0-9183-BF2DD671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E5493-CF56-4D44-A979-296333378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F712-9355-4195-959C-6E1077B3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EA3F9-93C6-4E46-8D64-3644FC62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8A337-3E91-4FB3-9671-0ECE7844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50" indent="0">
              <a:buNone/>
              <a:defRPr sz="3200"/>
            </a:lvl3pPr>
            <a:lvl4pPr marL="1828573" indent="0">
              <a:buNone/>
              <a:defRPr sz="2667"/>
            </a:lvl4pPr>
            <a:lvl5pPr marL="2438098" indent="0">
              <a:buNone/>
              <a:defRPr sz="2667"/>
            </a:lvl5pPr>
            <a:lvl6pPr marL="3047620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50" indent="0">
              <a:buNone/>
              <a:defRPr sz="1333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8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39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1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53233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7" y="2916031"/>
            <a:ext cx="4819700" cy="11654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7" y="2121137"/>
            <a:ext cx="2103476" cy="1165407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30"/>
            <a:ext cx="4386124" cy="95195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007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0132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9105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4319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7" y="2665367"/>
            <a:ext cx="3697327" cy="161882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42072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68F7-6939-4D62-B168-94A551EA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D46B-3FCD-4513-945C-C75BB66B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4D00-E154-4200-AF0D-6DDE8853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79AFC-FBE0-423D-B28D-84908E10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59FB-3666-4F94-BF48-8BCD545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4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80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73017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77963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66570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77932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8" y="2622913"/>
            <a:ext cx="3174731" cy="53903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7" y="3113689"/>
            <a:ext cx="2799065" cy="69595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5" y="2514477"/>
            <a:ext cx="3174743" cy="53915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8"/>
            <a:ext cx="3174816" cy="53921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3" y="4912669"/>
            <a:ext cx="3174660" cy="53939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4" y="5413295"/>
            <a:ext cx="2799167" cy="6960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5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2400">
                <a:solidFill>
                  <a:srgbClr val="FFD1D1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1983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60"/>
            <a:ext cx="3798892" cy="76134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7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1" y="5036135"/>
            <a:ext cx="3799621" cy="76132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3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895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337002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3937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46B6-457B-42BB-9BE0-AD37CBCF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99027-04D4-4340-B746-0451F1513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41FEA-6B7C-45A5-9D8C-41A4545F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65F4D-56AE-4E47-8F8B-D4E3E688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90995-DC0B-47CF-BEFA-3EDEBBB3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D23E5-DCF2-49B3-9116-B517E4E9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4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9072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6" y="3353298"/>
            <a:ext cx="3459756" cy="151544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3"/>
            <a:ext cx="3404231" cy="67748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9590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40" lvl="1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09" lvl="2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278" lvl="3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848" lvl="4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418" lvl="5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6987" lvl="6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557" lvl="7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126" lvl="8" indent="-42331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03569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04620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8" y="2742513"/>
            <a:ext cx="5260580" cy="12753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609570" lvl="0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3596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pPr defTabSz="914377"/>
            <a:fld id="{A3C39D9B-1707-4BC2-A8DF-A9A95A2D1DDF}" type="datetimeFigureOut">
              <a:rPr lang="en-US" sz="1867" smtClean="0">
                <a:solidFill>
                  <a:srgbClr val="000000"/>
                </a:solidFill>
              </a:rPr>
              <a:pPr defTabSz="914377"/>
              <a:t>1/5/2025</a:t>
            </a:fld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pPr defTabSz="914377"/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pPr defTabSz="914377"/>
            <a:fld id="{7E4F7387-1A44-43D0-A42C-0F5D255AB470}" type="slidenum">
              <a:rPr lang="en-US" sz="1867" smtClean="0">
                <a:solidFill>
                  <a:srgbClr val="000000"/>
                </a:solidFill>
              </a:rPr>
              <a:pPr defTabSz="914377"/>
              <a:t>‹#›</a:t>
            </a:fld>
            <a:endParaRPr lang="en-US" sz="1867">
              <a:solidFill>
                <a:srgbClr val="000000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822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3645F-4725-49BE-876E-09710DA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B2CCA-0D8C-42A0-839B-6A1E9E2D9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92678-4A04-4858-A4C1-B6523303A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5643F-5E37-410A-BBA8-3E42D977D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59C7A-526F-44F3-8D37-A925D672A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C091C-E46F-4F48-8938-64E26C4F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AC971-788C-49A4-9C4F-0D26F287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8D042-D958-4FD3-BC6E-1D6ACF8B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1ECE-4505-4B87-AAA2-B744FA0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72726-390E-4CBB-921B-9487642A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2113-FBD1-4412-A976-C7755305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99651-AA26-4FC2-AA60-BD7680D6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6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3FDD3-082D-4BAA-ABA1-8BECAC36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B2249-190F-4F5B-BB56-235FA40C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35896-1703-4624-88EF-36F0C3AF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1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68D1-3C6B-4EFB-963C-AEDF8436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DD27B-1547-440C-8C73-0AD11FD59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04E40-675B-42BA-B714-9A93BDE35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B21D2-8CB6-47CA-B46C-4D6B64BB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BA016-575A-44FC-B476-C80A6A15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25281-4899-4CA5-AE04-A802F6EE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2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932B-B4E6-409D-B036-B072E779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924FD-3338-40B4-8468-0DF9D3D03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90446-CC2D-4981-AF6C-85556ACBF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7F401-C82A-40AC-A707-17DB82D3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92965-477C-4D18-8493-E3EEFBF0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67F49-A1C1-4F90-848C-304FFAAE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5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1D712-763A-46BC-A61F-C4FB782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17D0A-3E32-43A4-AE77-FD0E099A1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9AB78-AF7A-494F-94E7-F5AFB288C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37639-C541-4AA4-94F8-F1F5EFF4D39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F3F3E-1E5C-41C4-B96E-69BF754D4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03DA2-CA25-4CC1-A54D-1A529D289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0250-7793-4DC7-84AF-CB406989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9886-FC0B-4A4E-97A5-626863563D83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0341A-F253-46D0-8630-A6EF919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905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992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8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6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6.wav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5" Type="http://schemas.openxmlformats.org/officeDocument/2006/relationships/image" Target="../media/image20.gif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7.jpe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7.jpe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7.jpeg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B3B67-3DD1-417B-AACF-4A656613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184715-8352-4F34-A508-B7DF073A3071}"/>
              </a:ext>
            </a:extLst>
          </p:cNvPr>
          <p:cNvSpPr/>
          <p:nvPr/>
        </p:nvSpPr>
        <p:spPr>
          <a:xfrm>
            <a:off x="906647" y="547141"/>
            <a:ext cx="10647338" cy="685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5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ĐẾN DỰ GIỜ LỚP 2D</a:t>
            </a:r>
            <a:endParaRPr lang="en-US" sz="6000" b="1" cap="none" spc="5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5DDED9-DB40-44C9-BD62-C4BC6C3802FF}"/>
              </a:ext>
            </a:extLst>
          </p:cNvPr>
          <p:cNvSpPr/>
          <p:nvPr/>
        </p:nvSpPr>
        <p:spPr>
          <a:xfrm>
            <a:off x="-850092" y="997327"/>
            <a:ext cx="14160817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br>
              <a:rPr lang="en-US" sz="48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br>
              <a:rPr lang="en-US" sz="44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ĐỌC: KHI TRANG SÁCH MỞ RA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/>
            <a:endParaRPr lang="en-US" sz="3600" b="1" cap="none" spc="0" dirty="0">
              <a:ln w="9525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70A8E-DE79-4977-BAB0-B38336374171}"/>
              </a:ext>
            </a:extLst>
          </p:cNvPr>
          <p:cNvSpPr/>
          <p:nvPr/>
        </p:nvSpPr>
        <p:spPr>
          <a:xfrm>
            <a:off x="7403051" y="5251102"/>
            <a:ext cx="83018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1974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82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b="1" dirty="0"/>
            </a:br>
            <a:r>
              <a:rPr lang="nl-NL" sz="6000" b="1" dirty="0"/>
              <a:t>Yêu cầu thảo luận nhóm:</a:t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/>
              <a:t>     </a:t>
            </a:r>
            <a:r>
              <a:rPr lang="en-US" sz="5400" b="1" i="1" dirty="0">
                <a:solidFill>
                  <a:srgbClr val="0070C0"/>
                </a:solidFill>
              </a:rPr>
              <a:t>- </a:t>
            </a:r>
            <a:r>
              <a:rPr lang="en-US" sz="5400" b="1" i="1" dirty="0" err="1">
                <a:solidFill>
                  <a:srgbClr val="0070C0"/>
                </a:solidFill>
              </a:rPr>
              <a:t>Đọc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lại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khổ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thơ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thứ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hai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và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khổ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thơ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thứ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ba</a:t>
            </a:r>
            <a:r>
              <a:rPr lang="en-US" sz="5400" b="1" i="1" dirty="0">
                <a:solidFill>
                  <a:srgbClr val="0070C0"/>
                </a:solidFill>
              </a:rPr>
              <a:t>. </a:t>
            </a:r>
            <a:endParaRPr lang="en-US" sz="5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5400" b="1" i="1" dirty="0">
                <a:solidFill>
                  <a:srgbClr val="0070C0"/>
                </a:solidFill>
              </a:rPr>
              <a:t>     - </a:t>
            </a:r>
            <a:r>
              <a:rPr lang="en-US" sz="5400" b="1" i="1" dirty="0" err="1">
                <a:solidFill>
                  <a:srgbClr val="0070C0"/>
                </a:solidFill>
              </a:rPr>
              <a:t>Tìm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từ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chỉ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sự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vật</a:t>
            </a:r>
            <a:r>
              <a:rPr lang="en-US" sz="5400" b="1" i="1" dirty="0">
                <a:solidFill>
                  <a:srgbClr val="0070C0"/>
                </a:solidFill>
              </a:rPr>
              <a:t>( </a:t>
            </a:r>
            <a:r>
              <a:rPr lang="en-US" sz="5400" b="1" i="1" dirty="0" err="1">
                <a:solidFill>
                  <a:srgbClr val="0070C0"/>
                </a:solidFill>
              </a:rPr>
              <a:t>có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thể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gạch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chân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từ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tìm</a:t>
            </a:r>
            <a:r>
              <a:rPr lang="en-US" sz="5400" b="1" i="1" dirty="0">
                <a:solidFill>
                  <a:srgbClr val="0070C0"/>
                </a:solidFill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</a:rPr>
              <a:t>được</a:t>
            </a:r>
            <a:r>
              <a:rPr lang="en-US" sz="5400" b="1" i="1" dirty="0">
                <a:solidFill>
                  <a:srgbClr val="0070C0"/>
                </a:solidFill>
              </a:rPr>
              <a:t> ) </a:t>
            </a:r>
            <a:endParaRPr lang="en-US" sz="5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7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981" y="1320803"/>
            <a:ext cx="12090399" cy="4637478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pPr defTabSz="1219050"/>
            <a:r>
              <a:rPr lang="en-US" sz="5867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defTabSz="1219050"/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219050"/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6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35091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Nội</a:t>
            </a:r>
            <a:r>
              <a:rPr lang="en-US" sz="5400" b="1" dirty="0">
                <a:solidFill>
                  <a:srgbClr val="FF0000"/>
                </a:solidFill>
              </a:rPr>
              <a:t> dung: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mỗi</a:t>
            </a:r>
            <a:r>
              <a:rPr lang="en-US" sz="5400" b="1" dirty="0"/>
              <a:t> </a:t>
            </a:r>
            <a:r>
              <a:rPr lang="en-US" sz="5400" b="1" dirty="0" err="1"/>
              <a:t>trang</a:t>
            </a:r>
            <a:r>
              <a:rPr lang="en-US" sz="5400" b="1" dirty="0"/>
              <a:t> </a:t>
            </a:r>
            <a:r>
              <a:rPr lang="en-US" sz="5400" b="1" dirty="0" err="1"/>
              <a:t>sách</a:t>
            </a:r>
            <a:r>
              <a:rPr lang="en-US" sz="5400" b="1" dirty="0"/>
              <a:t> </a:t>
            </a:r>
            <a:r>
              <a:rPr lang="en-US" sz="5400" b="1" dirty="0" err="1"/>
              <a:t>chứa</a:t>
            </a:r>
            <a:r>
              <a:rPr lang="en-US" sz="5400" b="1" dirty="0"/>
              <a:t> </a:t>
            </a:r>
            <a:r>
              <a:rPr lang="en-US" sz="5400" b="1" dirty="0" err="1"/>
              <a:t>đựng</a:t>
            </a:r>
            <a:r>
              <a:rPr lang="en-US" sz="5400" b="1" dirty="0"/>
              <a:t> </a:t>
            </a:r>
            <a:r>
              <a:rPr lang="en-US" sz="5400" b="1" dirty="0" err="1"/>
              <a:t>rất</a:t>
            </a:r>
            <a:r>
              <a:rPr lang="en-US" sz="5400" b="1" dirty="0"/>
              <a:t> </a:t>
            </a:r>
            <a:r>
              <a:rPr lang="en-US" sz="5400" b="1" dirty="0" err="1"/>
              <a:t>nhiều</a:t>
            </a:r>
            <a:r>
              <a:rPr lang="en-US" sz="5400" b="1" dirty="0"/>
              <a:t> tri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những</a:t>
            </a:r>
            <a:r>
              <a:rPr lang="en-US" sz="5400" b="1" dirty="0"/>
              <a:t> </a:t>
            </a:r>
            <a:r>
              <a:rPr lang="en-US" sz="5400" b="1" dirty="0" err="1"/>
              <a:t>điều</a:t>
            </a:r>
            <a:r>
              <a:rPr lang="en-US" sz="5400" b="1" dirty="0"/>
              <a:t> </a:t>
            </a:r>
            <a:br>
              <a:rPr lang="en-US" sz="5400" b="1" dirty="0"/>
            </a:br>
            <a:r>
              <a:rPr lang="en-US" sz="5400" b="1" dirty="0" err="1"/>
              <a:t>lí</a:t>
            </a:r>
            <a:r>
              <a:rPr lang="en-US" sz="5400" b="1" dirty="0"/>
              <a:t> </a:t>
            </a:r>
            <a:r>
              <a:rPr lang="en-US" sz="5400" b="1" dirty="0" err="1"/>
              <a:t>thú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dirty="0" err="1"/>
              <a:t>cuộc</a:t>
            </a:r>
            <a:r>
              <a:rPr lang="en-US" sz="5400" b="1" dirty="0"/>
              <a:t> </a:t>
            </a:r>
            <a:r>
              <a:rPr lang="en-US" sz="5400" b="1" dirty="0" err="1"/>
              <a:t>sống</a:t>
            </a:r>
            <a:r>
              <a:rPr lang="en-US" sz="5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87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F415E8-608F-4879-9836-25582737F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0E929B-EDF2-4F51-8A61-98CBD2BC78F4}"/>
              </a:ext>
            </a:extLst>
          </p:cNvPr>
          <p:cNvSpPr/>
          <p:nvPr/>
        </p:nvSpPr>
        <p:spPr>
          <a:xfrm>
            <a:off x="684775" y="2551837"/>
            <a:ext cx="108224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b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ĐÃ LẮNG NGHE!</a:t>
            </a:r>
            <a:endParaRPr lang="en-US" sz="54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45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CA44-F81E-EDA9-5722-9B9C1402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59200" y="-1270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Times New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vi-VN" sz="4800" b="1" dirty="0">
                <a:solidFill>
                  <a:srgbClr val="FF0000"/>
                </a:solidFill>
                <a:latin typeface="Times New"/>
                <a:cs typeface="Times New Roman" panose="02020603050405020304" pitchFamily="18" charset="0"/>
              </a:rPr>
              <a:t>K</a:t>
            </a:r>
            <a:r>
              <a:rPr lang="en-US" sz="4800" b="1" dirty="0">
                <a:solidFill>
                  <a:srgbClr val="FF0000"/>
                </a:solidFill>
                <a:latin typeface="Times New"/>
                <a:cs typeface="Times New Roman" panose="02020603050405020304" pitchFamily="18" charset="0"/>
              </a:rPr>
              <a:t>HỞI ĐỘNG </a:t>
            </a:r>
          </a:p>
        </p:txBody>
      </p:sp>
      <p:pic>
        <p:nvPicPr>
          <p:cNvPr id="4" name="Thiên Thần ở Khắp Nơi, Mẹ ơi! [Lyrics Video] - Tuổi Thần Tiên">
            <a:hlinkClick r:id="" action="ppaction://media"/>
            <a:extLst>
              <a:ext uri="{FF2B5EF4-FFF2-40B4-BE49-F238E27FC236}">
                <a16:creationId xmlns:a16="http://schemas.microsoft.com/office/drawing/2014/main" id="{874A9745-7E5F-7E3D-F3A7-946CB87505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88999"/>
            <a:ext cx="11988800" cy="5208551"/>
          </a:xfrm>
        </p:spPr>
      </p:pic>
    </p:spTree>
    <p:extLst>
      <p:ext uri="{BB962C8B-B14F-4D97-AF65-F5344CB8AC3E}">
        <p14:creationId xmlns:p14="http://schemas.microsoft.com/office/powerpoint/2010/main" val="1434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khoi278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40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304801"/>
            <a:ext cx="629920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3841640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1600200" y="49530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1524000" y="16002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1524000" y="3352800"/>
            <a:ext cx="12192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buClrTx/>
              <a:buFontTx/>
              <a:buNone/>
            </a:pPr>
            <a:endParaRPr lang="en-US" sz="1400" b="1" kern="1200">
              <a:solidFill>
                <a:srgbClr val="FFFF66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3291114" y="365657"/>
            <a:ext cx="8138886" cy="92333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  <a:endParaRPr lang="en-US" sz="5400" b="1" kern="1200" dirty="0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534" name="Picture 6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21653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65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057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4" y="36893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893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6576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5289550"/>
            <a:ext cx="542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57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89550"/>
            <a:ext cx="4651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257800"/>
            <a:ext cx="52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1816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81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0574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7338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257800"/>
            <a:ext cx="86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2971800" y="1887538"/>
            <a:ext cx="8458200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Cách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chơi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: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Hãy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chọn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đáp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ghi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câu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trả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lời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đúng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nội</a:t>
            </a:r>
            <a:r>
              <a:rPr lang="en-US" sz="2400" b="1" dirty="0">
                <a:solidFill>
                  <a:srgbClr val="0066FF"/>
                </a:solidFill>
              </a:rPr>
              <a:t> dung  </a:t>
            </a:r>
            <a:r>
              <a:rPr lang="en-US" sz="2400" b="1" dirty="0" err="1">
                <a:solidFill>
                  <a:srgbClr val="0066FF"/>
                </a:solidFill>
              </a:rPr>
              <a:t>câu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hỏi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vào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con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trong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5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giây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dirty="0" err="1">
                <a:solidFill>
                  <a:srgbClr val="0066FF"/>
                </a:solidFill>
              </a:rPr>
              <a:t>K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xem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đáp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tự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ghi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5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phần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nếu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đúng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; 0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mỗi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phần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nếu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sai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Sau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4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câu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trả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lời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sẽ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tính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tổng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Chúng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ta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sẽ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chọn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ra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được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những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bạn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đạt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cao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</p:txBody>
      </p:sp>
      <p:sp>
        <p:nvSpPr>
          <p:cNvPr id="214047" name="Text Box 31"/>
          <p:cNvSpPr txBox="1">
            <a:spLocks noChangeArrowheads="1"/>
          </p:cNvSpPr>
          <p:nvPr/>
        </p:nvSpPr>
        <p:spPr bwMode="auto">
          <a:xfrm>
            <a:off x="3036888" y="4805364"/>
            <a:ext cx="8393112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Luật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a typeface="+mn-ea"/>
              </a:rPr>
              <a:t>chơi</a:t>
            </a:r>
            <a:r>
              <a:rPr lang="en-US" sz="2800" b="1" kern="1200" dirty="0">
                <a:solidFill>
                  <a:srgbClr val="FF0000"/>
                </a:solidFill>
                <a:ea typeface="+mn-ea"/>
              </a:rPr>
              <a:t>: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	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Hết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mà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không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giơ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hoặc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chưa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hết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thời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gian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mà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đã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giơ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bảng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thì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không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được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tính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ea typeface="+mn-ea"/>
              </a:rPr>
              <a:t>điểm</a:t>
            </a:r>
            <a:r>
              <a:rPr lang="en-US" sz="2400" b="1" kern="1200" dirty="0">
                <a:solidFill>
                  <a:srgbClr val="0066FF"/>
                </a:solidFill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801740"/>
      </p:ext>
    </p:extLst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6" grpId="0"/>
      <p:bldP spid="2140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0878" y="901698"/>
            <a:ext cx="9499571" cy="2117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a.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c.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31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b.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d.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62473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3276603"/>
            <a:ext cx="75247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35353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8" y="3313121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33861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46" y="34988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4267197"/>
            <a:ext cx="75501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" y="45259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" y="430372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3767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33" y="44894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5257803"/>
            <a:ext cx="755014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" y="55165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6" y="5294327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36735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33" y="5480063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-40187" y="11311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546301" y="1489091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65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2184405" y="-185733"/>
            <a:ext cx="8204195" cy="974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4800" b="1" dirty="0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/>
              </a:rPr>
              <a:t>RUNG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CHUÔNG VÀNG</a:t>
            </a:r>
          </a:p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/>
              </a:rPr>
              <a:t> </a:t>
            </a:r>
          </a:p>
        </p:txBody>
      </p:sp>
      <p:pic>
        <p:nvPicPr>
          <p:cNvPr id="12311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0" y="41262"/>
            <a:ext cx="788095" cy="6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14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8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63200" y="299086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9778448" y="2544637"/>
            <a:ext cx="2336800" cy="175260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endParaRP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993" y="5384473"/>
            <a:ext cx="2172252" cy="133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1FB98A-329B-A5E5-C30D-9445C7390319}"/>
              </a:ext>
            </a:extLst>
          </p:cNvPr>
          <p:cNvSpPr txBox="1"/>
          <p:nvPr/>
        </p:nvSpPr>
        <p:spPr>
          <a:xfrm>
            <a:off x="2103983" y="4206878"/>
            <a:ext cx="744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b     -     a     -     d     -     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916E52-6496-6E1F-CFD8-059810984F7A}"/>
              </a:ext>
            </a:extLst>
          </p:cNvPr>
          <p:cNvSpPr txBox="1"/>
          <p:nvPr/>
        </p:nvSpPr>
        <p:spPr>
          <a:xfrm>
            <a:off x="2158477" y="3211732"/>
            <a:ext cx="7438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a     -     d      -      b    -     c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0D3A6-1984-CA60-1655-48564E2C669C}"/>
              </a:ext>
            </a:extLst>
          </p:cNvPr>
          <p:cNvSpPr txBox="1"/>
          <p:nvPr/>
        </p:nvSpPr>
        <p:spPr>
          <a:xfrm>
            <a:off x="2330451" y="5248198"/>
            <a:ext cx="752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c    -     b     -      a     -      d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5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7037E-6 L 2.08333E-6 -0.07223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8" grpId="0" animBg="1"/>
      <p:bldP spid="720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13" y="1295401"/>
            <a:ext cx="10064751" cy="12382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khổ thơ thứ hai và thứ ba, bạn nhỏ thấy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gì trong trang sách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7" name="Group 51"/>
          <p:cNvGrpSpPr>
            <a:grpSpLocks/>
          </p:cNvGrpSpPr>
          <p:nvPr/>
        </p:nvGrpSpPr>
        <p:grpSpPr bwMode="auto">
          <a:xfrm>
            <a:off x="-4233" y="-4761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33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60608" y="2824164"/>
            <a:ext cx="7717369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buồm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rừ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gió,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ao, giấy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8451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8924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36" y="2971809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60607" y="4201327"/>
            <a:ext cx="7717369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lửa, sách</a:t>
            </a:r>
            <a:endParaRPr lang="en-US" altLang="en-US" sz="4267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476758"/>
            <a:ext cx="791635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42545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3275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32" y="444024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261998" y="5627688"/>
            <a:ext cx="7721600" cy="9159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biển, cánh buồm, </a:t>
            </a:r>
            <a:r>
              <a:rPr lang="vi-VN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</a:t>
            </a:r>
            <a:r>
              <a:rPr lang="vi-VN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gió,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lửa, ao</a:t>
            </a:r>
            <a:endParaRPr lang="en-US" altLang="en-US" sz="4267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568802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4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32" y="587375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1333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7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WordArt 30"/>
          <p:cNvSpPr>
            <a:spLocks noChangeArrowheads="1" noChangeShapeType="1" noTextEdit="1"/>
          </p:cNvSpPr>
          <p:nvPr/>
        </p:nvSpPr>
        <p:spPr bwMode="auto">
          <a:xfrm>
            <a:off x="2372784" y="42879"/>
            <a:ext cx="7965016" cy="760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3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RUNG CHUÔNG VÀNG</a:t>
            </a:r>
          </a:p>
        </p:txBody>
      </p:sp>
      <p:pic>
        <p:nvPicPr>
          <p:cNvPr id="13337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541000" y="447675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9912351" y="3943349"/>
            <a:ext cx="2336800" cy="1752600"/>
            <a:chOff x="4320" y="2928"/>
            <a:chExt cx="1104" cy="1104"/>
          </a:xfrm>
        </p:grpSpPr>
        <p:sp>
          <p:nvSpPr>
            <p:cNvPr id="1334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33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</a:t>
              </a:r>
              <a:r>
                <a:rPr lang="en-US" sz="4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 </a:t>
              </a:r>
              <a:r>
                <a:rPr lang="en-US" sz="4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giờ</a:t>
              </a:r>
              <a:endPara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endParaRPr>
            </a:p>
          </p:txBody>
        </p:sp>
      </p:grpSp>
      <p:pic>
        <p:nvPicPr>
          <p:cNvPr id="13345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69" y="5876925"/>
            <a:ext cx="111124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48148E-6 L -3.54167E-6 -0.07222 " pathEditMode="relative" rAng="0" ptsTypes="AA">
                                      <p:cBhvr>
                                        <p:cTn id="1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7" grpId="0" animBg="1"/>
      <p:bldP spid="8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31" grpId="0" animBg="1"/>
      <p:bldP spid="82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13" y="1295401"/>
            <a:ext cx="10064751" cy="12382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em, khổ thơ cuối ý nói gì?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17" name="Group 51"/>
          <p:cNvGrpSpPr>
            <a:grpSpLocks/>
          </p:cNvGrpSpPr>
          <p:nvPr/>
        </p:nvGrpSpPr>
        <p:grpSpPr bwMode="auto">
          <a:xfrm>
            <a:off x="-4233" y="-4761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33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35200" y="2838451"/>
            <a:ext cx="7620000" cy="11048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 </a:t>
            </a:r>
          </a:p>
          <a:p>
            <a:pPr marL="44446" lvl="0" algn="ctr" defTabSz="914310"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vỗ.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38451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8924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36" y="2971809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35202" y="4167979"/>
            <a:ext cx="7620000" cy="1170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mây trời </a:t>
            </a:r>
          </a:p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bay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476758"/>
            <a:ext cx="791635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42545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327534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32" y="4440246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228850" y="5557840"/>
            <a:ext cx="7610623" cy="128111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trang sách có nhiều điều </a:t>
            </a:r>
          </a:p>
          <a:p>
            <a:pPr marL="44446" lvl="0" algn="ctr" defTabSz="914310">
              <a:lnSpc>
                <a:spcPct val="120000"/>
              </a:lnSpc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vị về cuộc sống.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568802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4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32" y="587375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pic>
        <p:nvPicPr>
          <p:cNvPr id="1333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350" y="695652"/>
            <a:ext cx="12192001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WordArt 30"/>
          <p:cNvSpPr>
            <a:spLocks noChangeArrowheads="1" noChangeShapeType="1" noTextEdit="1"/>
          </p:cNvSpPr>
          <p:nvPr/>
        </p:nvSpPr>
        <p:spPr bwMode="auto">
          <a:xfrm>
            <a:off x="2372784" y="41275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  <p:pic>
        <p:nvPicPr>
          <p:cNvPr id="13337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83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541000" y="4476758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9912351" y="3943349"/>
            <a:ext cx="2336800" cy="1752600"/>
            <a:chOff x="4320" y="2928"/>
            <a:chExt cx="1104" cy="1104"/>
          </a:xfrm>
        </p:grpSpPr>
        <p:sp>
          <p:nvSpPr>
            <p:cNvPr id="1334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33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3345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69" y="5876925"/>
            <a:ext cx="111124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0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3.7037E-6 L -1.875E-6 -0.07222 " pathEditMode="relative" rAng="0" ptsTypes="AA">
                                      <p:cBhvr>
                                        <p:cTn id="1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7" grpId="0" animBg="1"/>
      <p:bldP spid="8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31" grpId="0" animBg="1"/>
      <p:bldP spid="82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5199" y="1074741"/>
            <a:ext cx="8937625" cy="17525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342905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2667" b="1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b="1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03962" y="3006727"/>
            <a:ext cx="7416800" cy="11041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defTabSz="914310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dại /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 /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9" y="34591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9" y="3236915"/>
            <a:ext cx="130386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33099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6" y="34226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69594" y="4193239"/>
            <a:ext cx="7287668" cy="11128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vi-VN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4497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9" y="4206082"/>
            <a:ext cx="132926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3005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6" y="44132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71009" y="5395123"/>
            <a:ext cx="7571316" cy="10175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sâu /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54403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0" y="5218115"/>
            <a:ext cx="121707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529114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667" b="1"/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6" y="540385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2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en-US" sz="2000" b="1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53067" y="1619251"/>
            <a:ext cx="899584" cy="590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pic>
        <p:nvPicPr>
          <p:cNvPr id="1435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WordArt 30"/>
          <p:cNvSpPr>
            <a:spLocks noChangeArrowheads="1" noChangeShapeType="1" noTextEdit="1"/>
          </p:cNvSpPr>
          <p:nvPr/>
        </p:nvSpPr>
        <p:spPr bwMode="auto">
          <a:xfrm>
            <a:off x="2264838" y="12700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RUNG CHUÔNG VÀNG</a:t>
            </a:r>
          </a:p>
        </p:txBody>
      </p:sp>
      <p:pic>
        <p:nvPicPr>
          <p:cNvPr id="1435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92778"/>
            <a:ext cx="13208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1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9914467" y="3055939"/>
            <a:ext cx="2336800" cy="1752600"/>
            <a:chOff x="4348" y="2165"/>
            <a:chExt cx="1104" cy="1104"/>
          </a:xfrm>
        </p:grpSpPr>
        <p:sp>
          <p:nvSpPr>
            <p:cNvPr id="14369" name="AutoShape 34"/>
            <p:cNvSpPr>
              <a:spLocks noChangeArrowheads="1"/>
            </p:cNvSpPr>
            <p:nvPr/>
          </p:nvSpPr>
          <p:spPr bwMode="auto">
            <a:xfrm>
              <a:off x="4348" y="216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altLang="en-US" sz="8000" b="1">
                <a:solidFill>
                  <a:srgbClr val="000099"/>
                </a:solidFill>
                <a:latin typeface=".VnHelvetInsH" pitchFamily="34" charset="0"/>
              </a:endParaRPr>
            </a:p>
          </p:txBody>
        </p:sp>
        <p:sp>
          <p:nvSpPr>
            <p:cNvPr id="1437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0" y="240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5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55300" y="3348039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14368" name="Picture 53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0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48148E-6 L -2.70833E-6 -0.07222 " pathEditMode="relative" rAng="0" ptsTypes="AA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7" grpId="0" animBg="1"/>
      <p:bldP spid="618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0" y="-703382"/>
            <a:ext cx="5563553" cy="6799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7" y="422032"/>
            <a:ext cx="6049108" cy="5957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2400" y="1905000"/>
            <a:ext cx="28448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50"/>
            <a:r>
              <a:rPr lang="en-US" sz="5333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437812721"/>
      </p:ext>
    </p:extLst>
  </p:cSld>
  <p:clrMapOvr>
    <a:masterClrMapping/>
  </p:clrMapOvr>
  <p:transition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527</Words>
  <Application>Microsoft Office PowerPoint</Application>
  <PresentationFormat>Widescreen</PresentationFormat>
  <Paragraphs>103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</vt:lpstr>
      <vt:lpstr>Times New Roman</vt:lpstr>
      <vt:lpstr>VNI-Times</vt:lpstr>
      <vt:lpstr>Office Theme</vt:lpstr>
      <vt:lpstr>2_Office Theme</vt:lpstr>
      <vt:lpstr>2_Volicy Bulletin Board Thesis by Slidesgo</vt:lpstr>
      <vt:lpstr>PowerPoint Presentation</vt:lpstr>
      <vt:lpstr>                                                     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Yêu cầu thảo luận nhóm: </vt:lpstr>
      <vt:lpstr>PowerPoint Presentation</vt:lpstr>
      <vt:lpstr>Nội dung: Trong mỗi trang sách chứa đựng rất nhiều tri thức và những điều  lí thú về cuộc sống.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61  PHÉP TRỪ (KHÔNG NHỚ) TRONG PHẠM VI 1000  LUYỆN TẬP (Tiết 2)</dc:title>
  <dc:creator>Admin</dc:creator>
  <cp:lastModifiedBy>Administrator</cp:lastModifiedBy>
  <cp:revision>41</cp:revision>
  <dcterms:created xsi:type="dcterms:W3CDTF">2023-04-01T08:48:29Z</dcterms:created>
  <dcterms:modified xsi:type="dcterms:W3CDTF">2025-01-05T02:04:15Z</dcterms:modified>
</cp:coreProperties>
</file>