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media/audio5.wav" ContentType="audio/wav"/>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918" r:id="rId2"/>
    <p:sldMasterId id="2147484014" r:id="rId3"/>
    <p:sldMasterId id="2147484040" r:id="rId4"/>
    <p:sldMasterId id="2147484052" r:id="rId5"/>
    <p:sldMasterId id="2147484064" r:id="rId6"/>
    <p:sldMasterId id="2147484078" r:id="rId7"/>
    <p:sldMasterId id="2147484092" r:id="rId8"/>
    <p:sldMasterId id="2147484106" r:id="rId9"/>
    <p:sldMasterId id="2147484119" r:id="rId10"/>
  </p:sldMasterIdLst>
  <p:notesMasterIdLst>
    <p:notesMasterId r:id="rId30"/>
  </p:notesMasterIdLst>
  <p:sldIdLst>
    <p:sldId id="313" r:id="rId11"/>
    <p:sldId id="702" r:id="rId12"/>
    <p:sldId id="718" r:id="rId13"/>
    <p:sldId id="719" r:id="rId14"/>
    <p:sldId id="720" r:id="rId15"/>
    <p:sldId id="721" r:id="rId16"/>
    <p:sldId id="703" r:id="rId17"/>
    <p:sldId id="705" r:id="rId18"/>
    <p:sldId id="706" r:id="rId19"/>
    <p:sldId id="707" r:id="rId20"/>
    <p:sldId id="723" r:id="rId21"/>
    <p:sldId id="709" r:id="rId22"/>
    <p:sldId id="259" r:id="rId23"/>
    <p:sldId id="710" r:id="rId24"/>
    <p:sldId id="711" r:id="rId25"/>
    <p:sldId id="712" r:id="rId26"/>
    <p:sldId id="725" r:id="rId27"/>
    <p:sldId id="715" r:id="rId28"/>
    <p:sldId id="716" r:id="rId29"/>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313"/>
            <p14:sldId id="702"/>
            <p14:sldId id="718"/>
            <p14:sldId id="719"/>
            <p14:sldId id="720"/>
            <p14:sldId id="721"/>
            <p14:sldId id="703"/>
            <p14:sldId id="705"/>
            <p14:sldId id="706"/>
            <p14:sldId id="707"/>
            <p14:sldId id="723"/>
            <p14:sldId id="709"/>
            <p14:sldId id="259"/>
            <p14:sldId id="710"/>
            <p14:sldId id="711"/>
            <p14:sldId id="712"/>
            <p14:sldId id="725"/>
            <p14:sldId id="715"/>
            <p14:sldId id="716"/>
          </p14:sldIdLst>
        </p14:section>
        <p14:section name="Untitled Section" id="{684F6D74-326A-40AB-B802-30D745D1CEE6}">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D" initials="S" lastIdx="1" clrIdx="0">
    <p:extLst>
      <p:ext uri="{19B8F6BF-5375-455C-9EA6-DF929625EA0E}">
        <p15:presenceInfo xmlns:p15="http://schemas.microsoft.com/office/powerpoint/2012/main" userId="ST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6600"/>
    <a:srgbClr val="FFFFCC"/>
    <a:srgbClr val="FFFF66"/>
    <a:srgbClr val="008000"/>
    <a:srgbClr val="CCECFF"/>
    <a:srgbClr val="002060"/>
    <a:srgbClr val="FFCCFF"/>
    <a:srgbClr val="FF99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301" autoAdjust="0"/>
  </p:normalViewPr>
  <p:slideViewPr>
    <p:cSldViewPr>
      <p:cViewPr varScale="1">
        <p:scale>
          <a:sx n="92" d="100"/>
          <a:sy n="92" d="100"/>
        </p:scale>
        <p:origin x="792" y="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5ABCA-837A-41C5-BFDB-586E5262405C}" type="doc">
      <dgm:prSet loTypeId="urn:microsoft.com/office/officeart/2005/8/layout/radial5" loCatId="relationship" qsTypeId="urn:microsoft.com/office/officeart/2005/8/quickstyle/simple1" qsCatId="simple" csTypeId="urn:microsoft.com/office/officeart/2005/8/colors/accent0_2" csCatId="mainScheme" phldr="1"/>
      <dgm:spPr/>
      <dgm:t>
        <a:bodyPr/>
        <a:lstStyle/>
        <a:p>
          <a:endParaRPr lang="en-US"/>
        </a:p>
      </dgm:t>
    </dgm:pt>
    <dgm:pt modelId="{DF570F4A-B0AA-4FE1-B8DF-1367920ABD4A}">
      <dgm:prSet phldrT="[Văn bản]"/>
      <dgm:spPr>
        <a:ln w="57150">
          <a:solidFill>
            <a:schemeClr val="tx2">
              <a:lumMod val="60000"/>
              <a:lumOff val="40000"/>
            </a:schemeClr>
          </a:solidFill>
        </a:ln>
      </dgm:spPr>
      <dgm:t>
        <a:bodyPr/>
        <a:lstStyle/>
        <a:p>
          <a:br>
            <a:rPr lang="en-US"/>
          </a:br>
          <a:endParaRPr lang="en-US"/>
        </a:p>
      </dgm:t>
    </dgm:pt>
    <dgm:pt modelId="{1B203268-1F80-4728-A2CE-E6E4388E15C4}" type="parTrans" cxnId="{A5108C5A-2243-42F0-A498-65228AD05EBF}">
      <dgm:prSet/>
      <dgm:spPr>
        <a:solidFill>
          <a:srgbClr val="0070C0"/>
        </a:solidFill>
      </dgm:spPr>
      <dgm:t>
        <a:bodyPr/>
        <a:lstStyle/>
        <a:p>
          <a:endParaRPr lang="en-US"/>
        </a:p>
      </dgm:t>
    </dgm:pt>
    <dgm:pt modelId="{DDCCA634-AD2B-4E92-ACAF-7A01BBD3948C}" type="sibTrans" cxnId="{A5108C5A-2243-42F0-A498-65228AD05EBF}">
      <dgm:prSet/>
      <dgm:spPr/>
      <dgm:t>
        <a:bodyPr/>
        <a:lstStyle/>
        <a:p>
          <a:endParaRPr lang="en-US"/>
        </a:p>
      </dgm:t>
    </dgm:pt>
    <dgm:pt modelId="{20408EEF-0023-4CD4-8B28-FAAD97322D96}">
      <dgm:prSet phldrT="[Văn bản]" custScaleX="137805" custScaleY="103786"/>
      <dgm:spPr/>
      <dgm:t>
        <a:bodyPr/>
        <a:lstStyle/>
        <a:p>
          <a:endParaRPr lang="en-US"/>
        </a:p>
      </dgm:t>
    </dgm:pt>
    <dgm:pt modelId="{C6D4AC85-1C5D-4CFD-95FF-E4647B6385A6}" type="parTrans" cxnId="{B384D6CD-4734-4A32-9E0D-76CE17A14180}">
      <dgm:prSet/>
      <dgm:spPr/>
      <dgm:t>
        <a:bodyPr/>
        <a:lstStyle/>
        <a:p>
          <a:endParaRPr lang="en-US"/>
        </a:p>
      </dgm:t>
    </dgm:pt>
    <dgm:pt modelId="{FD1F214E-EF32-44D7-8565-864AA1901264}" type="sibTrans" cxnId="{B384D6CD-4734-4A32-9E0D-76CE17A14180}">
      <dgm:prSet/>
      <dgm:spPr/>
      <dgm:t>
        <a:bodyPr/>
        <a:lstStyle/>
        <a:p>
          <a:endParaRPr lang="en-US"/>
        </a:p>
      </dgm:t>
    </dgm:pt>
    <dgm:pt modelId="{13DC2D7F-A58A-4442-92D1-A2F9F97C1EBA}">
      <dgm:prSet phldrT="[Văn bản]" custScaleX="137805" custScaleY="103786"/>
      <dgm:spPr/>
      <dgm:t>
        <a:bodyPr/>
        <a:lstStyle/>
        <a:p>
          <a:endParaRPr lang="en-US"/>
        </a:p>
      </dgm:t>
    </dgm:pt>
    <dgm:pt modelId="{5078C59C-6656-4C87-9858-8F86DB862AEB}" type="parTrans" cxnId="{5B885648-F12C-4806-952E-1247697CCE6E}">
      <dgm:prSet/>
      <dgm:spPr/>
      <dgm:t>
        <a:bodyPr/>
        <a:lstStyle/>
        <a:p>
          <a:endParaRPr lang="en-US"/>
        </a:p>
      </dgm:t>
    </dgm:pt>
    <dgm:pt modelId="{540ECDDA-8FD2-4A88-9A4A-165A8DE45A1B}" type="sibTrans" cxnId="{5B885648-F12C-4806-952E-1247697CCE6E}">
      <dgm:prSet/>
      <dgm:spPr/>
      <dgm:t>
        <a:bodyPr/>
        <a:lstStyle/>
        <a:p>
          <a:endParaRPr lang="en-US"/>
        </a:p>
      </dgm:t>
    </dgm:pt>
    <dgm:pt modelId="{FD90137F-DCD1-4075-B118-9108FC90C57D}">
      <dgm:prSet phldrT="[Văn bản]" custT="1"/>
      <dgm:spPr>
        <a:ln w="38100">
          <a:solidFill>
            <a:srgbClr val="C00000"/>
          </a:solidFill>
        </a:ln>
      </dgm:spPr>
      <dgm:t>
        <a:bodyPr/>
        <a:lstStyle/>
        <a:p>
          <a:r>
            <a:rPr lang="en-US" sz="2600" b="1" dirty="0" err="1">
              <a:solidFill>
                <a:srgbClr val="FF0000"/>
              </a:solidFill>
              <a:latin typeface="Times New Roman" panose="02020603050405020304" pitchFamily="18" charset="0"/>
              <a:cs typeface="Times New Roman" panose="02020603050405020304" pitchFamily="18" charset="0"/>
            </a:rPr>
            <a:t>Tăng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sức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kháng</a:t>
          </a:r>
          <a:endParaRPr lang="en-US" sz="2600" b="1" dirty="0">
            <a:solidFill>
              <a:srgbClr val="FF0000"/>
            </a:solidFill>
            <a:latin typeface="Times New Roman" panose="02020603050405020304" pitchFamily="18" charset="0"/>
            <a:cs typeface="Times New Roman" panose="02020603050405020304" pitchFamily="18" charset="0"/>
          </a:endParaRPr>
        </a:p>
      </dgm:t>
    </dgm:pt>
    <dgm:pt modelId="{7C082DCF-FCFE-417B-B134-04B66EDCCC23}" type="sibTrans" cxnId="{FE974454-5B46-4A7C-9087-22BDC3F57681}">
      <dgm:prSet/>
      <dgm:spPr/>
      <dgm:t>
        <a:bodyPr/>
        <a:lstStyle/>
        <a:p>
          <a:endParaRPr lang="en-US"/>
        </a:p>
      </dgm:t>
    </dgm:pt>
    <dgm:pt modelId="{9126F255-0541-43EB-ADA5-03783EFF8458}" type="parTrans" cxnId="{FE974454-5B46-4A7C-9087-22BDC3F57681}">
      <dgm:prSet/>
      <dgm:spPr/>
      <dgm:t>
        <a:bodyPr/>
        <a:lstStyle/>
        <a:p>
          <a:endParaRPr lang="en-US"/>
        </a:p>
      </dgm:t>
    </dgm:pt>
    <dgm:pt modelId="{9DF369DD-BE73-4EBA-B1EB-A390C2C579A2}">
      <dgm:prSet phldrT="[Văn bản]"/>
      <dgm:spPr>
        <a:ln w="57150">
          <a:solidFill>
            <a:srgbClr val="7030A0"/>
          </a:solidFill>
        </a:ln>
      </dgm:spPr>
      <dgm:t>
        <a:bodyPr/>
        <a:lstStyle/>
        <a:p>
          <a:br>
            <a:rPr lang="en-US"/>
          </a:br>
          <a:endParaRPr lang="en-US"/>
        </a:p>
      </dgm:t>
    </dgm:pt>
    <dgm:pt modelId="{15884E73-50C9-421E-8BFE-C7029417CB53}" type="sibTrans" cxnId="{73CB817F-3B87-4E6B-B75C-9EF9FA43A2BF}">
      <dgm:prSet/>
      <dgm:spPr/>
      <dgm:t>
        <a:bodyPr/>
        <a:lstStyle/>
        <a:p>
          <a:endParaRPr lang="en-US"/>
        </a:p>
      </dgm:t>
    </dgm:pt>
    <dgm:pt modelId="{6B1B9E9B-6C59-46B3-A3C5-771EB90B9CDA}" type="parTrans" cxnId="{73CB817F-3B87-4E6B-B75C-9EF9FA43A2BF}">
      <dgm:prSet/>
      <dgm:spPr>
        <a:solidFill>
          <a:srgbClr val="7030A0"/>
        </a:solidFill>
      </dgm:spPr>
      <dgm:t>
        <a:bodyPr/>
        <a:lstStyle/>
        <a:p>
          <a:endParaRPr lang="en-US"/>
        </a:p>
      </dgm:t>
    </dgm:pt>
    <dgm:pt modelId="{C0571E47-464E-4414-9B37-0CEB1BBCFD7C}">
      <dgm:prSet phldrT="[Văn bản]"/>
      <dgm:spPr>
        <a:ln w="57150">
          <a:solidFill>
            <a:schemeClr val="accent6">
              <a:lumMod val="75000"/>
            </a:schemeClr>
          </a:solidFill>
        </a:ln>
      </dgm:spPr>
      <dgm:t>
        <a:bodyPr/>
        <a:lstStyle/>
        <a:p>
          <a:br>
            <a:rPr lang="en-US" dirty="0"/>
          </a:br>
          <a:endParaRPr lang="en-US" dirty="0"/>
        </a:p>
      </dgm:t>
    </dgm:pt>
    <dgm:pt modelId="{C301F6FF-EB9E-4D12-8996-DC2AFB8FD520}" type="sibTrans" cxnId="{09799776-DEE4-4F85-9FD7-5E9534C0E3EC}">
      <dgm:prSet/>
      <dgm:spPr/>
      <dgm:t>
        <a:bodyPr/>
        <a:lstStyle/>
        <a:p>
          <a:endParaRPr lang="en-US"/>
        </a:p>
      </dgm:t>
    </dgm:pt>
    <dgm:pt modelId="{D48CFDA3-F20B-4F80-9CCD-644A2EA11170}" type="parTrans" cxnId="{09799776-DEE4-4F85-9FD7-5E9534C0E3EC}">
      <dgm:prSet/>
      <dgm:spPr>
        <a:solidFill>
          <a:schemeClr val="accent6">
            <a:lumMod val="75000"/>
          </a:schemeClr>
        </a:solidFill>
      </dgm:spPr>
      <dgm:t>
        <a:bodyPr/>
        <a:lstStyle/>
        <a:p>
          <a:endParaRPr lang="en-US" dirty="0"/>
        </a:p>
      </dgm:t>
    </dgm:pt>
    <dgm:pt modelId="{DDD86159-5A91-4E63-94A5-AC0EDA188FBB}">
      <dgm:prSet phldrT="[Văn bản]"/>
      <dgm:spPr>
        <a:ln w="57150">
          <a:solidFill>
            <a:schemeClr val="accent2">
              <a:lumMod val="75000"/>
            </a:schemeClr>
          </a:solidFill>
        </a:ln>
      </dgm:spPr>
      <dgm:t>
        <a:bodyPr/>
        <a:lstStyle/>
        <a:p>
          <a:br>
            <a:rPr lang="en-US"/>
          </a:br>
          <a:endParaRPr lang="en-US"/>
        </a:p>
      </dgm:t>
    </dgm:pt>
    <dgm:pt modelId="{4C7E3658-756C-4595-A18F-01243AD593D9}" type="sibTrans" cxnId="{B9CCE766-8974-4AF4-A543-4A037BDA7FEE}">
      <dgm:prSet/>
      <dgm:spPr/>
      <dgm:t>
        <a:bodyPr/>
        <a:lstStyle/>
        <a:p>
          <a:endParaRPr lang="en-US"/>
        </a:p>
      </dgm:t>
    </dgm:pt>
    <dgm:pt modelId="{C90B9C3C-A1F8-4FDE-8A08-DBEF2C26A6AA}" type="parTrans" cxnId="{B9CCE766-8974-4AF4-A543-4A037BDA7FEE}">
      <dgm:prSet/>
      <dgm:spPr>
        <a:solidFill>
          <a:schemeClr val="accent2">
            <a:lumMod val="75000"/>
          </a:schemeClr>
        </a:solidFill>
        <a:ln>
          <a:solidFill>
            <a:srgbClr val="C00000"/>
          </a:solidFill>
        </a:ln>
      </dgm:spPr>
      <dgm:t>
        <a:bodyPr/>
        <a:lstStyle/>
        <a:p>
          <a:endParaRPr lang="en-US" dirty="0"/>
        </a:p>
      </dgm:t>
    </dgm:pt>
    <dgm:pt modelId="{06A8F483-A976-4AAE-A502-168D3E62359E}">
      <dgm:prSet phldrT="[Văn bản]"/>
      <dgm:spPr>
        <a:ln w="57150">
          <a:solidFill>
            <a:srgbClr val="92D050"/>
          </a:solidFill>
        </a:ln>
      </dgm:spPr>
      <dgm:t>
        <a:bodyPr/>
        <a:lstStyle/>
        <a:p>
          <a:br>
            <a:rPr lang="en-US" dirty="0"/>
          </a:br>
          <a:endParaRPr lang="en-US" dirty="0"/>
        </a:p>
      </dgm:t>
    </dgm:pt>
    <dgm:pt modelId="{48C3ECC6-E8B4-4E82-8A5B-EA680D83C9A3}" type="sibTrans" cxnId="{77B6D21E-3D1C-4E4F-8881-27F28929D313}">
      <dgm:prSet/>
      <dgm:spPr/>
      <dgm:t>
        <a:bodyPr/>
        <a:lstStyle/>
        <a:p>
          <a:endParaRPr lang="en-US"/>
        </a:p>
      </dgm:t>
    </dgm:pt>
    <dgm:pt modelId="{83633B25-0656-419F-AB31-A1A4F1B8D124}" type="parTrans" cxnId="{77B6D21E-3D1C-4E4F-8881-27F28929D313}">
      <dgm:prSet/>
      <dgm:spPr>
        <a:solidFill>
          <a:srgbClr val="00B050"/>
        </a:solidFill>
      </dgm:spPr>
      <dgm:t>
        <a:bodyPr/>
        <a:lstStyle/>
        <a:p>
          <a:endParaRPr lang="en-US"/>
        </a:p>
      </dgm:t>
    </dgm:pt>
    <dgm:pt modelId="{30752A42-B081-4B7B-A2B0-A1A459DA0338}" type="pres">
      <dgm:prSet presAssocID="{F175ABCA-837A-41C5-BFDB-586E5262405C}" presName="Name0" presStyleCnt="0">
        <dgm:presLayoutVars>
          <dgm:chMax val="1"/>
          <dgm:dir/>
          <dgm:animLvl val="ctr"/>
          <dgm:resizeHandles val="exact"/>
        </dgm:presLayoutVars>
      </dgm:prSet>
      <dgm:spPr/>
    </dgm:pt>
    <dgm:pt modelId="{A6FF95A7-54F6-4064-9360-8454A1FB1FE8}" type="pres">
      <dgm:prSet presAssocID="{FD90137F-DCD1-4075-B118-9108FC90C57D}" presName="centerShape" presStyleLbl="node0" presStyleIdx="0" presStyleCnt="1" custScaleX="139320"/>
      <dgm:spPr/>
    </dgm:pt>
    <dgm:pt modelId="{CE1DE741-EB18-4160-A99B-0886F4759DDE}" type="pres">
      <dgm:prSet presAssocID="{83633B25-0656-419F-AB31-A1A4F1B8D124}" presName="parTrans" presStyleLbl="sibTrans2D1" presStyleIdx="0" presStyleCnt="5" custAng="10800000" custScaleX="156467"/>
      <dgm:spPr/>
    </dgm:pt>
    <dgm:pt modelId="{D3BA63E3-E652-44AA-81C9-D7036980FB3F}" type="pres">
      <dgm:prSet presAssocID="{83633B25-0656-419F-AB31-A1A4F1B8D124}" presName="connectorText" presStyleLbl="sibTrans2D1" presStyleIdx="0" presStyleCnt="5"/>
      <dgm:spPr/>
    </dgm:pt>
    <dgm:pt modelId="{36A62F67-2A81-4AA5-92EE-4DCB312D41BE}" type="pres">
      <dgm:prSet presAssocID="{06A8F483-A976-4AAE-A502-168D3E62359E}" presName="node" presStyleLbl="node1" presStyleIdx="0" presStyleCnt="5" custScaleX="137805" custScaleY="103786">
        <dgm:presLayoutVars>
          <dgm:bulletEnabled val="1"/>
        </dgm:presLayoutVars>
      </dgm:prSet>
      <dgm:spPr/>
    </dgm:pt>
    <dgm:pt modelId="{47DFB5BF-E173-4DBB-95FA-0C680C84E6D7}" type="pres">
      <dgm:prSet presAssocID="{C90B9C3C-A1F8-4FDE-8A08-DBEF2C26A6AA}" presName="parTrans" presStyleLbl="sibTrans2D1" presStyleIdx="1" presStyleCnt="5" custAng="10615604" custScaleX="145738"/>
      <dgm:spPr/>
    </dgm:pt>
    <dgm:pt modelId="{54EF4D89-B406-4D7F-8CD2-39245290A0C3}" type="pres">
      <dgm:prSet presAssocID="{C90B9C3C-A1F8-4FDE-8A08-DBEF2C26A6AA}" presName="connectorText" presStyleLbl="sibTrans2D1" presStyleIdx="1" presStyleCnt="5"/>
      <dgm:spPr/>
    </dgm:pt>
    <dgm:pt modelId="{93C24DBD-FE6E-44A8-8FCB-C161A2634DE7}" type="pres">
      <dgm:prSet presAssocID="{DDD86159-5A91-4E63-94A5-AC0EDA188FBB}" presName="node" presStyleLbl="node1" presStyleIdx="1" presStyleCnt="5" custScaleX="137805" custScaleY="103786" custRadScaleRad="123691" custRadScaleInc="11149">
        <dgm:presLayoutVars>
          <dgm:bulletEnabled val="1"/>
        </dgm:presLayoutVars>
      </dgm:prSet>
      <dgm:spPr/>
    </dgm:pt>
    <dgm:pt modelId="{4446FE65-3FA8-4B74-9291-1602224ADF46}" type="pres">
      <dgm:prSet presAssocID="{D48CFDA3-F20B-4F80-9CCD-644A2EA11170}" presName="parTrans" presStyleLbl="sibTrans2D1" presStyleIdx="2" presStyleCnt="5" custAng="10967222" custScaleX="119339" custLinFactNeighborY="-3819"/>
      <dgm:spPr/>
    </dgm:pt>
    <dgm:pt modelId="{002F773E-4A0A-4E5D-8925-E63FF53D5FCB}" type="pres">
      <dgm:prSet presAssocID="{D48CFDA3-F20B-4F80-9CCD-644A2EA11170}" presName="connectorText" presStyleLbl="sibTrans2D1" presStyleIdx="2" presStyleCnt="5"/>
      <dgm:spPr/>
    </dgm:pt>
    <dgm:pt modelId="{2025F5FF-295F-4DE5-9D6A-A85AF94D6328}" type="pres">
      <dgm:prSet presAssocID="{C0571E47-464E-4414-9B37-0CEB1BBCFD7C}" presName="node" presStyleLbl="node1" presStyleIdx="2" presStyleCnt="5" custScaleX="137805" custScaleY="103786" custRadScaleRad="105112" custRadScaleInc="-24506">
        <dgm:presLayoutVars>
          <dgm:bulletEnabled val="1"/>
        </dgm:presLayoutVars>
      </dgm:prSet>
      <dgm:spPr/>
    </dgm:pt>
    <dgm:pt modelId="{16951E4E-33B8-47D8-89FC-8D1162C55942}" type="pres">
      <dgm:prSet presAssocID="{6B1B9E9B-6C59-46B3-A3C5-771EB90B9CDA}" presName="parTrans" presStyleLbl="sibTrans2D1" presStyleIdx="3" presStyleCnt="5" custAng="10793142" custScaleX="151377" custLinFactNeighborX="20830" custLinFactNeighborY="4639"/>
      <dgm:spPr/>
    </dgm:pt>
    <dgm:pt modelId="{45D26023-8453-49F5-AA63-5EB56E25C62C}" type="pres">
      <dgm:prSet presAssocID="{6B1B9E9B-6C59-46B3-A3C5-771EB90B9CDA}" presName="connectorText" presStyleLbl="sibTrans2D1" presStyleIdx="3" presStyleCnt="5"/>
      <dgm:spPr/>
    </dgm:pt>
    <dgm:pt modelId="{FAF13D1D-71CA-44F3-8510-2214BD7C1231}" type="pres">
      <dgm:prSet presAssocID="{9DF369DD-BE73-4EBA-B1EB-A390C2C579A2}" presName="node" presStyleLbl="node1" presStyleIdx="3" presStyleCnt="5" custScaleX="127154" custScaleY="104079" custRadScaleRad="105877" custRadScaleInc="25660">
        <dgm:presLayoutVars>
          <dgm:bulletEnabled val="1"/>
        </dgm:presLayoutVars>
      </dgm:prSet>
      <dgm:spPr/>
    </dgm:pt>
    <dgm:pt modelId="{0BE77B0A-35EB-48B8-B4D2-0C7359414DC5}" type="pres">
      <dgm:prSet presAssocID="{1B203268-1F80-4728-A2CE-E6E4388E15C4}" presName="parTrans" presStyleLbl="sibTrans2D1" presStyleIdx="4" presStyleCnt="5" custAng="10777372" custScaleX="155127"/>
      <dgm:spPr/>
    </dgm:pt>
    <dgm:pt modelId="{1617A972-C071-4E6B-9A6A-4301C25ADB3E}" type="pres">
      <dgm:prSet presAssocID="{1B203268-1F80-4728-A2CE-E6E4388E15C4}" presName="connectorText" presStyleLbl="sibTrans2D1" presStyleIdx="4" presStyleCnt="5"/>
      <dgm:spPr/>
    </dgm:pt>
    <dgm:pt modelId="{5534302E-8352-4022-93CD-282E28DBA9D3}" type="pres">
      <dgm:prSet presAssocID="{DF570F4A-B0AA-4FE1-B8DF-1367920ABD4A}" presName="node" presStyleLbl="node1" presStyleIdx="4" presStyleCnt="5" custScaleX="137805" custScaleY="103786" custRadScaleRad="128028" custRadScaleInc="-14933">
        <dgm:presLayoutVars>
          <dgm:bulletEnabled val="1"/>
        </dgm:presLayoutVars>
      </dgm:prSet>
      <dgm:spPr/>
    </dgm:pt>
  </dgm:ptLst>
  <dgm:cxnLst>
    <dgm:cxn modelId="{482CAE0C-3F1D-4FF0-A32F-F219EDEC4F34}" type="presOf" srcId="{83633B25-0656-419F-AB31-A1A4F1B8D124}" destId="{CE1DE741-EB18-4160-A99B-0886F4759DDE}" srcOrd="0" destOrd="0" presId="urn:microsoft.com/office/officeart/2005/8/layout/radial5"/>
    <dgm:cxn modelId="{77B6D21E-3D1C-4E4F-8881-27F28929D313}" srcId="{FD90137F-DCD1-4075-B118-9108FC90C57D}" destId="{06A8F483-A976-4AAE-A502-168D3E62359E}" srcOrd="0" destOrd="0" parTransId="{83633B25-0656-419F-AB31-A1A4F1B8D124}" sibTransId="{48C3ECC6-E8B4-4E82-8A5B-EA680D83C9A3}"/>
    <dgm:cxn modelId="{906B4329-7D16-478C-B3EC-4F5275C121E3}" type="presOf" srcId="{C0571E47-464E-4414-9B37-0CEB1BBCFD7C}" destId="{2025F5FF-295F-4DE5-9D6A-A85AF94D6328}" srcOrd="0" destOrd="0" presId="urn:microsoft.com/office/officeart/2005/8/layout/radial5"/>
    <dgm:cxn modelId="{B3A1E930-4F1A-4390-A83E-91E2CC1E013E}" type="presOf" srcId="{FD90137F-DCD1-4075-B118-9108FC90C57D}" destId="{A6FF95A7-54F6-4064-9360-8454A1FB1FE8}" srcOrd="0" destOrd="0" presId="urn:microsoft.com/office/officeart/2005/8/layout/radial5"/>
    <dgm:cxn modelId="{24A7405E-DA5E-448E-99EA-E7AC9D5DEAD7}" type="presOf" srcId="{6B1B9E9B-6C59-46B3-A3C5-771EB90B9CDA}" destId="{45D26023-8453-49F5-AA63-5EB56E25C62C}" srcOrd="1" destOrd="0" presId="urn:microsoft.com/office/officeart/2005/8/layout/radial5"/>
    <dgm:cxn modelId="{79B4CF61-FA30-4964-9E4A-B2DBAD1DF551}" type="presOf" srcId="{6B1B9E9B-6C59-46B3-A3C5-771EB90B9CDA}" destId="{16951E4E-33B8-47D8-89FC-8D1162C55942}" srcOrd="0" destOrd="0" presId="urn:microsoft.com/office/officeart/2005/8/layout/radial5"/>
    <dgm:cxn modelId="{B9CCE766-8974-4AF4-A543-4A037BDA7FEE}" srcId="{FD90137F-DCD1-4075-B118-9108FC90C57D}" destId="{DDD86159-5A91-4E63-94A5-AC0EDA188FBB}" srcOrd="1" destOrd="0" parTransId="{C90B9C3C-A1F8-4FDE-8A08-DBEF2C26A6AA}" sibTransId="{4C7E3658-756C-4595-A18F-01243AD593D9}"/>
    <dgm:cxn modelId="{B826B667-8577-4209-8EDB-DF0B41F53462}" type="presOf" srcId="{1B203268-1F80-4728-A2CE-E6E4388E15C4}" destId="{1617A972-C071-4E6B-9A6A-4301C25ADB3E}" srcOrd="1" destOrd="0" presId="urn:microsoft.com/office/officeart/2005/8/layout/radial5"/>
    <dgm:cxn modelId="{5B885648-F12C-4806-952E-1247697CCE6E}" srcId="{F175ABCA-837A-41C5-BFDB-586E5262405C}" destId="{13DC2D7F-A58A-4442-92D1-A2F9F97C1EBA}" srcOrd="1" destOrd="0" parTransId="{5078C59C-6656-4C87-9858-8F86DB862AEB}" sibTransId="{540ECDDA-8FD2-4A88-9A4A-165A8DE45A1B}"/>
    <dgm:cxn modelId="{38385E6C-D21F-4649-B341-26F75227F21F}" type="presOf" srcId="{DF570F4A-B0AA-4FE1-B8DF-1367920ABD4A}" destId="{5534302E-8352-4022-93CD-282E28DBA9D3}" srcOrd="0" destOrd="0" presId="urn:microsoft.com/office/officeart/2005/8/layout/radial5"/>
    <dgm:cxn modelId="{52E03E51-51B4-4A66-B89E-04453EA522B4}" type="presOf" srcId="{1B203268-1F80-4728-A2CE-E6E4388E15C4}" destId="{0BE77B0A-35EB-48B8-B4D2-0C7359414DC5}" srcOrd="0" destOrd="0" presId="urn:microsoft.com/office/officeart/2005/8/layout/radial5"/>
    <dgm:cxn modelId="{FE974454-5B46-4A7C-9087-22BDC3F57681}" srcId="{F175ABCA-837A-41C5-BFDB-586E5262405C}" destId="{FD90137F-DCD1-4075-B118-9108FC90C57D}" srcOrd="0" destOrd="0" parTransId="{9126F255-0541-43EB-ADA5-03783EFF8458}" sibTransId="{7C082DCF-FCFE-417B-B134-04B66EDCCC23}"/>
    <dgm:cxn modelId="{09799776-DEE4-4F85-9FD7-5E9534C0E3EC}" srcId="{FD90137F-DCD1-4075-B118-9108FC90C57D}" destId="{C0571E47-464E-4414-9B37-0CEB1BBCFD7C}" srcOrd="2" destOrd="0" parTransId="{D48CFDA3-F20B-4F80-9CCD-644A2EA11170}" sibTransId="{C301F6FF-EB9E-4D12-8996-DC2AFB8FD520}"/>
    <dgm:cxn modelId="{23803978-F6CC-4136-8912-209CEE107C26}" type="presOf" srcId="{D48CFDA3-F20B-4F80-9CCD-644A2EA11170}" destId="{4446FE65-3FA8-4B74-9291-1602224ADF46}" srcOrd="0" destOrd="0" presId="urn:microsoft.com/office/officeart/2005/8/layout/radial5"/>
    <dgm:cxn modelId="{A5108C5A-2243-42F0-A498-65228AD05EBF}" srcId="{FD90137F-DCD1-4075-B118-9108FC90C57D}" destId="{DF570F4A-B0AA-4FE1-B8DF-1367920ABD4A}" srcOrd="4" destOrd="0" parTransId="{1B203268-1F80-4728-A2CE-E6E4388E15C4}" sibTransId="{DDCCA634-AD2B-4E92-ACAF-7A01BBD3948C}"/>
    <dgm:cxn modelId="{73CB817F-3B87-4E6B-B75C-9EF9FA43A2BF}" srcId="{FD90137F-DCD1-4075-B118-9108FC90C57D}" destId="{9DF369DD-BE73-4EBA-B1EB-A390C2C579A2}" srcOrd="3" destOrd="0" parTransId="{6B1B9E9B-6C59-46B3-A3C5-771EB90B9CDA}" sibTransId="{15884E73-50C9-421E-8BFE-C7029417CB53}"/>
    <dgm:cxn modelId="{903B0B81-AC76-444D-BE0C-6B46246BBBFD}" type="presOf" srcId="{9DF369DD-BE73-4EBA-B1EB-A390C2C579A2}" destId="{FAF13D1D-71CA-44F3-8510-2214BD7C1231}" srcOrd="0" destOrd="0" presId="urn:microsoft.com/office/officeart/2005/8/layout/radial5"/>
    <dgm:cxn modelId="{0A3BCA92-AD56-49B6-A09F-8E7381740812}" type="presOf" srcId="{D48CFDA3-F20B-4F80-9CCD-644A2EA11170}" destId="{002F773E-4A0A-4E5D-8925-E63FF53D5FCB}" srcOrd="1" destOrd="0" presId="urn:microsoft.com/office/officeart/2005/8/layout/radial5"/>
    <dgm:cxn modelId="{BA44C397-7CE8-48AB-B083-7C1A09C80CF6}" type="presOf" srcId="{06A8F483-A976-4AAE-A502-168D3E62359E}" destId="{36A62F67-2A81-4AA5-92EE-4DCB312D41BE}" srcOrd="0" destOrd="0" presId="urn:microsoft.com/office/officeart/2005/8/layout/radial5"/>
    <dgm:cxn modelId="{5964099E-7247-42B1-9B07-B308993FF438}" type="presOf" srcId="{83633B25-0656-419F-AB31-A1A4F1B8D124}" destId="{D3BA63E3-E652-44AA-81C9-D7036980FB3F}" srcOrd="1" destOrd="0" presId="urn:microsoft.com/office/officeart/2005/8/layout/radial5"/>
    <dgm:cxn modelId="{E7AD53B1-173E-481D-91D9-34D9B7BD8A3B}" type="presOf" srcId="{DDD86159-5A91-4E63-94A5-AC0EDA188FBB}" destId="{93C24DBD-FE6E-44A8-8FCB-C161A2634DE7}" srcOrd="0" destOrd="0" presId="urn:microsoft.com/office/officeart/2005/8/layout/radial5"/>
    <dgm:cxn modelId="{AA68C5C0-BAFB-45B6-A94B-5CF94CF94C62}" type="presOf" srcId="{F175ABCA-837A-41C5-BFDB-586E5262405C}" destId="{30752A42-B081-4B7B-A2B0-A1A459DA0338}" srcOrd="0" destOrd="0" presId="urn:microsoft.com/office/officeart/2005/8/layout/radial5"/>
    <dgm:cxn modelId="{6F6EC0CC-125D-4CBF-98EF-3302C4AA47AE}" type="presOf" srcId="{C90B9C3C-A1F8-4FDE-8A08-DBEF2C26A6AA}" destId="{47DFB5BF-E173-4DBB-95FA-0C680C84E6D7}" srcOrd="0" destOrd="0" presId="urn:microsoft.com/office/officeart/2005/8/layout/radial5"/>
    <dgm:cxn modelId="{B384D6CD-4734-4A32-9E0D-76CE17A14180}" srcId="{F175ABCA-837A-41C5-BFDB-586E5262405C}" destId="{20408EEF-0023-4CD4-8B28-FAAD97322D96}" srcOrd="2" destOrd="0" parTransId="{C6D4AC85-1C5D-4CFD-95FF-E4647B6385A6}" sibTransId="{FD1F214E-EF32-44D7-8565-864AA1901264}"/>
    <dgm:cxn modelId="{E2CB58FD-6490-4644-A178-4406DEB990CB}" type="presOf" srcId="{C90B9C3C-A1F8-4FDE-8A08-DBEF2C26A6AA}" destId="{54EF4D89-B406-4D7F-8CD2-39245290A0C3}" srcOrd="1" destOrd="0" presId="urn:microsoft.com/office/officeart/2005/8/layout/radial5"/>
    <dgm:cxn modelId="{C4A45DE6-D648-47A8-8067-7F3058F4C835}" type="presParOf" srcId="{30752A42-B081-4B7B-A2B0-A1A459DA0338}" destId="{A6FF95A7-54F6-4064-9360-8454A1FB1FE8}" srcOrd="0" destOrd="0" presId="urn:microsoft.com/office/officeart/2005/8/layout/radial5"/>
    <dgm:cxn modelId="{8942D8FB-901D-4376-B907-23EE4AEFCD04}" type="presParOf" srcId="{30752A42-B081-4B7B-A2B0-A1A459DA0338}" destId="{CE1DE741-EB18-4160-A99B-0886F4759DDE}" srcOrd="1" destOrd="0" presId="urn:microsoft.com/office/officeart/2005/8/layout/radial5"/>
    <dgm:cxn modelId="{ED55D399-51D9-4C48-8070-D99214EDAE07}" type="presParOf" srcId="{CE1DE741-EB18-4160-A99B-0886F4759DDE}" destId="{D3BA63E3-E652-44AA-81C9-D7036980FB3F}" srcOrd="0" destOrd="0" presId="urn:microsoft.com/office/officeart/2005/8/layout/radial5"/>
    <dgm:cxn modelId="{9B161AB5-10A5-4D8B-98F4-B6D03337ADB7}" type="presParOf" srcId="{30752A42-B081-4B7B-A2B0-A1A459DA0338}" destId="{36A62F67-2A81-4AA5-92EE-4DCB312D41BE}" srcOrd="2" destOrd="0" presId="urn:microsoft.com/office/officeart/2005/8/layout/radial5"/>
    <dgm:cxn modelId="{610CAF89-A059-4D40-B9B9-7332E91D5902}" type="presParOf" srcId="{30752A42-B081-4B7B-A2B0-A1A459DA0338}" destId="{47DFB5BF-E173-4DBB-95FA-0C680C84E6D7}" srcOrd="3" destOrd="0" presId="urn:microsoft.com/office/officeart/2005/8/layout/radial5"/>
    <dgm:cxn modelId="{0C2921BF-9098-4F12-A634-393EE841ECC1}" type="presParOf" srcId="{47DFB5BF-E173-4DBB-95FA-0C680C84E6D7}" destId="{54EF4D89-B406-4D7F-8CD2-39245290A0C3}" srcOrd="0" destOrd="0" presId="urn:microsoft.com/office/officeart/2005/8/layout/radial5"/>
    <dgm:cxn modelId="{EC7CE431-6A27-4A2A-9506-8B20B23ABCE7}" type="presParOf" srcId="{30752A42-B081-4B7B-A2B0-A1A459DA0338}" destId="{93C24DBD-FE6E-44A8-8FCB-C161A2634DE7}" srcOrd="4" destOrd="0" presId="urn:microsoft.com/office/officeart/2005/8/layout/radial5"/>
    <dgm:cxn modelId="{FEDA4006-220D-41F8-A34A-AC864F51A3D6}" type="presParOf" srcId="{30752A42-B081-4B7B-A2B0-A1A459DA0338}" destId="{4446FE65-3FA8-4B74-9291-1602224ADF46}" srcOrd="5" destOrd="0" presId="urn:microsoft.com/office/officeart/2005/8/layout/radial5"/>
    <dgm:cxn modelId="{4D37174E-689C-481C-96B4-7BDEBC303948}" type="presParOf" srcId="{4446FE65-3FA8-4B74-9291-1602224ADF46}" destId="{002F773E-4A0A-4E5D-8925-E63FF53D5FCB}" srcOrd="0" destOrd="0" presId="urn:microsoft.com/office/officeart/2005/8/layout/radial5"/>
    <dgm:cxn modelId="{50615127-4471-4E27-AAAE-C04466821C00}" type="presParOf" srcId="{30752A42-B081-4B7B-A2B0-A1A459DA0338}" destId="{2025F5FF-295F-4DE5-9D6A-A85AF94D6328}" srcOrd="6" destOrd="0" presId="urn:microsoft.com/office/officeart/2005/8/layout/radial5"/>
    <dgm:cxn modelId="{311A1AEC-2D8F-4264-A885-FD88ECED8E0D}" type="presParOf" srcId="{30752A42-B081-4B7B-A2B0-A1A459DA0338}" destId="{16951E4E-33B8-47D8-89FC-8D1162C55942}" srcOrd="7" destOrd="0" presId="urn:microsoft.com/office/officeart/2005/8/layout/radial5"/>
    <dgm:cxn modelId="{287B3556-D567-4EFD-B8E2-7DAA1628B9F1}" type="presParOf" srcId="{16951E4E-33B8-47D8-89FC-8D1162C55942}" destId="{45D26023-8453-49F5-AA63-5EB56E25C62C}" srcOrd="0" destOrd="0" presId="urn:microsoft.com/office/officeart/2005/8/layout/radial5"/>
    <dgm:cxn modelId="{EDB62D92-3556-426C-8D9D-8545E992AD08}" type="presParOf" srcId="{30752A42-B081-4B7B-A2B0-A1A459DA0338}" destId="{FAF13D1D-71CA-44F3-8510-2214BD7C1231}" srcOrd="8" destOrd="0" presId="urn:microsoft.com/office/officeart/2005/8/layout/radial5"/>
    <dgm:cxn modelId="{B29DC68D-99E9-4DFE-A9EE-4243DB311B38}" type="presParOf" srcId="{30752A42-B081-4B7B-A2B0-A1A459DA0338}" destId="{0BE77B0A-35EB-48B8-B4D2-0C7359414DC5}" srcOrd="9" destOrd="0" presId="urn:microsoft.com/office/officeart/2005/8/layout/radial5"/>
    <dgm:cxn modelId="{FA991464-D5ED-4354-ACE6-914D824D72B7}" type="presParOf" srcId="{0BE77B0A-35EB-48B8-B4D2-0C7359414DC5}" destId="{1617A972-C071-4E6B-9A6A-4301C25ADB3E}" srcOrd="0" destOrd="0" presId="urn:microsoft.com/office/officeart/2005/8/layout/radial5"/>
    <dgm:cxn modelId="{D349F5DA-E102-44B9-A195-7E5121FF061E}" type="presParOf" srcId="{30752A42-B081-4B7B-A2B0-A1A459DA0338}" destId="{5534302E-8352-4022-93CD-282E28DBA9D3}"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75ABCA-837A-41C5-BFDB-586E5262405C}" type="doc">
      <dgm:prSet loTypeId="urn:microsoft.com/office/officeart/2005/8/layout/radial5" loCatId="relationship" qsTypeId="urn:microsoft.com/office/officeart/2005/8/quickstyle/simple1" qsCatId="simple" csTypeId="urn:microsoft.com/office/officeart/2005/8/colors/accent0_2" csCatId="mainScheme" phldr="1"/>
      <dgm:spPr/>
      <dgm:t>
        <a:bodyPr/>
        <a:lstStyle/>
        <a:p>
          <a:endParaRPr lang="en-US"/>
        </a:p>
      </dgm:t>
    </dgm:pt>
    <dgm:pt modelId="{DF570F4A-B0AA-4FE1-B8DF-1367920ABD4A}">
      <dgm:prSet phldrT="[Văn bản]"/>
      <dgm:spPr>
        <a:ln w="57150">
          <a:solidFill>
            <a:schemeClr val="tx2">
              <a:lumMod val="60000"/>
              <a:lumOff val="40000"/>
            </a:schemeClr>
          </a:solidFill>
        </a:ln>
      </dgm:spPr>
      <dgm:t>
        <a:bodyPr/>
        <a:lstStyle/>
        <a:p>
          <a:br>
            <a:rPr lang="en-US"/>
          </a:br>
          <a:endParaRPr lang="en-US"/>
        </a:p>
      </dgm:t>
    </dgm:pt>
    <dgm:pt modelId="{1B203268-1F80-4728-A2CE-E6E4388E15C4}" type="parTrans" cxnId="{A5108C5A-2243-42F0-A498-65228AD05EBF}">
      <dgm:prSet/>
      <dgm:spPr>
        <a:solidFill>
          <a:srgbClr val="0070C0"/>
        </a:solidFill>
      </dgm:spPr>
      <dgm:t>
        <a:bodyPr/>
        <a:lstStyle/>
        <a:p>
          <a:endParaRPr lang="en-US"/>
        </a:p>
      </dgm:t>
    </dgm:pt>
    <dgm:pt modelId="{DDCCA634-AD2B-4E92-ACAF-7A01BBD3948C}" type="sibTrans" cxnId="{A5108C5A-2243-42F0-A498-65228AD05EBF}">
      <dgm:prSet/>
      <dgm:spPr/>
      <dgm:t>
        <a:bodyPr/>
        <a:lstStyle/>
        <a:p>
          <a:endParaRPr lang="en-US"/>
        </a:p>
      </dgm:t>
    </dgm:pt>
    <dgm:pt modelId="{20408EEF-0023-4CD4-8B28-FAAD97322D96}">
      <dgm:prSet phldrT="[Văn bản]" custScaleX="137805" custScaleY="103786"/>
      <dgm:spPr/>
      <dgm:t>
        <a:bodyPr/>
        <a:lstStyle/>
        <a:p>
          <a:endParaRPr lang="en-US"/>
        </a:p>
      </dgm:t>
    </dgm:pt>
    <dgm:pt modelId="{C6D4AC85-1C5D-4CFD-95FF-E4647B6385A6}" type="parTrans" cxnId="{B384D6CD-4734-4A32-9E0D-76CE17A14180}">
      <dgm:prSet/>
      <dgm:spPr/>
      <dgm:t>
        <a:bodyPr/>
        <a:lstStyle/>
        <a:p>
          <a:endParaRPr lang="en-US"/>
        </a:p>
      </dgm:t>
    </dgm:pt>
    <dgm:pt modelId="{FD1F214E-EF32-44D7-8565-864AA1901264}" type="sibTrans" cxnId="{B384D6CD-4734-4A32-9E0D-76CE17A14180}">
      <dgm:prSet/>
      <dgm:spPr/>
      <dgm:t>
        <a:bodyPr/>
        <a:lstStyle/>
        <a:p>
          <a:endParaRPr lang="en-US"/>
        </a:p>
      </dgm:t>
    </dgm:pt>
    <dgm:pt modelId="{13DC2D7F-A58A-4442-92D1-A2F9F97C1EBA}">
      <dgm:prSet phldrT="[Văn bản]" custScaleX="137805" custScaleY="103786"/>
      <dgm:spPr/>
      <dgm:t>
        <a:bodyPr/>
        <a:lstStyle/>
        <a:p>
          <a:endParaRPr lang="en-US"/>
        </a:p>
      </dgm:t>
    </dgm:pt>
    <dgm:pt modelId="{5078C59C-6656-4C87-9858-8F86DB862AEB}" type="parTrans" cxnId="{5B885648-F12C-4806-952E-1247697CCE6E}">
      <dgm:prSet/>
      <dgm:spPr/>
      <dgm:t>
        <a:bodyPr/>
        <a:lstStyle/>
        <a:p>
          <a:endParaRPr lang="en-US"/>
        </a:p>
      </dgm:t>
    </dgm:pt>
    <dgm:pt modelId="{540ECDDA-8FD2-4A88-9A4A-165A8DE45A1B}" type="sibTrans" cxnId="{5B885648-F12C-4806-952E-1247697CCE6E}">
      <dgm:prSet/>
      <dgm:spPr/>
      <dgm:t>
        <a:bodyPr/>
        <a:lstStyle/>
        <a:p>
          <a:endParaRPr lang="en-US"/>
        </a:p>
      </dgm:t>
    </dgm:pt>
    <dgm:pt modelId="{FD90137F-DCD1-4075-B118-9108FC90C57D}">
      <dgm:prSet phldrT="[Văn bản]" custT="1"/>
      <dgm:spPr>
        <a:ln w="38100">
          <a:solidFill>
            <a:srgbClr val="C00000"/>
          </a:solidFill>
        </a:ln>
      </dgm:spPr>
      <dgm:t>
        <a:bodyPr/>
        <a:lstStyle/>
        <a:p>
          <a:r>
            <a:rPr lang="en-US" sz="2600" b="1" dirty="0" err="1">
              <a:solidFill>
                <a:srgbClr val="FF0000"/>
              </a:solidFill>
              <a:latin typeface="Times New Roman" panose="02020603050405020304" pitchFamily="18" charset="0"/>
              <a:cs typeface="Times New Roman" panose="02020603050405020304" pitchFamily="18" charset="0"/>
            </a:rPr>
            <a:t>Tăng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sức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kháng</a:t>
          </a:r>
          <a:endParaRPr lang="en-US" sz="2600" b="1" dirty="0">
            <a:solidFill>
              <a:srgbClr val="FF0000"/>
            </a:solidFill>
            <a:latin typeface="Times New Roman" panose="02020603050405020304" pitchFamily="18" charset="0"/>
            <a:cs typeface="Times New Roman" panose="02020603050405020304" pitchFamily="18" charset="0"/>
          </a:endParaRPr>
        </a:p>
      </dgm:t>
    </dgm:pt>
    <dgm:pt modelId="{7C082DCF-FCFE-417B-B134-04B66EDCCC23}" type="sibTrans" cxnId="{FE974454-5B46-4A7C-9087-22BDC3F57681}">
      <dgm:prSet/>
      <dgm:spPr/>
      <dgm:t>
        <a:bodyPr/>
        <a:lstStyle/>
        <a:p>
          <a:endParaRPr lang="en-US"/>
        </a:p>
      </dgm:t>
    </dgm:pt>
    <dgm:pt modelId="{9126F255-0541-43EB-ADA5-03783EFF8458}" type="parTrans" cxnId="{FE974454-5B46-4A7C-9087-22BDC3F57681}">
      <dgm:prSet/>
      <dgm:spPr/>
      <dgm:t>
        <a:bodyPr/>
        <a:lstStyle/>
        <a:p>
          <a:endParaRPr lang="en-US"/>
        </a:p>
      </dgm:t>
    </dgm:pt>
    <dgm:pt modelId="{9DF369DD-BE73-4EBA-B1EB-A390C2C579A2}">
      <dgm:prSet phldrT="[Văn bản]"/>
      <dgm:spPr>
        <a:ln w="57150">
          <a:solidFill>
            <a:srgbClr val="7030A0"/>
          </a:solidFill>
        </a:ln>
      </dgm:spPr>
      <dgm:t>
        <a:bodyPr/>
        <a:lstStyle/>
        <a:p>
          <a:br>
            <a:rPr lang="en-US"/>
          </a:br>
          <a:endParaRPr lang="en-US"/>
        </a:p>
      </dgm:t>
    </dgm:pt>
    <dgm:pt modelId="{15884E73-50C9-421E-8BFE-C7029417CB53}" type="sibTrans" cxnId="{73CB817F-3B87-4E6B-B75C-9EF9FA43A2BF}">
      <dgm:prSet/>
      <dgm:spPr/>
      <dgm:t>
        <a:bodyPr/>
        <a:lstStyle/>
        <a:p>
          <a:endParaRPr lang="en-US"/>
        </a:p>
      </dgm:t>
    </dgm:pt>
    <dgm:pt modelId="{6B1B9E9B-6C59-46B3-A3C5-771EB90B9CDA}" type="parTrans" cxnId="{73CB817F-3B87-4E6B-B75C-9EF9FA43A2BF}">
      <dgm:prSet/>
      <dgm:spPr>
        <a:solidFill>
          <a:srgbClr val="7030A0"/>
        </a:solidFill>
      </dgm:spPr>
      <dgm:t>
        <a:bodyPr/>
        <a:lstStyle/>
        <a:p>
          <a:endParaRPr lang="en-US"/>
        </a:p>
      </dgm:t>
    </dgm:pt>
    <dgm:pt modelId="{C0571E47-464E-4414-9B37-0CEB1BBCFD7C}">
      <dgm:prSet phldrT="[Văn bản]"/>
      <dgm:spPr>
        <a:ln w="57150">
          <a:solidFill>
            <a:schemeClr val="accent6">
              <a:lumMod val="75000"/>
            </a:schemeClr>
          </a:solidFill>
        </a:ln>
      </dgm:spPr>
      <dgm:t>
        <a:bodyPr/>
        <a:lstStyle/>
        <a:p>
          <a:br>
            <a:rPr lang="en-US" dirty="0"/>
          </a:br>
          <a:endParaRPr lang="en-US" dirty="0"/>
        </a:p>
      </dgm:t>
    </dgm:pt>
    <dgm:pt modelId="{C301F6FF-EB9E-4D12-8996-DC2AFB8FD520}" type="sibTrans" cxnId="{09799776-DEE4-4F85-9FD7-5E9534C0E3EC}">
      <dgm:prSet/>
      <dgm:spPr/>
      <dgm:t>
        <a:bodyPr/>
        <a:lstStyle/>
        <a:p>
          <a:endParaRPr lang="en-US"/>
        </a:p>
      </dgm:t>
    </dgm:pt>
    <dgm:pt modelId="{D48CFDA3-F20B-4F80-9CCD-644A2EA11170}" type="parTrans" cxnId="{09799776-DEE4-4F85-9FD7-5E9534C0E3EC}">
      <dgm:prSet/>
      <dgm:spPr>
        <a:solidFill>
          <a:schemeClr val="accent6">
            <a:lumMod val="75000"/>
          </a:schemeClr>
        </a:solidFill>
      </dgm:spPr>
      <dgm:t>
        <a:bodyPr/>
        <a:lstStyle/>
        <a:p>
          <a:endParaRPr lang="en-US" dirty="0"/>
        </a:p>
      </dgm:t>
    </dgm:pt>
    <dgm:pt modelId="{DDD86159-5A91-4E63-94A5-AC0EDA188FBB}">
      <dgm:prSet phldrT="[Văn bản]"/>
      <dgm:spPr>
        <a:ln w="57150">
          <a:solidFill>
            <a:schemeClr val="accent2">
              <a:lumMod val="75000"/>
            </a:schemeClr>
          </a:solidFill>
        </a:ln>
      </dgm:spPr>
      <dgm:t>
        <a:bodyPr/>
        <a:lstStyle/>
        <a:p>
          <a:br>
            <a:rPr lang="en-US"/>
          </a:br>
          <a:endParaRPr lang="en-US"/>
        </a:p>
      </dgm:t>
    </dgm:pt>
    <dgm:pt modelId="{4C7E3658-756C-4595-A18F-01243AD593D9}" type="sibTrans" cxnId="{B9CCE766-8974-4AF4-A543-4A037BDA7FEE}">
      <dgm:prSet/>
      <dgm:spPr/>
      <dgm:t>
        <a:bodyPr/>
        <a:lstStyle/>
        <a:p>
          <a:endParaRPr lang="en-US"/>
        </a:p>
      </dgm:t>
    </dgm:pt>
    <dgm:pt modelId="{C90B9C3C-A1F8-4FDE-8A08-DBEF2C26A6AA}" type="parTrans" cxnId="{B9CCE766-8974-4AF4-A543-4A037BDA7FEE}">
      <dgm:prSet/>
      <dgm:spPr>
        <a:solidFill>
          <a:schemeClr val="accent2">
            <a:lumMod val="75000"/>
          </a:schemeClr>
        </a:solidFill>
        <a:ln>
          <a:solidFill>
            <a:srgbClr val="C00000"/>
          </a:solidFill>
        </a:ln>
      </dgm:spPr>
      <dgm:t>
        <a:bodyPr/>
        <a:lstStyle/>
        <a:p>
          <a:endParaRPr lang="en-US" dirty="0"/>
        </a:p>
      </dgm:t>
    </dgm:pt>
    <dgm:pt modelId="{06A8F483-A976-4AAE-A502-168D3E62359E}">
      <dgm:prSet phldrT="[Văn bản]"/>
      <dgm:spPr>
        <a:ln w="57150">
          <a:solidFill>
            <a:srgbClr val="92D050"/>
          </a:solidFill>
        </a:ln>
      </dgm:spPr>
      <dgm:t>
        <a:bodyPr/>
        <a:lstStyle/>
        <a:p>
          <a:br>
            <a:rPr lang="en-US" dirty="0"/>
          </a:br>
          <a:endParaRPr lang="en-US" dirty="0"/>
        </a:p>
      </dgm:t>
    </dgm:pt>
    <dgm:pt modelId="{48C3ECC6-E8B4-4E82-8A5B-EA680D83C9A3}" type="sibTrans" cxnId="{77B6D21E-3D1C-4E4F-8881-27F28929D313}">
      <dgm:prSet/>
      <dgm:spPr/>
      <dgm:t>
        <a:bodyPr/>
        <a:lstStyle/>
        <a:p>
          <a:endParaRPr lang="en-US"/>
        </a:p>
      </dgm:t>
    </dgm:pt>
    <dgm:pt modelId="{83633B25-0656-419F-AB31-A1A4F1B8D124}" type="parTrans" cxnId="{77B6D21E-3D1C-4E4F-8881-27F28929D313}">
      <dgm:prSet/>
      <dgm:spPr>
        <a:solidFill>
          <a:srgbClr val="00B050"/>
        </a:solidFill>
      </dgm:spPr>
      <dgm:t>
        <a:bodyPr/>
        <a:lstStyle/>
        <a:p>
          <a:endParaRPr lang="en-US"/>
        </a:p>
      </dgm:t>
    </dgm:pt>
    <dgm:pt modelId="{30752A42-B081-4B7B-A2B0-A1A459DA0338}" type="pres">
      <dgm:prSet presAssocID="{F175ABCA-837A-41C5-BFDB-586E5262405C}" presName="Name0" presStyleCnt="0">
        <dgm:presLayoutVars>
          <dgm:chMax val="1"/>
          <dgm:dir/>
          <dgm:animLvl val="ctr"/>
          <dgm:resizeHandles val="exact"/>
        </dgm:presLayoutVars>
      </dgm:prSet>
      <dgm:spPr/>
    </dgm:pt>
    <dgm:pt modelId="{A6FF95A7-54F6-4064-9360-8454A1FB1FE8}" type="pres">
      <dgm:prSet presAssocID="{FD90137F-DCD1-4075-B118-9108FC90C57D}" presName="centerShape" presStyleLbl="node0" presStyleIdx="0" presStyleCnt="1" custScaleX="139320"/>
      <dgm:spPr/>
    </dgm:pt>
    <dgm:pt modelId="{CE1DE741-EB18-4160-A99B-0886F4759DDE}" type="pres">
      <dgm:prSet presAssocID="{83633B25-0656-419F-AB31-A1A4F1B8D124}" presName="parTrans" presStyleLbl="sibTrans2D1" presStyleIdx="0" presStyleCnt="5" custAng="10800000" custScaleX="139983"/>
      <dgm:spPr/>
    </dgm:pt>
    <dgm:pt modelId="{D3BA63E3-E652-44AA-81C9-D7036980FB3F}" type="pres">
      <dgm:prSet presAssocID="{83633B25-0656-419F-AB31-A1A4F1B8D124}" presName="connectorText" presStyleLbl="sibTrans2D1" presStyleIdx="0" presStyleCnt="5"/>
      <dgm:spPr/>
    </dgm:pt>
    <dgm:pt modelId="{36A62F67-2A81-4AA5-92EE-4DCB312D41BE}" type="pres">
      <dgm:prSet presAssocID="{06A8F483-A976-4AAE-A502-168D3E62359E}" presName="node" presStyleLbl="node1" presStyleIdx="0" presStyleCnt="5" custScaleX="137805" custScaleY="103786" custRadScaleRad="93635">
        <dgm:presLayoutVars>
          <dgm:bulletEnabled val="1"/>
        </dgm:presLayoutVars>
      </dgm:prSet>
      <dgm:spPr/>
    </dgm:pt>
    <dgm:pt modelId="{47DFB5BF-E173-4DBB-95FA-0C680C84E6D7}" type="pres">
      <dgm:prSet presAssocID="{C90B9C3C-A1F8-4FDE-8A08-DBEF2C26A6AA}" presName="parTrans" presStyleLbl="sibTrans2D1" presStyleIdx="1" presStyleCnt="5" custAng="10615604" custScaleX="128474" custScaleY="116408"/>
      <dgm:spPr/>
    </dgm:pt>
    <dgm:pt modelId="{54EF4D89-B406-4D7F-8CD2-39245290A0C3}" type="pres">
      <dgm:prSet presAssocID="{C90B9C3C-A1F8-4FDE-8A08-DBEF2C26A6AA}" presName="connectorText" presStyleLbl="sibTrans2D1" presStyleIdx="1" presStyleCnt="5"/>
      <dgm:spPr/>
    </dgm:pt>
    <dgm:pt modelId="{93C24DBD-FE6E-44A8-8FCB-C161A2634DE7}" type="pres">
      <dgm:prSet presAssocID="{DDD86159-5A91-4E63-94A5-AC0EDA188FBB}" presName="node" presStyleLbl="node1" presStyleIdx="1" presStyleCnt="5" custScaleX="137805" custScaleY="103786" custRadScaleRad="123691" custRadScaleInc="11149">
        <dgm:presLayoutVars>
          <dgm:bulletEnabled val="1"/>
        </dgm:presLayoutVars>
      </dgm:prSet>
      <dgm:spPr/>
    </dgm:pt>
    <dgm:pt modelId="{4446FE65-3FA8-4B74-9291-1602224ADF46}" type="pres">
      <dgm:prSet presAssocID="{D48CFDA3-F20B-4F80-9CCD-644A2EA11170}" presName="parTrans" presStyleLbl="sibTrans2D1" presStyleIdx="2" presStyleCnt="5" custAng="10967222" custScaleX="132993"/>
      <dgm:spPr/>
    </dgm:pt>
    <dgm:pt modelId="{002F773E-4A0A-4E5D-8925-E63FF53D5FCB}" type="pres">
      <dgm:prSet presAssocID="{D48CFDA3-F20B-4F80-9CCD-644A2EA11170}" presName="connectorText" presStyleLbl="sibTrans2D1" presStyleIdx="2" presStyleCnt="5"/>
      <dgm:spPr/>
    </dgm:pt>
    <dgm:pt modelId="{2025F5FF-295F-4DE5-9D6A-A85AF94D6328}" type="pres">
      <dgm:prSet presAssocID="{C0571E47-464E-4414-9B37-0CEB1BBCFD7C}" presName="node" presStyleLbl="node1" presStyleIdx="2" presStyleCnt="5" custScaleX="137805" custScaleY="103786" custRadScaleRad="105099" custRadScaleInc="-24527">
        <dgm:presLayoutVars>
          <dgm:bulletEnabled val="1"/>
        </dgm:presLayoutVars>
      </dgm:prSet>
      <dgm:spPr/>
    </dgm:pt>
    <dgm:pt modelId="{16951E4E-33B8-47D8-89FC-8D1162C55942}" type="pres">
      <dgm:prSet presAssocID="{6B1B9E9B-6C59-46B3-A3C5-771EB90B9CDA}" presName="parTrans" presStyleLbl="sibTrans2D1" presStyleIdx="3" presStyleCnt="5" custAng="10793142" custScaleX="125074"/>
      <dgm:spPr/>
    </dgm:pt>
    <dgm:pt modelId="{45D26023-8453-49F5-AA63-5EB56E25C62C}" type="pres">
      <dgm:prSet presAssocID="{6B1B9E9B-6C59-46B3-A3C5-771EB90B9CDA}" presName="connectorText" presStyleLbl="sibTrans2D1" presStyleIdx="3" presStyleCnt="5"/>
      <dgm:spPr/>
    </dgm:pt>
    <dgm:pt modelId="{FAF13D1D-71CA-44F3-8510-2214BD7C1231}" type="pres">
      <dgm:prSet presAssocID="{9DF369DD-BE73-4EBA-B1EB-A390C2C579A2}" presName="node" presStyleLbl="node1" presStyleIdx="3" presStyleCnt="5" custScaleX="137805" custScaleY="103786" custRadScaleRad="105864" custRadScaleInc="25680">
        <dgm:presLayoutVars>
          <dgm:bulletEnabled val="1"/>
        </dgm:presLayoutVars>
      </dgm:prSet>
      <dgm:spPr/>
    </dgm:pt>
    <dgm:pt modelId="{0BE77B0A-35EB-48B8-B4D2-0C7359414DC5}" type="pres">
      <dgm:prSet presAssocID="{1B203268-1F80-4728-A2CE-E6E4388E15C4}" presName="parTrans" presStyleLbl="sibTrans2D1" presStyleIdx="4" presStyleCnt="5" custAng="10777372" custScaleX="139571"/>
      <dgm:spPr/>
    </dgm:pt>
    <dgm:pt modelId="{1617A972-C071-4E6B-9A6A-4301C25ADB3E}" type="pres">
      <dgm:prSet presAssocID="{1B203268-1F80-4728-A2CE-E6E4388E15C4}" presName="connectorText" presStyleLbl="sibTrans2D1" presStyleIdx="4" presStyleCnt="5"/>
      <dgm:spPr/>
    </dgm:pt>
    <dgm:pt modelId="{5534302E-8352-4022-93CD-282E28DBA9D3}" type="pres">
      <dgm:prSet presAssocID="{DF570F4A-B0AA-4FE1-B8DF-1367920ABD4A}" presName="node" presStyleLbl="node1" presStyleIdx="4" presStyleCnt="5" custScaleX="137805" custScaleY="103786" custRadScaleRad="128028" custRadScaleInc="-14933">
        <dgm:presLayoutVars>
          <dgm:bulletEnabled val="1"/>
        </dgm:presLayoutVars>
      </dgm:prSet>
      <dgm:spPr/>
    </dgm:pt>
  </dgm:ptLst>
  <dgm:cxnLst>
    <dgm:cxn modelId="{482CAE0C-3F1D-4FF0-A32F-F219EDEC4F34}" type="presOf" srcId="{83633B25-0656-419F-AB31-A1A4F1B8D124}" destId="{CE1DE741-EB18-4160-A99B-0886F4759DDE}" srcOrd="0" destOrd="0" presId="urn:microsoft.com/office/officeart/2005/8/layout/radial5"/>
    <dgm:cxn modelId="{77B6D21E-3D1C-4E4F-8881-27F28929D313}" srcId="{FD90137F-DCD1-4075-B118-9108FC90C57D}" destId="{06A8F483-A976-4AAE-A502-168D3E62359E}" srcOrd="0" destOrd="0" parTransId="{83633B25-0656-419F-AB31-A1A4F1B8D124}" sibTransId="{48C3ECC6-E8B4-4E82-8A5B-EA680D83C9A3}"/>
    <dgm:cxn modelId="{906B4329-7D16-478C-B3EC-4F5275C121E3}" type="presOf" srcId="{C0571E47-464E-4414-9B37-0CEB1BBCFD7C}" destId="{2025F5FF-295F-4DE5-9D6A-A85AF94D6328}" srcOrd="0" destOrd="0" presId="urn:microsoft.com/office/officeart/2005/8/layout/radial5"/>
    <dgm:cxn modelId="{B3A1E930-4F1A-4390-A83E-91E2CC1E013E}" type="presOf" srcId="{FD90137F-DCD1-4075-B118-9108FC90C57D}" destId="{A6FF95A7-54F6-4064-9360-8454A1FB1FE8}" srcOrd="0" destOrd="0" presId="urn:microsoft.com/office/officeart/2005/8/layout/radial5"/>
    <dgm:cxn modelId="{24A7405E-DA5E-448E-99EA-E7AC9D5DEAD7}" type="presOf" srcId="{6B1B9E9B-6C59-46B3-A3C5-771EB90B9CDA}" destId="{45D26023-8453-49F5-AA63-5EB56E25C62C}" srcOrd="1" destOrd="0" presId="urn:microsoft.com/office/officeart/2005/8/layout/radial5"/>
    <dgm:cxn modelId="{79B4CF61-FA30-4964-9E4A-B2DBAD1DF551}" type="presOf" srcId="{6B1B9E9B-6C59-46B3-A3C5-771EB90B9CDA}" destId="{16951E4E-33B8-47D8-89FC-8D1162C55942}" srcOrd="0" destOrd="0" presId="urn:microsoft.com/office/officeart/2005/8/layout/radial5"/>
    <dgm:cxn modelId="{B9CCE766-8974-4AF4-A543-4A037BDA7FEE}" srcId="{FD90137F-DCD1-4075-B118-9108FC90C57D}" destId="{DDD86159-5A91-4E63-94A5-AC0EDA188FBB}" srcOrd="1" destOrd="0" parTransId="{C90B9C3C-A1F8-4FDE-8A08-DBEF2C26A6AA}" sibTransId="{4C7E3658-756C-4595-A18F-01243AD593D9}"/>
    <dgm:cxn modelId="{B826B667-8577-4209-8EDB-DF0B41F53462}" type="presOf" srcId="{1B203268-1F80-4728-A2CE-E6E4388E15C4}" destId="{1617A972-C071-4E6B-9A6A-4301C25ADB3E}" srcOrd="1" destOrd="0" presId="urn:microsoft.com/office/officeart/2005/8/layout/radial5"/>
    <dgm:cxn modelId="{5B885648-F12C-4806-952E-1247697CCE6E}" srcId="{F175ABCA-837A-41C5-BFDB-586E5262405C}" destId="{13DC2D7F-A58A-4442-92D1-A2F9F97C1EBA}" srcOrd="1" destOrd="0" parTransId="{5078C59C-6656-4C87-9858-8F86DB862AEB}" sibTransId="{540ECDDA-8FD2-4A88-9A4A-165A8DE45A1B}"/>
    <dgm:cxn modelId="{38385E6C-D21F-4649-B341-26F75227F21F}" type="presOf" srcId="{DF570F4A-B0AA-4FE1-B8DF-1367920ABD4A}" destId="{5534302E-8352-4022-93CD-282E28DBA9D3}" srcOrd="0" destOrd="0" presId="urn:microsoft.com/office/officeart/2005/8/layout/radial5"/>
    <dgm:cxn modelId="{52E03E51-51B4-4A66-B89E-04453EA522B4}" type="presOf" srcId="{1B203268-1F80-4728-A2CE-E6E4388E15C4}" destId="{0BE77B0A-35EB-48B8-B4D2-0C7359414DC5}" srcOrd="0" destOrd="0" presId="urn:microsoft.com/office/officeart/2005/8/layout/radial5"/>
    <dgm:cxn modelId="{FE974454-5B46-4A7C-9087-22BDC3F57681}" srcId="{F175ABCA-837A-41C5-BFDB-586E5262405C}" destId="{FD90137F-DCD1-4075-B118-9108FC90C57D}" srcOrd="0" destOrd="0" parTransId="{9126F255-0541-43EB-ADA5-03783EFF8458}" sibTransId="{7C082DCF-FCFE-417B-B134-04B66EDCCC23}"/>
    <dgm:cxn modelId="{09799776-DEE4-4F85-9FD7-5E9534C0E3EC}" srcId="{FD90137F-DCD1-4075-B118-9108FC90C57D}" destId="{C0571E47-464E-4414-9B37-0CEB1BBCFD7C}" srcOrd="2" destOrd="0" parTransId="{D48CFDA3-F20B-4F80-9CCD-644A2EA11170}" sibTransId="{C301F6FF-EB9E-4D12-8996-DC2AFB8FD520}"/>
    <dgm:cxn modelId="{23803978-F6CC-4136-8912-209CEE107C26}" type="presOf" srcId="{D48CFDA3-F20B-4F80-9CCD-644A2EA11170}" destId="{4446FE65-3FA8-4B74-9291-1602224ADF46}" srcOrd="0" destOrd="0" presId="urn:microsoft.com/office/officeart/2005/8/layout/radial5"/>
    <dgm:cxn modelId="{A5108C5A-2243-42F0-A498-65228AD05EBF}" srcId="{FD90137F-DCD1-4075-B118-9108FC90C57D}" destId="{DF570F4A-B0AA-4FE1-B8DF-1367920ABD4A}" srcOrd="4" destOrd="0" parTransId="{1B203268-1F80-4728-A2CE-E6E4388E15C4}" sibTransId="{DDCCA634-AD2B-4E92-ACAF-7A01BBD3948C}"/>
    <dgm:cxn modelId="{73CB817F-3B87-4E6B-B75C-9EF9FA43A2BF}" srcId="{FD90137F-DCD1-4075-B118-9108FC90C57D}" destId="{9DF369DD-BE73-4EBA-B1EB-A390C2C579A2}" srcOrd="3" destOrd="0" parTransId="{6B1B9E9B-6C59-46B3-A3C5-771EB90B9CDA}" sibTransId="{15884E73-50C9-421E-8BFE-C7029417CB53}"/>
    <dgm:cxn modelId="{903B0B81-AC76-444D-BE0C-6B46246BBBFD}" type="presOf" srcId="{9DF369DD-BE73-4EBA-B1EB-A390C2C579A2}" destId="{FAF13D1D-71CA-44F3-8510-2214BD7C1231}" srcOrd="0" destOrd="0" presId="urn:microsoft.com/office/officeart/2005/8/layout/radial5"/>
    <dgm:cxn modelId="{0A3BCA92-AD56-49B6-A09F-8E7381740812}" type="presOf" srcId="{D48CFDA3-F20B-4F80-9CCD-644A2EA11170}" destId="{002F773E-4A0A-4E5D-8925-E63FF53D5FCB}" srcOrd="1" destOrd="0" presId="urn:microsoft.com/office/officeart/2005/8/layout/radial5"/>
    <dgm:cxn modelId="{BA44C397-7CE8-48AB-B083-7C1A09C80CF6}" type="presOf" srcId="{06A8F483-A976-4AAE-A502-168D3E62359E}" destId="{36A62F67-2A81-4AA5-92EE-4DCB312D41BE}" srcOrd="0" destOrd="0" presId="urn:microsoft.com/office/officeart/2005/8/layout/radial5"/>
    <dgm:cxn modelId="{5964099E-7247-42B1-9B07-B308993FF438}" type="presOf" srcId="{83633B25-0656-419F-AB31-A1A4F1B8D124}" destId="{D3BA63E3-E652-44AA-81C9-D7036980FB3F}" srcOrd="1" destOrd="0" presId="urn:microsoft.com/office/officeart/2005/8/layout/radial5"/>
    <dgm:cxn modelId="{E7AD53B1-173E-481D-91D9-34D9B7BD8A3B}" type="presOf" srcId="{DDD86159-5A91-4E63-94A5-AC0EDA188FBB}" destId="{93C24DBD-FE6E-44A8-8FCB-C161A2634DE7}" srcOrd="0" destOrd="0" presId="urn:microsoft.com/office/officeart/2005/8/layout/radial5"/>
    <dgm:cxn modelId="{AA68C5C0-BAFB-45B6-A94B-5CF94CF94C62}" type="presOf" srcId="{F175ABCA-837A-41C5-BFDB-586E5262405C}" destId="{30752A42-B081-4B7B-A2B0-A1A459DA0338}" srcOrd="0" destOrd="0" presId="urn:microsoft.com/office/officeart/2005/8/layout/radial5"/>
    <dgm:cxn modelId="{6F6EC0CC-125D-4CBF-98EF-3302C4AA47AE}" type="presOf" srcId="{C90B9C3C-A1F8-4FDE-8A08-DBEF2C26A6AA}" destId="{47DFB5BF-E173-4DBB-95FA-0C680C84E6D7}" srcOrd="0" destOrd="0" presId="urn:microsoft.com/office/officeart/2005/8/layout/radial5"/>
    <dgm:cxn modelId="{B384D6CD-4734-4A32-9E0D-76CE17A14180}" srcId="{F175ABCA-837A-41C5-BFDB-586E5262405C}" destId="{20408EEF-0023-4CD4-8B28-FAAD97322D96}" srcOrd="2" destOrd="0" parTransId="{C6D4AC85-1C5D-4CFD-95FF-E4647B6385A6}" sibTransId="{FD1F214E-EF32-44D7-8565-864AA1901264}"/>
    <dgm:cxn modelId="{E2CB58FD-6490-4644-A178-4406DEB990CB}" type="presOf" srcId="{C90B9C3C-A1F8-4FDE-8A08-DBEF2C26A6AA}" destId="{54EF4D89-B406-4D7F-8CD2-39245290A0C3}" srcOrd="1" destOrd="0" presId="urn:microsoft.com/office/officeart/2005/8/layout/radial5"/>
    <dgm:cxn modelId="{C4A45DE6-D648-47A8-8067-7F3058F4C835}" type="presParOf" srcId="{30752A42-B081-4B7B-A2B0-A1A459DA0338}" destId="{A6FF95A7-54F6-4064-9360-8454A1FB1FE8}" srcOrd="0" destOrd="0" presId="urn:microsoft.com/office/officeart/2005/8/layout/radial5"/>
    <dgm:cxn modelId="{8942D8FB-901D-4376-B907-23EE4AEFCD04}" type="presParOf" srcId="{30752A42-B081-4B7B-A2B0-A1A459DA0338}" destId="{CE1DE741-EB18-4160-A99B-0886F4759DDE}" srcOrd="1" destOrd="0" presId="urn:microsoft.com/office/officeart/2005/8/layout/radial5"/>
    <dgm:cxn modelId="{ED55D399-51D9-4C48-8070-D99214EDAE07}" type="presParOf" srcId="{CE1DE741-EB18-4160-A99B-0886F4759DDE}" destId="{D3BA63E3-E652-44AA-81C9-D7036980FB3F}" srcOrd="0" destOrd="0" presId="urn:microsoft.com/office/officeart/2005/8/layout/radial5"/>
    <dgm:cxn modelId="{9B161AB5-10A5-4D8B-98F4-B6D03337ADB7}" type="presParOf" srcId="{30752A42-B081-4B7B-A2B0-A1A459DA0338}" destId="{36A62F67-2A81-4AA5-92EE-4DCB312D41BE}" srcOrd="2" destOrd="0" presId="urn:microsoft.com/office/officeart/2005/8/layout/radial5"/>
    <dgm:cxn modelId="{610CAF89-A059-4D40-B9B9-7332E91D5902}" type="presParOf" srcId="{30752A42-B081-4B7B-A2B0-A1A459DA0338}" destId="{47DFB5BF-E173-4DBB-95FA-0C680C84E6D7}" srcOrd="3" destOrd="0" presId="urn:microsoft.com/office/officeart/2005/8/layout/radial5"/>
    <dgm:cxn modelId="{0C2921BF-9098-4F12-A634-393EE841ECC1}" type="presParOf" srcId="{47DFB5BF-E173-4DBB-95FA-0C680C84E6D7}" destId="{54EF4D89-B406-4D7F-8CD2-39245290A0C3}" srcOrd="0" destOrd="0" presId="urn:microsoft.com/office/officeart/2005/8/layout/radial5"/>
    <dgm:cxn modelId="{EC7CE431-6A27-4A2A-9506-8B20B23ABCE7}" type="presParOf" srcId="{30752A42-B081-4B7B-A2B0-A1A459DA0338}" destId="{93C24DBD-FE6E-44A8-8FCB-C161A2634DE7}" srcOrd="4" destOrd="0" presId="urn:microsoft.com/office/officeart/2005/8/layout/radial5"/>
    <dgm:cxn modelId="{FEDA4006-220D-41F8-A34A-AC864F51A3D6}" type="presParOf" srcId="{30752A42-B081-4B7B-A2B0-A1A459DA0338}" destId="{4446FE65-3FA8-4B74-9291-1602224ADF46}" srcOrd="5" destOrd="0" presId="urn:microsoft.com/office/officeart/2005/8/layout/radial5"/>
    <dgm:cxn modelId="{4D37174E-689C-481C-96B4-7BDEBC303948}" type="presParOf" srcId="{4446FE65-3FA8-4B74-9291-1602224ADF46}" destId="{002F773E-4A0A-4E5D-8925-E63FF53D5FCB}" srcOrd="0" destOrd="0" presId="urn:microsoft.com/office/officeart/2005/8/layout/radial5"/>
    <dgm:cxn modelId="{50615127-4471-4E27-AAAE-C04466821C00}" type="presParOf" srcId="{30752A42-B081-4B7B-A2B0-A1A459DA0338}" destId="{2025F5FF-295F-4DE5-9D6A-A85AF94D6328}" srcOrd="6" destOrd="0" presId="urn:microsoft.com/office/officeart/2005/8/layout/radial5"/>
    <dgm:cxn modelId="{311A1AEC-2D8F-4264-A885-FD88ECED8E0D}" type="presParOf" srcId="{30752A42-B081-4B7B-A2B0-A1A459DA0338}" destId="{16951E4E-33B8-47D8-89FC-8D1162C55942}" srcOrd="7" destOrd="0" presId="urn:microsoft.com/office/officeart/2005/8/layout/radial5"/>
    <dgm:cxn modelId="{287B3556-D567-4EFD-B8E2-7DAA1628B9F1}" type="presParOf" srcId="{16951E4E-33B8-47D8-89FC-8D1162C55942}" destId="{45D26023-8453-49F5-AA63-5EB56E25C62C}" srcOrd="0" destOrd="0" presId="urn:microsoft.com/office/officeart/2005/8/layout/radial5"/>
    <dgm:cxn modelId="{EDB62D92-3556-426C-8D9D-8545E992AD08}" type="presParOf" srcId="{30752A42-B081-4B7B-A2B0-A1A459DA0338}" destId="{FAF13D1D-71CA-44F3-8510-2214BD7C1231}" srcOrd="8" destOrd="0" presId="urn:microsoft.com/office/officeart/2005/8/layout/radial5"/>
    <dgm:cxn modelId="{B29DC68D-99E9-4DFE-A9EE-4243DB311B38}" type="presParOf" srcId="{30752A42-B081-4B7B-A2B0-A1A459DA0338}" destId="{0BE77B0A-35EB-48B8-B4D2-0C7359414DC5}" srcOrd="9" destOrd="0" presId="urn:microsoft.com/office/officeart/2005/8/layout/radial5"/>
    <dgm:cxn modelId="{FA991464-D5ED-4354-ACE6-914D824D72B7}" type="presParOf" srcId="{0BE77B0A-35EB-48B8-B4D2-0C7359414DC5}" destId="{1617A972-C071-4E6B-9A6A-4301C25ADB3E}" srcOrd="0" destOrd="0" presId="urn:microsoft.com/office/officeart/2005/8/layout/radial5"/>
    <dgm:cxn modelId="{D349F5DA-E102-44B9-A195-7E5121FF061E}" type="presParOf" srcId="{30752A42-B081-4B7B-A2B0-A1A459DA0338}" destId="{5534302E-8352-4022-93CD-282E28DBA9D3}"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F95A7-54F6-4064-9360-8454A1FB1FE8}">
      <dsp:nvSpPr>
        <dsp:cNvPr id="0" name=""/>
        <dsp:cNvSpPr/>
      </dsp:nvSpPr>
      <dsp:spPr>
        <a:xfrm>
          <a:off x="3528534" y="1993402"/>
          <a:ext cx="1979426" cy="1420777"/>
        </a:xfrm>
        <a:prstGeom prst="ellipse">
          <a:avLst/>
        </a:prstGeom>
        <a:solidFill>
          <a:schemeClr val="lt1">
            <a:hueOff val="0"/>
            <a:satOff val="0"/>
            <a:lumOff val="0"/>
            <a:alphaOff val="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err="1">
              <a:solidFill>
                <a:srgbClr val="FF0000"/>
              </a:solidFill>
              <a:latin typeface="Times New Roman" panose="02020603050405020304" pitchFamily="18" charset="0"/>
              <a:cs typeface="Times New Roman" panose="02020603050405020304" pitchFamily="18" charset="0"/>
            </a:rPr>
            <a:t>Tăng</a:t>
          </a:r>
          <a:r>
            <a:rPr lang="en-US" sz="2600" b="1" kern="1200" dirty="0">
              <a:solidFill>
                <a:srgbClr val="FF0000"/>
              </a:solidFill>
              <a:latin typeface="Times New Roman" panose="02020603050405020304" pitchFamily="18" charset="0"/>
              <a:cs typeface="Times New Roman" panose="02020603050405020304" pitchFamily="18" charset="0"/>
            </a:rPr>
            <a:t> </a:t>
          </a:r>
          <a:r>
            <a:rPr lang="en-US" sz="2600" b="1" kern="1200" dirty="0" err="1">
              <a:solidFill>
                <a:srgbClr val="FF0000"/>
              </a:solidFill>
              <a:latin typeface="Times New Roman" panose="02020603050405020304" pitchFamily="18" charset="0"/>
              <a:cs typeface="Times New Roman" panose="02020603050405020304" pitchFamily="18" charset="0"/>
            </a:rPr>
            <a:t>sức</a:t>
          </a:r>
          <a:r>
            <a:rPr lang="en-US" sz="2600" b="1" kern="1200" dirty="0">
              <a:solidFill>
                <a:srgbClr val="FF0000"/>
              </a:solidFill>
              <a:latin typeface="Times New Roman" panose="02020603050405020304" pitchFamily="18" charset="0"/>
              <a:cs typeface="Times New Roman" panose="02020603050405020304" pitchFamily="18" charset="0"/>
            </a:rPr>
            <a:t> </a:t>
          </a:r>
          <a:r>
            <a:rPr lang="en-US" sz="2600" b="1" kern="1200" dirty="0" err="1">
              <a:solidFill>
                <a:srgbClr val="FF0000"/>
              </a:solidFill>
              <a:latin typeface="Times New Roman" panose="02020603050405020304" pitchFamily="18" charset="0"/>
              <a:cs typeface="Times New Roman" panose="02020603050405020304" pitchFamily="18" charset="0"/>
            </a:rPr>
            <a:t>đề</a:t>
          </a:r>
          <a:r>
            <a:rPr lang="en-US" sz="2600" b="1" kern="1200" dirty="0">
              <a:solidFill>
                <a:srgbClr val="FF0000"/>
              </a:solidFill>
              <a:latin typeface="Times New Roman" panose="02020603050405020304" pitchFamily="18" charset="0"/>
              <a:cs typeface="Times New Roman" panose="02020603050405020304" pitchFamily="18" charset="0"/>
            </a:rPr>
            <a:t> </a:t>
          </a:r>
          <a:r>
            <a:rPr lang="en-US" sz="2600" b="1" kern="1200" dirty="0" err="1">
              <a:solidFill>
                <a:srgbClr val="FF0000"/>
              </a:solidFill>
              <a:latin typeface="Times New Roman" panose="02020603050405020304" pitchFamily="18" charset="0"/>
              <a:cs typeface="Times New Roman" panose="02020603050405020304" pitchFamily="18" charset="0"/>
            </a:rPr>
            <a:t>kháng</a:t>
          </a:r>
          <a:endParaRPr lang="en-US" sz="2600" b="1" kern="1200" dirty="0">
            <a:solidFill>
              <a:srgbClr val="FF0000"/>
            </a:solidFill>
            <a:latin typeface="Times New Roman" panose="02020603050405020304" pitchFamily="18" charset="0"/>
            <a:cs typeface="Times New Roman" panose="02020603050405020304" pitchFamily="18" charset="0"/>
          </a:endParaRPr>
        </a:p>
      </dsp:txBody>
      <dsp:txXfrm>
        <a:off x="3818414" y="2201470"/>
        <a:ext cx="1399666" cy="1004641"/>
      </dsp:txXfrm>
    </dsp:sp>
    <dsp:sp modelId="{CE1DE741-EB18-4160-A99B-0886F4759DDE}">
      <dsp:nvSpPr>
        <dsp:cNvPr id="0" name=""/>
        <dsp:cNvSpPr/>
      </dsp:nvSpPr>
      <dsp:spPr>
        <a:xfrm rot="5400000">
          <a:off x="4292493" y="1487806"/>
          <a:ext cx="451509" cy="483064"/>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360220" y="1516693"/>
        <a:ext cx="316056" cy="289838"/>
      </dsp:txXfrm>
    </dsp:sp>
    <dsp:sp modelId="{36A62F67-2A81-4AA5-92EE-4DCB312D41BE}">
      <dsp:nvSpPr>
        <dsp:cNvPr id="0" name=""/>
        <dsp:cNvSpPr/>
      </dsp:nvSpPr>
      <dsp:spPr>
        <a:xfrm>
          <a:off x="3539296" y="-25627"/>
          <a:ext cx="1957902" cy="1474567"/>
        </a:xfrm>
        <a:prstGeom prst="ellipse">
          <a:avLst/>
        </a:prstGeom>
        <a:solidFill>
          <a:schemeClr val="lt1">
            <a:hueOff val="0"/>
            <a:satOff val="0"/>
            <a:lumOff val="0"/>
            <a:alphaOff val="0"/>
          </a:schemeClr>
        </a:solidFill>
        <a:ln w="5715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dirty="0"/>
          </a:br>
          <a:endParaRPr lang="en-US" sz="3300" kern="1200" dirty="0"/>
        </a:p>
      </dsp:txBody>
      <dsp:txXfrm>
        <a:off x="3826024" y="190318"/>
        <a:ext cx="1384446" cy="1042677"/>
      </dsp:txXfrm>
    </dsp:sp>
    <dsp:sp modelId="{47DFB5BF-E173-4DBB-95FA-0C680C84E6D7}">
      <dsp:nvSpPr>
        <dsp:cNvPr id="0" name=""/>
        <dsp:cNvSpPr/>
      </dsp:nvSpPr>
      <dsp:spPr>
        <a:xfrm rot="9776422">
          <a:off x="5499075" y="2165757"/>
          <a:ext cx="419164" cy="483064"/>
        </a:xfrm>
        <a:prstGeom prst="rightArrow">
          <a:avLst>
            <a:gd name="adj1" fmla="val 60000"/>
            <a:gd name="adj2" fmla="val 50000"/>
          </a:avLst>
        </a:prstGeom>
        <a:solidFill>
          <a:schemeClr val="accent2">
            <a:lumMod val="75000"/>
          </a:schemeClr>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622058" y="2243925"/>
        <a:ext cx="293415" cy="289838"/>
      </dsp:txXfrm>
    </dsp:sp>
    <dsp:sp modelId="{93C24DBD-FE6E-44A8-8FCB-C161A2634DE7}">
      <dsp:nvSpPr>
        <dsp:cNvPr id="0" name=""/>
        <dsp:cNvSpPr/>
      </dsp:nvSpPr>
      <dsp:spPr>
        <a:xfrm>
          <a:off x="5930336" y="1370958"/>
          <a:ext cx="1957902" cy="1474567"/>
        </a:xfrm>
        <a:prstGeom prst="ellipse">
          <a:avLst/>
        </a:prstGeom>
        <a:solidFill>
          <a:schemeClr val="lt1">
            <a:hueOff val="0"/>
            <a:satOff val="0"/>
            <a:lumOff val="0"/>
            <a:alphaOff val="0"/>
          </a:schemeClr>
        </a:solidFill>
        <a:ln w="571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a:br>
          <a:endParaRPr lang="en-US" sz="3300" kern="1200"/>
        </a:p>
      </dsp:txBody>
      <dsp:txXfrm>
        <a:off x="6217064" y="1586903"/>
        <a:ext cx="1384446" cy="1042677"/>
      </dsp:txXfrm>
    </dsp:sp>
    <dsp:sp modelId="{4446FE65-3FA8-4B74-9291-1602224ADF46}">
      <dsp:nvSpPr>
        <dsp:cNvPr id="0" name=""/>
        <dsp:cNvSpPr/>
      </dsp:nvSpPr>
      <dsp:spPr>
        <a:xfrm rot="13677892">
          <a:off x="5104440" y="3175721"/>
          <a:ext cx="282376" cy="483064"/>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175158" y="3303794"/>
        <a:ext cx="197663" cy="289838"/>
      </dsp:txXfrm>
    </dsp:sp>
    <dsp:sp modelId="{2025F5FF-295F-4DE5-9D6A-A85AF94D6328}">
      <dsp:nvSpPr>
        <dsp:cNvPr id="0" name=""/>
        <dsp:cNvSpPr/>
      </dsp:nvSpPr>
      <dsp:spPr>
        <a:xfrm>
          <a:off x="5015356" y="3451758"/>
          <a:ext cx="1957902" cy="1474567"/>
        </a:xfrm>
        <a:prstGeom prst="ellipse">
          <a:avLst/>
        </a:prstGeom>
        <a:solidFill>
          <a:schemeClr val="lt1">
            <a:hueOff val="0"/>
            <a:satOff val="0"/>
            <a:lumOff val="0"/>
            <a:alphaOff val="0"/>
          </a:schemeClr>
        </a:solidFill>
        <a:ln w="5715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dirty="0"/>
          </a:br>
          <a:endParaRPr lang="en-US" sz="3300" kern="1200" dirty="0"/>
        </a:p>
      </dsp:txBody>
      <dsp:txXfrm>
        <a:off x="5302084" y="3667703"/>
        <a:ext cx="1384446" cy="1042677"/>
      </dsp:txXfrm>
    </dsp:sp>
    <dsp:sp modelId="{16951E4E-33B8-47D8-89FC-8D1162C55942}">
      <dsp:nvSpPr>
        <dsp:cNvPr id="0" name=""/>
        <dsp:cNvSpPr/>
      </dsp:nvSpPr>
      <dsp:spPr>
        <a:xfrm rot="18907398">
          <a:off x="3631739" y="3224820"/>
          <a:ext cx="386846" cy="483064"/>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648647" y="3362376"/>
        <a:ext cx="270792" cy="289838"/>
      </dsp:txXfrm>
    </dsp:sp>
    <dsp:sp modelId="{FAF13D1D-71CA-44F3-8510-2214BD7C1231}">
      <dsp:nvSpPr>
        <dsp:cNvPr id="0" name=""/>
        <dsp:cNvSpPr/>
      </dsp:nvSpPr>
      <dsp:spPr>
        <a:xfrm>
          <a:off x="2117349" y="3449667"/>
          <a:ext cx="1806575" cy="1478730"/>
        </a:xfrm>
        <a:prstGeom prst="ellipse">
          <a:avLst/>
        </a:prstGeom>
        <a:solidFill>
          <a:schemeClr val="lt1">
            <a:hueOff val="0"/>
            <a:satOff val="0"/>
            <a:lumOff val="0"/>
            <a:alphaOff val="0"/>
          </a:schemeClr>
        </a:solidFill>
        <a:ln w="5715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a:br>
          <a:endParaRPr lang="en-US" sz="3300" kern="1200"/>
        </a:p>
      </dsp:txBody>
      <dsp:txXfrm>
        <a:off x="2381916" y="3666222"/>
        <a:ext cx="1277441" cy="1045620"/>
      </dsp:txXfrm>
    </dsp:sp>
    <dsp:sp modelId="{0BE77B0A-35EB-48B8-B4D2-0C7359414DC5}">
      <dsp:nvSpPr>
        <dsp:cNvPr id="0" name=""/>
        <dsp:cNvSpPr/>
      </dsp:nvSpPr>
      <dsp:spPr>
        <a:xfrm rot="734819">
          <a:off x="3024526" y="2184861"/>
          <a:ext cx="510332" cy="483064"/>
        </a:xfrm>
        <a:prstGeom prst="rightArrow">
          <a:avLst>
            <a:gd name="adj1" fmla="val 60000"/>
            <a:gd name="adj2" fmla="val 50000"/>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026175" y="2266103"/>
        <a:ext cx="365413" cy="289838"/>
      </dsp:txXfrm>
    </dsp:sp>
    <dsp:sp modelId="{5534302E-8352-4022-93CD-282E28DBA9D3}">
      <dsp:nvSpPr>
        <dsp:cNvPr id="0" name=""/>
        <dsp:cNvSpPr/>
      </dsp:nvSpPr>
      <dsp:spPr>
        <a:xfrm>
          <a:off x="1050464" y="1409087"/>
          <a:ext cx="1957902" cy="1474567"/>
        </a:xfrm>
        <a:prstGeom prst="ellipse">
          <a:avLst/>
        </a:prstGeom>
        <a:solidFill>
          <a:schemeClr val="lt1">
            <a:hueOff val="0"/>
            <a:satOff val="0"/>
            <a:lumOff val="0"/>
            <a:alphaOff val="0"/>
          </a:schemeClr>
        </a:solidFill>
        <a:ln w="5715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a:br>
          <a:endParaRPr lang="en-US" sz="3300" kern="1200"/>
        </a:p>
      </dsp:txBody>
      <dsp:txXfrm>
        <a:off x="1337192" y="1625032"/>
        <a:ext cx="1384446" cy="1042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F95A7-54F6-4064-9360-8454A1FB1FE8}">
      <dsp:nvSpPr>
        <dsp:cNvPr id="0" name=""/>
        <dsp:cNvSpPr/>
      </dsp:nvSpPr>
      <dsp:spPr>
        <a:xfrm>
          <a:off x="3581398" y="1993686"/>
          <a:ext cx="1981203" cy="1422052"/>
        </a:xfrm>
        <a:prstGeom prst="ellipse">
          <a:avLst/>
        </a:prstGeom>
        <a:solidFill>
          <a:schemeClr val="lt1">
            <a:hueOff val="0"/>
            <a:satOff val="0"/>
            <a:lumOff val="0"/>
            <a:alphaOff val="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err="1">
              <a:solidFill>
                <a:srgbClr val="FF0000"/>
              </a:solidFill>
              <a:latin typeface="Times New Roman" panose="02020603050405020304" pitchFamily="18" charset="0"/>
              <a:cs typeface="Times New Roman" panose="02020603050405020304" pitchFamily="18" charset="0"/>
            </a:rPr>
            <a:t>Tăng</a:t>
          </a:r>
          <a:r>
            <a:rPr lang="en-US" sz="2600" b="1" kern="1200" dirty="0">
              <a:solidFill>
                <a:srgbClr val="FF0000"/>
              </a:solidFill>
              <a:latin typeface="Times New Roman" panose="02020603050405020304" pitchFamily="18" charset="0"/>
              <a:cs typeface="Times New Roman" panose="02020603050405020304" pitchFamily="18" charset="0"/>
            </a:rPr>
            <a:t> </a:t>
          </a:r>
          <a:r>
            <a:rPr lang="en-US" sz="2600" b="1" kern="1200" dirty="0" err="1">
              <a:solidFill>
                <a:srgbClr val="FF0000"/>
              </a:solidFill>
              <a:latin typeface="Times New Roman" panose="02020603050405020304" pitchFamily="18" charset="0"/>
              <a:cs typeface="Times New Roman" panose="02020603050405020304" pitchFamily="18" charset="0"/>
            </a:rPr>
            <a:t>sức</a:t>
          </a:r>
          <a:r>
            <a:rPr lang="en-US" sz="2600" b="1" kern="1200" dirty="0">
              <a:solidFill>
                <a:srgbClr val="FF0000"/>
              </a:solidFill>
              <a:latin typeface="Times New Roman" panose="02020603050405020304" pitchFamily="18" charset="0"/>
              <a:cs typeface="Times New Roman" panose="02020603050405020304" pitchFamily="18" charset="0"/>
            </a:rPr>
            <a:t> </a:t>
          </a:r>
          <a:r>
            <a:rPr lang="en-US" sz="2600" b="1" kern="1200" dirty="0" err="1">
              <a:solidFill>
                <a:srgbClr val="FF0000"/>
              </a:solidFill>
              <a:latin typeface="Times New Roman" panose="02020603050405020304" pitchFamily="18" charset="0"/>
              <a:cs typeface="Times New Roman" panose="02020603050405020304" pitchFamily="18" charset="0"/>
            </a:rPr>
            <a:t>đề</a:t>
          </a:r>
          <a:r>
            <a:rPr lang="en-US" sz="2600" b="1" kern="1200" dirty="0">
              <a:solidFill>
                <a:srgbClr val="FF0000"/>
              </a:solidFill>
              <a:latin typeface="Times New Roman" panose="02020603050405020304" pitchFamily="18" charset="0"/>
              <a:cs typeface="Times New Roman" panose="02020603050405020304" pitchFamily="18" charset="0"/>
            </a:rPr>
            <a:t> </a:t>
          </a:r>
          <a:r>
            <a:rPr lang="en-US" sz="2600" b="1" kern="1200" dirty="0" err="1">
              <a:solidFill>
                <a:srgbClr val="FF0000"/>
              </a:solidFill>
              <a:latin typeface="Times New Roman" panose="02020603050405020304" pitchFamily="18" charset="0"/>
              <a:cs typeface="Times New Roman" panose="02020603050405020304" pitchFamily="18" charset="0"/>
            </a:rPr>
            <a:t>kháng</a:t>
          </a:r>
          <a:endParaRPr lang="en-US" sz="2600" b="1" kern="1200" dirty="0">
            <a:solidFill>
              <a:srgbClr val="FF0000"/>
            </a:solidFill>
            <a:latin typeface="Times New Roman" panose="02020603050405020304" pitchFamily="18" charset="0"/>
            <a:cs typeface="Times New Roman" panose="02020603050405020304" pitchFamily="18" charset="0"/>
          </a:endParaRPr>
        </a:p>
      </dsp:txBody>
      <dsp:txXfrm>
        <a:off x="3871538" y="2201941"/>
        <a:ext cx="1400923" cy="1005542"/>
      </dsp:txXfrm>
    </dsp:sp>
    <dsp:sp modelId="{CE1DE741-EB18-4160-A99B-0886F4759DDE}">
      <dsp:nvSpPr>
        <dsp:cNvPr id="0" name=""/>
        <dsp:cNvSpPr/>
      </dsp:nvSpPr>
      <dsp:spPr>
        <a:xfrm rot="5400000">
          <a:off x="4417982" y="1550569"/>
          <a:ext cx="308034" cy="483497"/>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464187" y="1601063"/>
        <a:ext cx="215624" cy="290099"/>
      </dsp:txXfrm>
    </dsp:sp>
    <dsp:sp modelId="{36A62F67-2A81-4AA5-92EE-4DCB312D41BE}">
      <dsp:nvSpPr>
        <dsp:cNvPr id="0" name=""/>
        <dsp:cNvSpPr/>
      </dsp:nvSpPr>
      <dsp:spPr>
        <a:xfrm>
          <a:off x="3592170" y="102602"/>
          <a:ext cx="1959659" cy="1475891"/>
        </a:xfrm>
        <a:prstGeom prst="ellipse">
          <a:avLst/>
        </a:prstGeom>
        <a:solidFill>
          <a:schemeClr val="lt1">
            <a:hueOff val="0"/>
            <a:satOff val="0"/>
            <a:lumOff val="0"/>
            <a:alphaOff val="0"/>
          </a:schemeClr>
        </a:solidFill>
        <a:ln w="5715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dirty="0"/>
          </a:br>
          <a:endParaRPr lang="en-US" sz="3300" kern="1200" dirty="0"/>
        </a:p>
      </dsp:txBody>
      <dsp:txXfrm>
        <a:off x="3879155" y="318741"/>
        <a:ext cx="1385689" cy="1043613"/>
      </dsp:txXfrm>
    </dsp:sp>
    <dsp:sp modelId="{47DFB5BF-E173-4DBB-95FA-0C680C84E6D7}">
      <dsp:nvSpPr>
        <dsp:cNvPr id="0" name=""/>
        <dsp:cNvSpPr/>
      </dsp:nvSpPr>
      <dsp:spPr>
        <a:xfrm rot="9776422">
          <a:off x="5578067" y="2126970"/>
          <a:ext cx="367281" cy="562830"/>
        </a:xfrm>
        <a:prstGeom prst="rightArrow">
          <a:avLst>
            <a:gd name="adj1" fmla="val 60000"/>
            <a:gd name="adj2" fmla="val 50000"/>
          </a:avLst>
        </a:prstGeom>
        <a:solidFill>
          <a:schemeClr val="accent2">
            <a:lumMod val="75000"/>
          </a:schemeClr>
        </a:solidFill>
        <a:ln>
          <a:solidFill>
            <a:srgbClr val="C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5685827" y="2223374"/>
        <a:ext cx="257097" cy="337698"/>
      </dsp:txXfrm>
    </dsp:sp>
    <dsp:sp modelId="{93C24DBD-FE6E-44A8-8FCB-C161A2634DE7}">
      <dsp:nvSpPr>
        <dsp:cNvPr id="0" name=""/>
        <dsp:cNvSpPr/>
      </dsp:nvSpPr>
      <dsp:spPr>
        <a:xfrm>
          <a:off x="5981707" y="1371592"/>
          <a:ext cx="1959659" cy="1475891"/>
        </a:xfrm>
        <a:prstGeom prst="ellipse">
          <a:avLst/>
        </a:prstGeom>
        <a:solidFill>
          <a:schemeClr val="lt1">
            <a:hueOff val="0"/>
            <a:satOff val="0"/>
            <a:lumOff val="0"/>
            <a:alphaOff val="0"/>
          </a:schemeClr>
        </a:solidFill>
        <a:ln w="571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a:br>
          <a:endParaRPr lang="en-US" sz="3300" kern="1200"/>
        </a:p>
      </dsp:txBody>
      <dsp:txXfrm>
        <a:off x="6268692" y="1587731"/>
        <a:ext cx="1385689" cy="1043613"/>
      </dsp:txXfrm>
    </dsp:sp>
    <dsp:sp modelId="{4446FE65-3FA8-4B74-9291-1602224ADF46}">
      <dsp:nvSpPr>
        <dsp:cNvPr id="0" name=""/>
        <dsp:cNvSpPr/>
      </dsp:nvSpPr>
      <dsp:spPr>
        <a:xfrm rot="13677439">
          <a:off x="5142708" y="3194248"/>
          <a:ext cx="312486" cy="483497"/>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220971" y="3325757"/>
        <a:ext cx="218740" cy="290099"/>
      </dsp:txXfrm>
    </dsp:sp>
    <dsp:sp modelId="{2025F5FF-295F-4DE5-9D6A-A85AF94D6328}">
      <dsp:nvSpPr>
        <dsp:cNvPr id="0" name=""/>
        <dsp:cNvSpPr/>
      </dsp:nvSpPr>
      <dsp:spPr>
        <a:xfrm>
          <a:off x="5067315" y="3450706"/>
          <a:ext cx="1959659" cy="1475891"/>
        </a:xfrm>
        <a:prstGeom prst="ellipse">
          <a:avLst/>
        </a:prstGeom>
        <a:solidFill>
          <a:schemeClr val="lt1">
            <a:hueOff val="0"/>
            <a:satOff val="0"/>
            <a:lumOff val="0"/>
            <a:alphaOff val="0"/>
          </a:schemeClr>
        </a:solidFill>
        <a:ln w="5715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dirty="0"/>
          </a:br>
          <a:endParaRPr lang="en-US" sz="3300" kern="1200" dirty="0"/>
        </a:p>
      </dsp:txBody>
      <dsp:txXfrm>
        <a:off x="5354300" y="3666845"/>
        <a:ext cx="1385689" cy="1043613"/>
      </dsp:txXfrm>
    </dsp:sp>
    <dsp:sp modelId="{16951E4E-33B8-47D8-89FC-8D1162C55942}">
      <dsp:nvSpPr>
        <dsp:cNvPr id="0" name=""/>
        <dsp:cNvSpPr/>
      </dsp:nvSpPr>
      <dsp:spPr>
        <a:xfrm rot="18907830">
          <a:off x="3683599" y="3194281"/>
          <a:ext cx="301613" cy="483497"/>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696777" y="3322898"/>
        <a:ext cx="211129" cy="290099"/>
      </dsp:txXfrm>
    </dsp:sp>
    <dsp:sp modelId="{FAF13D1D-71CA-44F3-8510-2214BD7C1231}">
      <dsp:nvSpPr>
        <dsp:cNvPr id="0" name=""/>
        <dsp:cNvSpPr/>
      </dsp:nvSpPr>
      <dsp:spPr>
        <a:xfrm>
          <a:off x="2095497" y="3450704"/>
          <a:ext cx="1959659" cy="1475891"/>
        </a:xfrm>
        <a:prstGeom prst="ellipse">
          <a:avLst/>
        </a:prstGeom>
        <a:solidFill>
          <a:schemeClr val="lt1">
            <a:hueOff val="0"/>
            <a:satOff val="0"/>
            <a:lumOff val="0"/>
            <a:alphaOff val="0"/>
          </a:schemeClr>
        </a:solidFill>
        <a:ln w="5715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a:br>
          <a:endParaRPr lang="en-US" sz="3300" kern="1200"/>
        </a:p>
      </dsp:txBody>
      <dsp:txXfrm>
        <a:off x="2382482" y="3666843"/>
        <a:ext cx="1385689" cy="1043613"/>
      </dsp:txXfrm>
    </dsp:sp>
    <dsp:sp modelId="{0BE77B0A-35EB-48B8-B4D2-0C7359414DC5}">
      <dsp:nvSpPr>
        <dsp:cNvPr id="0" name=""/>
        <dsp:cNvSpPr/>
      </dsp:nvSpPr>
      <dsp:spPr>
        <a:xfrm rot="734819">
          <a:off x="3105830" y="2185729"/>
          <a:ext cx="456690" cy="483497"/>
        </a:xfrm>
        <a:prstGeom prst="rightArrow">
          <a:avLst>
            <a:gd name="adj1" fmla="val 60000"/>
            <a:gd name="adj2" fmla="val 50000"/>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107389" y="2267897"/>
        <a:ext cx="319683" cy="290099"/>
      </dsp:txXfrm>
    </dsp:sp>
    <dsp:sp modelId="{5534302E-8352-4022-93CD-282E28DBA9D3}">
      <dsp:nvSpPr>
        <dsp:cNvPr id="0" name=""/>
        <dsp:cNvSpPr/>
      </dsp:nvSpPr>
      <dsp:spPr>
        <a:xfrm>
          <a:off x="1104901" y="1409696"/>
          <a:ext cx="1959659" cy="1475891"/>
        </a:xfrm>
        <a:prstGeom prst="ellipse">
          <a:avLst/>
        </a:prstGeom>
        <a:solidFill>
          <a:schemeClr val="lt1">
            <a:hueOff val="0"/>
            <a:satOff val="0"/>
            <a:lumOff val="0"/>
            <a:alphaOff val="0"/>
          </a:schemeClr>
        </a:solidFill>
        <a:ln w="5715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US" sz="3300" kern="1200"/>
          </a:br>
          <a:endParaRPr lang="en-US" sz="3300" kern="1200"/>
        </a:p>
      </dsp:txBody>
      <dsp:txXfrm>
        <a:off x="1391886" y="1625835"/>
        <a:ext cx="1385689" cy="104361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2025/2/17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71AD9-BB67-40C7-8A36-6292A9008BE4}" type="slidenum">
              <a:rPr lang="zh-CN" altLang="en-US" smtClean="0"/>
              <a:t>14</a:t>
            </a:fld>
            <a:endParaRPr lang="zh-CN" altLang="en-US"/>
          </a:p>
        </p:txBody>
      </p:sp>
    </p:spTree>
    <p:extLst>
      <p:ext uri="{BB962C8B-B14F-4D97-AF65-F5344CB8AC3E}">
        <p14:creationId xmlns:p14="http://schemas.microsoft.com/office/powerpoint/2010/main" val="100535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3.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7"/>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5" name="页脚占位符 4"/>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4"/>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5" name="页脚占位符 4"/>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10003861"/>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60564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55847443"/>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27792175"/>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77191232"/>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74514507"/>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9144000" cy="51435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197514" y="249492"/>
            <a:ext cx="8694966" cy="459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5054058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86815842"/>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24641817"/>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728935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5" name="页脚占位符 4"/>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57263198"/>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85569099"/>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73847250"/>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419510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967154697"/>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37926650"/>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33396089"/>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4172332"/>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9144000" cy="51435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197514" y="249492"/>
            <a:ext cx="8694966" cy="459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23963772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9210417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473795" y="3789412"/>
            <a:ext cx="5637010" cy="66158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3" y="2349218"/>
            <a:ext cx="7175351" cy="1344875"/>
          </a:xfrm>
          <a:effectLst/>
        </p:spPr>
        <p:txBody>
          <a:bodyPr>
            <a:noAutofit/>
          </a:bodyPr>
          <a:lstStyle>
            <a:lvl1pPr marL="480060" indent="-342900" algn="l">
              <a:defRPr sz="4050"/>
            </a:lvl1pPr>
          </a:lstStyle>
          <a:p>
            <a:r>
              <a:rPr lang="en-US"/>
              <a:t>Click to edit Master title style</a:t>
            </a:r>
            <a:endParaRPr lang="en-US" dirty="0"/>
          </a:p>
        </p:txBody>
      </p:sp>
    </p:spTree>
    <p:extLst>
      <p:ext uri="{BB962C8B-B14F-4D97-AF65-F5344CB8AC3E}">
        <p14:creationId xmlns:p14="http://schemas.microsoft.com/office/powerpoint/2010/main" val="11473742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7293408"/>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62828663"/>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67488426"/>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77842744"/>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78910496"/>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967089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41727234"/>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5330612"/>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38781160"/>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37858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4496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9144000" cy="51435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197514" y="249492"/>
            <a:ext cx="8694966" cy="459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35769236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86651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24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00077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6893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1905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6041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1709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36417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646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33197" y="1629486"/>
            <a:ext cx="5966666" cy="1817510"/>
          </a:xfrm>
          <a:effectLst/>
        </p:spPr>
        <p:txBody>
          <a:bodyPr anchor="b"/>
          <a:lstStyle>
            <a:lvl1pPr algn="r">
              <a:defRPr sz="345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9" y="3455633"/>
            <a:ext cx="5970494" cy="626595"/>
          </a:xfrm>
        </p:spPr>
        <p:txBody>
          <a:bodyPr anchor="t"/>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42894270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1058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970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664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ctr" defTabSz="685800" rtl="0" eaLnBrk="1" latinLnBrk="0" hangingPunct="1">
              <a:spcBef>
                <a:spcPct val="20000"/>
              </a:spcBef>
              <a:spcAft>
                <a:spcPts val="225"/>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62967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363293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734776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7" y="1657353"/>
            <a:ext cx="3636085" cy="943870"/>
          </a:xfrm>
          <a:effectLst/>
        </p:spPr>
        <p:txBody>
          <a:bodyPr anchor="b">
            <a:noAutofit/>
          </a:bodyPr>
          <a:lstStyle>
            <a:lvl1pPr marL="171450" indent="-171450" algn="l">
              <a:defRPr sz="21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7" y="548640"/>
            <a:ext cx="4017085" cy="3671048"/>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6" y="2623351"/>
            <a:ext cx="3388660" cy="16046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87048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4"/>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5" name="页脚占位符 4"/>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3450" b="1"/>
            </a:lvl1pPr>
          </a:lstStyle>
          <a:p>
            <a:r>
              <a:rPr lang="en-US"/>
              <a:t>Click to edit Master title style</a:t>
            </a:r>
            <a:endParaRPr lang="en-US" dirty="0"/>
          </a:p>
        </p:txBody>
      </p:sp>
    </p:spTree>
    <p:extLst>
      <p:ext uri="{BB962C8B-B14F-4D97-AF65-F5344CB8AC3E}">
        <p14:creationId xmlns:p14="http://schemas.microsoft.com/office/powerpoint/2010/main" val="2576297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335803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90"/>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5" y="548641"/>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81712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7"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2"/>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60" y="4698514"/>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2" y="4636103"/>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50"/>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60" y="1118705"/>
            <a:ext cx="7400615" cy="3579808"/>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9"/>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2" y="4813502"/>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143227" y="4220106"/>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397448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2711998" y="1168186"/>
            <a:ext cx="3564062" cy="2746906"/>
          </a:xfrm>
          <a:prstGeom prst="rect">
            <a:avLst/>
          </a:prstGeom>
          <a:noFill/>
        </p:spPr>
        <p:txBody>
          <a:bodyPr wrap="square" rtlCol="0">
            <a:spAutoFit/>
          </a:bodyPr>
          <a:lstStyle/>
          <a:p>
            <a:pPr algn="ctr"/>
            <a:r>
              <a:rPr lang="vi-VN" sz="8625">
                <a:solidFill>
                  <a:srgbClr val="002060"/>
                </a:solidFill>
                <a:latin typeface="+mj-lt"/>
              </a:rPr>
              <a:t>LUYỆN TẬP</a:t>
            </a:r>
            <a:endParaRPr lang="vi-VN" sz="8625"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3"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2" y="3778983"/>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7"/>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7" y="4156123"/>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34745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41873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rgbClr val="FFE28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772633" y="1186013"/>
            <a:ext cx="333206"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7920832" y="3778983"/>
            <a:ext cx="218531"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8083918" y="536147"/>
            <a:ext cx="125006"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956097" y="4156123"/>
            <a:ext cx="125006"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911218" y="2691062"/>
            <a:ext cx="1949585"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3250583" y="1179127"/>
            <a:ext cx="2794086" cy="4074192"/>
          </a:xfrm>
          <a:prstGeom prst="rect">
            <a:avLst/>
          </a:prstGeom>
          <a:noFill/>
        </p:spPr>
        <p:txBody>
          <a:bodyPr wrap="square" rtlCol="0">
            <a:spAutoFit/>
          </a:bodyPr>
          <a:lstStyle/>
          <a:p>
            <a:pPr algn="ctr"/>
            <a:r>
              <a:rPr lang="vi-VN" sz="8625" dirty="0">
                <a:solidFill>
                  <a:schemeClr val="accent6">
                    <a:lumMod val="50000"/>
                  </a:schemeClr>
                </a:solidFill>
                <a:latin typeface="+mj-lt"/>
              </a:rPr>
              <a:t>KHÁM PHÁ</a:t>
            </a:r>
          </a:p>
        </p:txBody>
      </p:sp>
    </p:spTree>
    <p:extLst>
      <p:ext uri="{BB962C8B-B14F-4D97-AF65-F5344CB8AC3E}">
        <p14:creationId xmlns:p14="http://schemas.microsoft.com/office/powerpoint/2010/main" val="3838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2669132" y="1141781"/>
            <a:ext cx="3388523" cy="2746906"/>
          </a:xfrm>
          <a:prstGeom prst="rect">
            <a:avLst/>
          </a:prstGeom>
          <a:noFill/>
        </p:spPr>
        <p:txBody>
          <a:bodyPr wrap="square" rtlCol="0">
            <a:spAutoFit/>
          </a:bodyPr>
          <a:lstStyle/>
          <a:p>
            <a:pPr algn="ctr"/>
            <a:r>
              <a:rPr lang="vi-VN" sz="8625"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5754411" y="2716734"/>
            <a:ext cx="982268"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3"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2" y="3778983"/>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7"/>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7" y="4156123"/>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41904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2669132" y="1141782"/>
            <a:ext cx="3388523" cy="2746906"/>
          </a:xfrm>
          <a:prstGeom prst="rect">
            <a:avLst/>
          </a:prstGeom>
          <a:noFill/>
        </p:spPr>
        <p:txBody>
          <a:bodyPr wrap="square" rtlCol="0">
            <a:spAutoFit/>
          </a:bodyPr>
          <a:lstStyle/>
          <a:p>
            <a:pPr algn="ctr"/>
            <a:r>
              <a:rPr lang="vi-VN" sz="8625" dirty="0">
                <a:solidFill>
                  <a:srgbClr val="C00000"/>
                </a:solidFill>
                <a:latin typeface="+mj-lt"/>
              </a:rPr>
              <a:t>TRÒ CHƠI</a:t>
            </a:r>
          </a:p>
        </p:txBody>
      </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3"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2" y="3778983"/>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7"/>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7" y="4156123"/>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138" name="Google Shape;939;p32">
            <a:extLst>
              <a:ext uri="{FF2B5EF4-FFF2-40B4-BE49-F238E27FC236}">
                <a16:creationId xmlns:a16="http://schemas.microsoft.com/office/drawing/2014/main" id="{4DD75D50-C8A9-46A9-A6B8-FF16B2FC7E80}"/>
              </a:ext>
            </a:extLst>
          </p:cNvPr>
          <p:cNvGrpSpPr/>
          <p:nvPr userDrawn="1"/>
        </p:nvGrpSpPr>
        <p:grpSpPr>
          <a:xfrm>
            <a:off x="1653356" y="2914736"/>
            <a:ext cx="1480398" cy="1515065"/>
            <a:chOff x="2718975" y="493050"/>
            <a:chExt cx="2013175" cy="2066600"/>
          </a:xfrm>
        </p:grpSpPr>
        <p:sp>
          <p:nvSpPr>
            <p:cNvPr id="139" name="Google Shape;940;p32">
              <a:extLst>
                <a:ext uri="{FF2B5EF4-FFF2-40B4-BE49-F238E27FC236}">
                  <a16:creationId xmlns:a16="http://schemas.microsoft.com/office/drawing/2014/main" id="{296E8662-8EA3-4C8B-820E-4BF6DFD80CD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0" name="Google Shape;941;p32">
              <a:extLst>
                <a:ext uri="{FF2B5EF4-FFF2-40B4-BE49-F238E27FC236}">
                  <a16:creationId xmlns:a16="http://schemas.microsoft.com/office/drawing/2014/main" id="{6C1A066B-AB0B-4489-8545-9A6C22C6D5CE}"/>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1" name="Google Shape;942;p32">
              <a:extLst>
                <a:ext uri="{FF2B5EF4-FFF2-40B4-BE49-F238E27FC236}">
                  <a16:creationId xmlns:a16="http://schemas.microsoft.com/office/drawing/2014/main" id="{04FCC8BC-CDB6-4AD2-B06D-F0687FB90ABD}"/>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2" name="Google Shape;943;p32">
              <a:extLst>
                <a:ext uri="{FF2B5EF4-FFF2-40B4-BE49-F238E27FC236}">
                  <a16:creationId xmlns:a16="http://schemas.microsoft.com/office/drawing/2014/main" id="{5383075D-EADF-4C11-840F-91164E34321C}"/>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3" name="Google Shape;944;p32">
              <a:extLst>
                <a:ext uri="{FF2B5EF4-FFF2-40B4-BE49-F238E27FC236}">
                  <a16:creationId xmlns:a16="http://schemas.microsoft.com/office/drawing/2014/main" id="{A53E41FA-10BF-4870-BF2C-1C3E32928AA0}"/>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4" name="Google Shape;945;p32">
              <a:extLst>
                <a:ext uri="{FF2B5EF4-FFF2-40B4-BE49-F238E27FC236}">
                  <a16:creationId xmlns:a16="http://schemas.microsoft.com/office/drawing/2014/main" id="{58800010-9A82-4E81-8E5B-0DFD2052E66C}"/>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5" name="Google Shape;946;p32">
              <a:extLst>
                <a:ext uri="{FF2B5EF4-FFF2-40B4-BE49-F238E27FC236}">
                  <a16:creationId xmlns:a16="http://schemas.microsoft.com/office/drawing/2014/main" id="{B158E422-1902-4E29-A4CE-7AE300619172}"/>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6" name="Google Shape;947;p32">
              <a:extLst>
                <a:ext uri="{FF2B5EF4-FFF2-40B4-BE49-F238E27FC236}">
                  <a16:creationId xmlns:a16="http://schemas.microsoft.com/office/drawing/2014/main" id="{6F9DE660-430D-4DC0-BDE0-D53AAF560A94}"/>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7" name="Google Shape;948;p32">
              <a:extLst>
                <a:ext uri="{FF2B5EF4-FFF2-40B4-BE49-F238E27FC236}">
                  <a16:creationId xmlns:a16="http://schemas.microsoft.com/office/drawing/2014/main" id="{28443C46-AE51-4F8F-8DD4-1A2441132300}"/>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8" name="Google Shape;949;p32">
              <a:extLst>
                <a:ext uri="{FF2B5EF4-FFF2-40B4-BE49-F238E27FC236}">
                  <a16:creationId xmlns:a16="http://schemas.microsoft.com/office/drawing/2014/main" id="{BDEE59E5-3E6B-47A6-A192-9E1CA173F702}"/>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49" name="Google Shape;950;p32">
              <a:extLst>
                <a:ext uri="{FF2B5EF4-FFF2-40B4-BE49-F238E27FC236}">
                  <a16:creationId xmlns:a16="http://schemas.microsoft.com/office/drawing/2014/main" id="{1FCBE1A0-9104-49DF-86CE-4788FB463DF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0" name="Google Shape;951;p32">
              <a:extLst>
                <a:ext uri="{FF2B5EF4-FFF2-40B4-BE49-F238E27FC236}">
                  <a16:creationId xmlns:a16="http://schemas.microsoft.com/office/drawing/2014/main" id="{50BEE43F-134E-41CE-9B7E-A5A812180F42}"/>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952;p32">
              <a:extLst>
                <a:ext uri="{FF2B5EF4-FFF2-40B4-BE49-F238E27FC236}">
                  <a16:creationId xmlns:a16="http://schemas.microsoft.com/office/drawing/2014/main" id="{D21F54E6-8881-45B0-97D8-002CB72A1A9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953;p32">
              <a:extLst>
                <a:ext uri="{FF2B5EF4-FFF2-40B4-BE49-F238E27FC236}">
                  <a16:creationId xmlns:a16="http://schemas.microsoft.com/office/drawing/2014/main" id="{AF7CA650-6488-4917-A81F-8B0E6245BDD8}"/>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3" name="Google Shape;954;p32">
              <a:extLst>
                <a:ext uri="{FF2B5EF4-FFF2-40B4-BE49-F238E27FC236}">
                  <a16:creationId xmlns:a16="http://schemas.microsoft.com/office/drawing/2014/main" id="{3B4FFC92-6173-4A77-89EA-8DC117444B3A}"/>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4" name="Google Shape;955;p32">
              <a:extLst>
                <a:ext uri="{FF2B5EF4-FFF2-40B4-BE49-F238E27FC236}">
                  <a16:creationId xmlns:a16="http://schemas.microsoft.com/office/drawing/2014/main" id="{77194712-7B2E-4F2D-AEF8-32FE8CB2AE33}"/>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5" name="Google Shape;956;p32">
              <a:extLst>
                <a:ext uri="{FF2B5EF4-FFF2-40B4-BE49-F238E27FC236}">
                  <a16:creationId xmlns:a16="http://schemas.microsoft.com/office/drawing/2014/main" id="{EDB48CD4-455C-4B48-8CE7-66878C257A28}"/>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6" name="Google Shape;957;p32">
              <a:extLst>
                <a:ext uri="{FF2B5EF4-FFF2-40B4-BE49-F238E27FC236}">
                  <a16:creationId xmlns:a16="http://schemas.microsoft.com/office/drawing/2014/main" id="{120BF107-E018-4DF4-B743-36924AEDAF6F}"/>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7" name="Google Shape;958;p32">
              <a:extLst>
                <a:ext uri="{FF2B5EF4-FFF2-40B4-BE49-F238E27FC236}">
                  <a16:creationId xmlns:a16="http://schemas.microsoft.com/office/drawing/2014/main" id="{E47F8288-E77F-4C1B-A081-C85AF58E6D17}"/>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8" name="Google Shape;959;p32">
              <a:extLst>
                <a:ext uri="{FF2B5EF4-FFF2-40B4-BE49-F238E27FC236}">
                  <a16:creationId xmlns:a16="http://schemas.microsoft.com/office/drawing/2014/main" id="{A7522094-7202-437A-928E-3DBD12EA380E}"/>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9" name="Google Shape;960;p32">
              <a:extLst>
                <a:ext uri="{FF2B5EF4-FFF2-40B4-BE49-F238E27FC236}">
                  <a16:creationId xmlns:a16="http://schemas.microsoft.com/office/drawing/2014/main" id="{E646C7AF-5DFF-4D0A-BFCF-2B1953187AEF}"/>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0" name="Google Shape;961;p32">
              <a:extLst>
                <a:ext uri="{FF2B5EF4-FFF2-40B4-BE49-F238E27FC236}">
                  <a16:creationId xmlns:a16="http://schemas.microsoft.com/office/drawing/2014/main" id="{1E341F08-FEC4-4E8C-93EA-134416B65ABD}"/>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1" name="Google Shape;962;p32">
              <a:extLst>
                <a:ext uri="{FF2B5EF4-FFF2-40B4-BE49-F238E27FC236}">
                  <a16:creationId xmlns:a16="http://schemas.microsoft.com/office/drawing/2014/main" id="{37049977-2AF7-45DB-BE8D-26185630A595}"/>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2" name="Google Shape;963;p32">
              <a:extLst>
                <a:ext uri="{FF2B5EF4-FFF2-40B4-BE49-F238E27FC236}">
                  <a16:creationId xmlns:a16="http://schemas.microsoft.com/office/drawing/2014/main" id="{5968E01A-D720-42F5-BACC-1CE94E670FAC}"/>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3" name="Google Shape;964;p32">
              <a:extLst>
                <a:ext uri="{FF2B5EF4-FFF2-40B4-BE49-F238E27FC236}">
                  <a16:creationId xmlns:a16="http://schemas.microsoft.com/office/drawing/2014/main" id="{EFFB5181-4B7C-4DBC-9557-5604624D9814}"/>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4" name="Google Shape;965;p32">
              <a:extLst>
                <a:ext uri="{FF2B5EF4-FFF2-40B4-BE49-F238E27FC236}">
                  <a16:creationId xmlns:a16="http://schemas.microsoft.com/office/drawing/2014/main" id="{BCDC0EFE-0ED6-48B1-9443-EF43A18AE1CD}"/>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5" name="Google Shape;966;p32">
              <a:extLst>
                <a:ext uri="{FF2B5EF4-FFF2-40B4-BE49-F238E27FC236}">
                  <a16:creationId xmlns:a16="http://schemas.microsoft.com/office/drawing/2014/main" id="{0E0E28D6-59A1-4969-9133-5864882D79E2}"/>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6" name="Google Shape;967;p32">
              <a:extLst>
                <a:ext uri="{FF2B5EF4-FFF2-40B4-BE49-F238E27FC236}">
                  <a16:creationId xmlns:a16="http://schemas.microsoft.com/office/drawing/2014/main" id="{17954B1A-55A0-4A56-8890-C6AE57C0687D}"/>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7" name="Google Shape;968;p32">
              <a:extLst>
                <a:ext uri="{FF2B5EF4-FFF2-40B4-BE49-F238E27FC236}">
                  <a16:creationId xmlns:a16="http://schemas.microsoft.com/office/drawing/2014/main" id="{6C9624CB-AD7F-4119-BE35-31158A1249F3}"/>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8" name="Google Shape;969;p32">
              <a:extLst>
                <a:ext uri="{FF2B5EF4-FFF2-40B4-BE49-F238E27FC236}">
                  <a16:creationId xmlns:a16="http://schemas.microsoft.com/office/drawing/2014/main" id="{C8C675A8-440C-4C62-9652-0D5635B1FE27}"/>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69" name="Google Shape;970;p32">
              <a:extLst>
                <a:ext uri="{FF2B5EF4-FFF2-40B4-BE49-F238E27FC236}">
                  <a16:creationId xmlns:a16="http://schemas.microsoft.com/office/drawing/2014/main" id="{C9753C64-8E01-49C3-8CD9-17060FBE5618}"/>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0" name="Google Shape;971;p32">
              <a:extLst>
                <a:ext uri="{FF2B5EF4-FFF2-40B4-BE49-F238E27FC236}">
                  <a16:creationId xmlns:a16="http://schemas.microsoft.com/office/drawing/2014/main" id="{F6CFEFFE-DF0E-47EE-9824-FAFD0FE7F6CD}"/>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1" name="Google Shape;972;p32">
              <a:extLst>
                <a:ext uri="{FF2B5EF4-FFF2-40B4-BE49-F238E27FC236}">
                  <a16:creationId xmlns:a16="http://schemas.microsoft.com/office/drawing/2014/main" id="{C9A24EF2-0346-433C-A241-CA68F005651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2" name="Google Shape;973;p32">
              <a:extLst>
                <a:ext uri="{FF2B5EF4-FFF2-40B4-BE49-F238E27FC236}">
                  <a16:creationId xmlns:a16="http://schemas.microsoft.com/office/drawing/2014/main" id="{FE9E4DA9-41B4-4901-8393-0F903CDE5936}"/>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3" name="Google Shape;974;p32">
              <a:extLst>
                <a:ext uri="{FF2B5EF4-FFF2-40B4-BE49-F238E27FC236}">
                  <a16:creationId xmlns:a16="http://schemas.microsoft.com/office/drawing/2014/main" id="{20F273AC-86B8-4F5B-B6EB-14BCD9CBF2E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4" name="Google Shape;975;p32">
              <a:extLst>
                <a:ext uri="{FF2B5EF4-FFF2-40B4-BE49-F238E27FC236}">
                  <a16:creationId xmlns:a16="http://schemas.microsoft.com/office/drawing/2014/main" id="{864D3505-7993-4AB0-947A-79419454B1D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5" name="Google Shape;976;p32">
              <a:extLst>
                <a:ext uri="{FF2B5EF4-FFF2-40B4-BE49-F238E27FC236}">
                  <a16:creationId xmlns:a16="http://schemas.microsoft.com/office/drawing/2014/main" id="{230F51EA-E5B6-446E-AD13-D4101D564099}"/>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6" name="Google Shape;977;p32">
              <a:extLst>
                <a:ext uri="{FF2B5EF4-FFF2-40B4-BE49-F238E27FC236}">
                  <a16:creationId xmlns:a16="http://schemas.microsoft.com/office/drawing/2014/main" id="{05F86326-3805-4FE4-95B0-258EC64E9E02}"/>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7" name="Google Shape;978;p32">
              <a:extLst>
                <a:ext uri="{FF2B5EF4-FFF2-40B4-BE49-F238E27FC236}">
                  <a16:creationId xmlns:a16="http://schemas.microsoft.com/office/drawing/2014/main" id="{4A0FF057-5F69-498A-A2D3-04106984B60F}"/>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8" name="Google Shape;979;p32">
              <a:extLst>
                <a:ext uri="{FF2B5EF4-FFF2-40B4-BE49-F238E27FC236}">
                  <a16:creationId xmlns:a16="http://schemas.microsoft.com/office/drawing/2014/main" id="{BE48556D-DDA5-40A1-A560-4ECD6C995026}"/>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79" name="Google Shape;980;p32">
              <a:extLst>
                <a:ext uri="{FF2B5EF4-FFF2-40B4-BE49-F238E27FC236}">
                  <a16:creationId xmlns:a16="http://schemas.microsoft.com/office/drawing/2014/main" id="{0BA7DF30-D72A-4FC8-A0ED-E1F3FE8BA66C}"/>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0" name="Google Shape;981;p32">
              <a:extLst>
                <a:ext uri="{FF2B5EF4-FFF2-40B4-BE49-F238E27FC236}">
                  <a16:creationId xmlns:a16="http://schemas.microsoft.com/office/drawing/2014/main" id="{04899CAB-A0A6-4D8E-BC98-224D47303F87}"/>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1" name="Google Shape;982;p32">
              <a:extLst>
                <a:ext uri="{FF2B5EF4-FFF2-40B4-BE49-F238E27FC236}">
                  <a16:creationId xmlns:a16="http://schemas.microsoft.com/office/drawing/2014/main" id="{2494363C-74F9-459A-9222-63CD703C82A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2" name="Google Shape;983;p32">
              <a:extLst>
                <a:ext uri="{FF2B5EF4-FFF2-40B4-BE49-F238E27FC236}">
                  <a16:creationId xmlns:a16="http://schemas.microsoft.com/office/drawing/2014/main" id="{7A17EA9B-D19F-4B6F-A468-C6A1A3F301B7}"/>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3" name="Google Shape;984;p32">
              <a:extLst>
                <a:ext uri="{FF2B5EF4-FFF2-40B4-BE49-F238E27FC236}">
                  <a16:creationId xmlns:a16="http://schemas.microsoft.com/office/drawing/2014/main" id="{6F48BA30-5499-4B2F-AFF4-79B992FF4822}"/>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4" name="Google Shape;985;p32">
              <a:extLst>
                <a:ext uri="{FF2B5EF4-FFF2-40B4-BE49-F238E27FC236}">
                  <a16:creationId xmlns:a16="http://schemas.microsoft.com/office/drawing/2014/main" id="{5BB2DB8F-F279-43E3-98F8-309FC92782AE}"/>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5" name="Google Shape;986;p32">
              <a:extLst>
                <a:ext uri="{FF2B5EF4-FFF2-40B4-BE49-F238E27FC236}">
                  <a16:creationId xmlns:a16="http://schemas.microsoft.com/office/drawing/2014/main" id="{046558E1-5AFE-4C58-98E0-7A8C467E3738}"/>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6" name="Google Shape;987;p32">
              <a:extLst>
                <a:ext uri="{FF2B5EF4-FFF2-40B4-BE49-F238E27FC236}">
                  <a16:creationId xmlns:a16="http://schemas.microsoft.com/office/drawing/2014/main" id="{F24D903E-495C-4D31-942F-2F426BEB355E}"/>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7" name="Google Shape;988;p32">
              <a:extLst>
                <a:ext uri="{FF2B5EF4-FFF2-40B4-BE49-F238E27FC236}">
                  <a16:creationId xmlns:a16="http://schemas.microsoft.com/office/drawing/2014/main" id="{D9567D77-1C1D-4D16-A64F-119FE4762BE4}"/>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8" name="Google Shape;989;p32">
              <a:extLst>
                <a:ext uri="{FF2B5EF4-FFF2-40B4-BE49-F238E27FC236}">
                  <a16:creationId xmlns:a16="http://schemas.microsoft.com/office/drawing/2014/main" id="{B5B4C8A3-4C37-457B-9DC3-881006E8E4CD}"/>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990;p32">
              <a:extLst>
                <a:ext uri="{FF2B5EF4-FFF2-40B4-BE49-F238E27FC236}">
                  <a16:creationId xmlns:a16="http://schemas.microsoft.com/office/drawing/2014/main" id="{AE95CD98-7F86-40E0-BE34-64B6BB9D144E}"/>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0" name="Google Shape;991;p32">
              <a:extLst>
                <a:ext uri="{FF2B5EF4-FFF2-40B4-BE49-F238E27FC236}">
                  <a16:creationId xmlns:a16="http://schemas.microsoft.com/office/drawing/2014/main" id="{04C370B4-7E44-4790-B2A9-7FF96DD0180C}"/>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1" name="Google Shape;992;p32">
              <a:extLst>
                <a:ext uri="{FF2B5EF4-FFF2-40B4-BE49-F238E27FC236}">
                  <a16:creationId xmlns:a16="http://schemas.microsoft.com/office/drawing/2014/main" id="{0F8BA807-E34B-400B-8B0F-B5A0A6BEB92C}"/>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2" name="Google Shape;993;p32">
              <a:extLst>
                <a:ext uri="{FF2B5EF4-FFF2-40B4-BE49-F238E27FC236}">
                  <a16:creationId xmlns:a16="http://schemas.microsoft.com/office/drawing/2014/main" id="{6D74C190-2720-4FB3-989A-DE5914D97966}"/>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3" name="Google Shape;994;p32">
              <a:extLst>
                <a:ext uri="{FF2B5EF4-FFF2-40B4-BE49-F238E27FC236}">
                  <a16:creationId xmlns:a16="http://schemas.microsoft.com/office/drawing/2014/main" id="{AC826749-7293-498A-9378-07BD103E8C84}"/>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4" name="Google Shape;995;p32">
              <a:extLst>
                <a:ext uri="{FF2B5EF4-FFF2-40B4-BE49-F238E27FC236}">
                  <a16:creationId xmlns:a16="http://schemas.microsoft.com/office/drawing/2014/main" id="{57F940B0-74CF-4BEF-A8E7-C17BA1101B9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5" name="Google Shape;996;p32">
              <a:extLst>
                <a:ext uri="{FF2B5EF4-FFF2-40B4-BE49-F238E27FC236}">
                  <a16:creationId xmlns:a16="http://schemas.microsoft.com/office/drawing/2014/main" id="{84DFCA67-3788-430C-B58B-FFC0F634FC4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6" name="Google Shape;997;p32">
              <a:extLst>
                <a:ext uri="{FF2B5EF4-FFF2-40B4-BE49-F238E27FC236}">
                  <a16:creationId xmlns:a16="http://schemas.microsoft.com/office/drawing/2014/main" id="{397D4BF7-76F0-4E99-BFCD-43C81B8B138A}"/>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7" name="Google Shape;998;p32">
              <a:extLst>
                <a:ext uri="{FF2B5EF4-FFF2-40B4-BE49-F238E27FC236}">
                  <a16:creationId xmlns:a16="http://schemas.microsoft.com/office/drawing/2014/main" id="{C9C3A80C-9B2E-460F-9C36-A0CFA83E050D}"/>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8" name="Google Shape;999;p32">
              <a:extLst>
                <a:ext uri="{FF2B5EF4-FFF2-40B4-BE49-F238E27FC236}">
                  <a16:creationId xmlns:a16="http://schemas.microsoft.com/office/drawing/2014/main" id="{B19A60A5-7DFE-4AE5-BE9A-BBE66161FFE8}"/>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99" name="Google Shape;1000;p32">
              <a:extLst>
                <a:ext uri="{FF2B5EF4-FFF2-40B4-BE49-F238E27FC236}">
                  <a16:creationId xmlns:a16="http://schemas.microsoft.com/office/drawing/2014/main" id="{C622E568-4F65-414A-98A7-5690D52ECFB5}"/>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0" name="Google Shape;1001;p32">
              <a:extLst>
                <a:ext uri="{FF2B5EF4-FFF2-40B4-BE49-F238E27FC236}">
                  <a16:creationId xmlns:a16="http://schemas.microsoft.com/office/drawing/2014/main" id="{D70CB92B-15DA-49CA-BCEE-D5FA7A4AD008}"/>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1" name="Google Shape;1002;p32">
              <a:extLst>
                <a:ext uri="{FF2B5EF4-FFF2-40B4-BE49-F238E27FC236}">
                  <a16:creationId xmlns:a16="http://schemas.microsoft.com/office/drawing/2014/main" id="{66F74D55-7445-4C90-B936-BA5BB634E999}"/>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202" name="Google Shape;631;p30">
            <a:extLst>
              <a:ext uri="{FF2B5EF4-FFF2-40B4-BE49-F238E27FC236}">
                <a16:creationId xmlns:a16="http://schemas.microsoft.com/office/drawing/2014/main" id="{68384AAF-B7B5-447C-A808-82D0AFB6AC77}"/>
              </a:ext>
            </a:extLst>
          </p:cNvPr>
          <p:cNvGrpSpPr/>
          <p:nvPr userDrawn="1"/>
        </p:nvGrpSpPr>
        <p:grpSpPr>
          <a:xfrm>
            <a:off x="5754411" y="2716734"/>
            <a:ext cx="982268" cy="1864625"/>
            <a:chOff x="961250" y="234750"/>
            <a:chExt cx="1222525" cy="2320700"/>
          </a:xfrm>
        </p:grpSpPr>
        <p:sp>
          <p:nvSpPr>
            <p:cNvPr id="203" name="Google Shape;632;p30">
              <a:extLst>
                <a:ext uri="{FF2B5EF4-FFF2-40B4-BE49-F238E27FC236}">
                  <a16:creationId xmlns:a16="http://schemas.microsoft.com/office/drawing/2014/main" id="{C8119E67-0B6B-4353-9F10-DB0F7D2FFDC2}"/>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4" name="Google Shape;633;p30">
              <a:extLst>
                <a:ext uri="{FF2B5EF4-FFF2-40B4-BE49-F238E27FC236}">
                  <a16:creationId xmlns:a16="http://schemas.microsoft.com/office/drawing/2014/main" id="{91702C4B-81BE-4D3A-B731-611758AFD442}"/>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5" name="Google Shape;634;p30">
              <a:extLst>
                <a:ext uri="{FF2B5EF4-FFF2-40B4-BE49-F238E27FC236}">
                  <a16:creationId xmlns:a16="http://schemas.microsoft.com/office/drawing/2014/main" id="{37C6E89E-E0C2-4EDE-B21C-928CA6FBF21B}"/>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6" name="Google Shape;635;p30">
              <a:extLst>
                <a:ext uri="{FF2B5EF4-FFF2-40B4-BE49-F238E27FC236}">
                  <a16:creationId xmlns:a16="http://schemas.microsoft.com/office/drawing/2014/main" id="{16E95490-5F86-43A3-BEDD-2967D5036D48}"/>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7" name="Google Shape;636;p30">
              <a:extLst>
                <a:ext uri="{FF2B5EF4-FFF2-40B4-BE49-F238E27FC236}">
                  <a16:creationId xmlns:a16="http://schemas.microsoft.com/office/drawing/2014/main" id="{F5861418-6D4E-4F3C-9ABD-4DCF91D0220A}"/>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8" name="Google Shape;637;p30">
              <a:extLst>
                <a:ext uri="{FF2B5EF4-FFF2-40B4-BE49-F238E27FC236}">
                  <a16:creationId xmlns:a16="http://schemas.microsoft.com/office/drawing/2014/main" id="{E852FCE3-C2C0-4D04-B168-357F8275842F}"/>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9" name="Google Shape;638;p30">
              <a:extLst>
                <a:ext uri="{FF2B5EF4-FFF2-40B4-BE49-F238E27FC236}">
                  <a16:creationId xmlns:a16="http://schemas.microsoft.com/office/drawing/2014/main" id="{5AE9FE46-679C-4FEA-8DCE-BE2F7FAF1946}"/>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0" name="Google Shape;639;p30">
              <a:extLst>
                <a:ext uri="{FF2B5EF4-FFF2-40B4-BE49-F238E27FC236}">
                  <a16:creationId xmlns:a16="http://schemas.microsoft.com/office/drawing/2014/main" id="{3D3D3ACC-4C06-42BE-9E79-FC88ADB68340}"/>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1" name="Google Shape;640;p30">
              <a:extLst>
                <a:ext uri="{FF2B5EF4-FFF2-40B4-BE49-F238E27FC236}">
                  <a16:creationId xmlns:a16="http://schemas.microsoft.com/office/drawing/2014/main" id="{C957BCC4-29D1-47EC-B1F7-73AEACDA49E0}"/>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2" name="Google Shape;641;p30">
              <a:extLst>
                <a:ext uri="{FF2B5EF4-FFF2-40B4-BE49-F238E27FC236}">
                  <a16:creationId xmlns:a16="http://schemas.microsoft.com/office/drawing/2014/main" id="{8C71BB02-EA7E-4A8A-A3C6-98D02317F5D9}"/>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3" name="Google Shape;642;p30">
              <a:extLst>
                <a:ext uri="{FF2B5EF4-FFF2-40B4-BE49-F238E27FC236}">
                  <a16:creationId xmlns:a16="http://schemas.microsoft.com/office/drawing/2014/main" id="{00AB493D-AF54-4CD3-B14C-B3F00B4FB2FF}"/>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4" name="Google Shape;643;p30">
              <a:extLst>
                <a:ext uri="{FF2B5EF4-FFF2-40B4-BE49-F238E27FC236}">
                  <a16:creationId xmlns:a16="http://schemas.microsoft.com/office/drawing/2014/main" id="{2DF8DF2D-C3A5-49F3-B510-02A1898F2777}"/>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5" name="Google Shape;644;p30">
              <a:extLst>
                <a:ext uri="{FF2B5EF4-FFF2-40B4-BE49-F238E27FC236}">
                  <a16:creationId xmlns:a16="http://schemas.microsoft.com/office/drawing/2014/main" id="{BC833655-5634-4240-9899-FD9224B9CC1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6" name="Google Shape;645;p30">
              <a:extLst>
                <a:ext uri="{FF2B5EF4-FFF2-40B4-BE49-F238E27FC236}">
                  <a16:creationId xmlns:a16="http://schemas.microsoft.com/office/drawing/2014/main" id="{FC412254-AB1A-4B56-9D34-43CDD9A006F5}"/>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7" name="Google Shape;646;p30">
              <a:extLst>
                <a:ext uri="{FF2B5EF4-FFF2-40B4-BE49-F238E27FC236}">
                  <a16:creationId xmlns:a16="http://schemas.microsoft.com/office/drawing/2014/main" id="{418836FC-F298-4B7A-83CA-FB6D988BE6CE}"/>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8" name="Google Shape;647;p30">
              <a:extLst>
                <a:ext uri="{FF2B5EF4-FFF2-40B4-BE49-F238E27FC236}">
                  <a16:creationId xmlns:a16="http://schemas.microsoft.com/office/drawing/2014/main" id="{52B85772-2E22-435E-9B8E-11AEBE3D05EC}"/>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9" name="Google Shape;648;p30">
              <a:extLst>
                <a:ext uri="{FF2B5EF4-FFF2-40B4-BE49-F238E27FC236}">
                  <a16:creationId xmlns:a16="http://schemas.microsoft.com/office/drawing/2014/main" id="{073E355F-591A-4F8F-ADE2-CD68B69DAFB9}"/>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0" name="Google Shape;649;p30">
              <a:extLst>
                <a:ext uri="{FF2B5EF4-FFF2-40B4-BE49-F238E27FC236}">
                  <a16:creationId xmlns:a16="http://schemas.microsoft.com/office/drawing/2014/main" id="{1592EFBB-BD34-4DC6-A753-9DF710D68B62}"/>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1" name="Google Shape;650;p30">
              <a:extLst>
                <a:ext uri="{FF2B5EF4-FFF2-40B4-BE49-F238E27FC236}">
                  <a16:creationId xmlns:a16="http://schemas.microsoft.com/office/drawing/2014/main" id="{D1763DA2-E91A-4647-9F88-CBAC0C1FF7C8}"/>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2" name="Google Shape;651;p30">
              <a:extLst>
                <a:ext uri="{FF2B5EF4-FFF2-40B4-BE49-F238E27FC236}">
                  <a16:creationId xmlns:a16="http://schemas.microsoft.com/office/drawing/2014/main" id="{A37B7A95-0D42-462E-ACB6-DF5E68B47F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3" name="Google Shape;652;p30">
              <a:extLst>
                <a:ext uri="{FF2B5EF4-FFF2-40B4-BE49-F238E27FC236}">
                  <a16:creationId xmlns:a16="http://schemas.microsoft.com/office/drawing/2014/main" id="{035B4059-F804-4F0A-A687-0578164FC201}"/>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4" name="Google Shape;653;p30">
              <a:extLst>
                <a:ext uri="{FF2B5EF4-FFF2-40B4-BE49-F238E27FC236}">
                  <a16:creationId xmlns:a16="http://schemas.microsoft.com/office/drawing/2014/main" id="{AC3F8667-F8EB-44D5-8E7C-F146BC3114FB}"/>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5" name="Google Shape;654;p30">
              <a:extLst>
                <a:ext uri="{FF2B5EF4-FFF2-40B4-BE49-F238E27FC236}">
                  <a16:creationId xmlns:a16="http://schemas.microsoft.com/office/drawing/2014/main" id="{5FAC0A30-3BED-4B9D-AAE7-EF7C7E0EE1E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6" name="Google Shape;655;p30">
              <a:extLst>
                <a:ext uri="{FF2B5EF4-FFF2-40B4-BE49-F238E27FC236}">
                  <a16:creationId xmlns:a16="http://schemas.microsoft.com/office/drawing/2014/main" id="{3FD2F0B1-4C74-428D-B499-F24C02C809CA}"/>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7" name="Google Shape;656;p30">
              <a:extLst>
                <a:ext uri="{FF2B5EF4-FFF2-40B4-BE49-F238E27FC236}">
                  <a16:creationId xmlns:a16="http://schemas.microsoft.com/office/drawing/2014/main" id="{2A16750A-BA6E-4B19-8A8F-841516B81B55}"/>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8" name="Google Shape;657;p30">
              <a:extLst>
                <a:ext uri="{FF2B5EF4-FFF2-40B4-BE49-F238E27FC236}">
                  <a16:creationId xmlns:a16="http://schemas.microsoft.com/office/drawing/2014/main" id="{0ACCDDEA-6700-4981-96FD-F69C08E17911}"/>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29" name="Google Shape;658;p30">
              <a:extLst>
                <a:ext uri="{FF2B5EF4-FFF2-40B4-BE49-F238E27FC236}">
                  <a16:creationId xmlns:a16="http://schemas.microsoft.com/office/drawing/2014/main" id="{A186D19B-D827-45D7-8241-51DAE20706AF}"/>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30" name="Google Shape;659;p30">
              <a:extLst>
                <a:ext uri="{FF2B5EF4-FFF2-40B4-BE49-F238E27FC236}">
                  <a16:creationId xmlns:a16="http://schemas.microsoft.com/office/drawing/2014/main" id="{0F9E9CC8-7BF5-4B07-82B6-65F2EDB31903}"/>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31" name="Google Shape;660;p30">
              <a:extLst>
                <a:ext uri="{FF2B5EF4-FFF2-40B4-BE49-F238E27FC236}">
                  <a16:creationId xmlns:a16="http://schemas.microsoft.com/office/drawing/2014/main" id="{E89840E0-2312-4109-9B8E-27042911B01E}"/>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32" name="Google Shape;661;p30">
              <a:extLst>
                <a:ext uri="{FF2B5EF4-FFF2-40B4-BE49-F238E27FC236}">
                  <a16:creationId xmlns:a16="http://schemas.microsoft.com/office/drawing/2014/main" id="{ABDDA8C6-86B1-4D13-8477-26BFF49FE82A}"/>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33" name="Google Shape;662;p30">
              <a:extLst>
                <a:ext uri="{FF2B5EF4-FFF2-40B4-BE49-F238E27FC236}">
                  <a16:creationId xmlns:a16="http://schemas.microsoft.com/office/drawing/2014/main" id="{F4320CEA-EED6-4E76-A829-D7C121CC54BD}"/>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34" name="Google Shape;663;p30">
              <a:extLst>
                <a:ext uri="{FF2B5EF4-FFF2-40B4-BE49-F238E27FC236}">
                  <a16:creationId xmlns:a16="http://schemas.microsoft.com/office/drawing/2014/main" id="{EAB61CDD-5EC4-4093-8C2F-8464B40B6242}"/>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0" name="Google Shape;664;p30">
              <a:extLst>
                <a:ext uri="{FF2B5EF4-FFF2-40B4-BE49-F238E27FC236}">
                  <a16:creationId xmlns:a16="http://schemas.microsoft.com/office/drawing/2014/main" id="{EF0AE066-94D1-4496-B873-6D37A4E8134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1" name="Google Shape;665;p30">
              <a:extLst>
                <a:ext uri="{FF2B5EF4-FFF2-40B4-BE49-F238E27FC236}">
                  <a16:creationId xmlns:a16="http://schemas.microsoft.com/office/drawing/2014/main" id="{42E21A7A-649B-451B-84CD-5B5E5210975A}"/>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2" name="Google Shape;666;p30">
              <a:extLst>
                <a:ext uri="{FF2B5EF4-FFF2-40B4-BE49-F238E27FC236}">
                  <a16:creationId xmlns:a16="http://schemas.microsoft.com/office/drawing/2014/main" id="{EFC63EFC-4985-4181-B268-BBE86AFEB9C5}"/>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3" name="Google Shape;667;p30">
              <a:extLst>
                <a:ext uri="{FF2B5EF4-FFF2-40B4-BE49-F238E27FC236}">
                  <a16:creationId xmlns:a16="http://schemas.microsoft.com/office/drawing/2014/main" id="{300F47C0-B7A0-440B-89C5-D425A98B829E}"/>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4" name="Google Shape;668;p30">
              <a:extLst>
                <a:ext uri="{FF2B5EF4-FFF2-40B4-BE49-F238E27FC236}">
                  <a16:creationId xmlns:a16="http://schemas.microsoft.com/office/drawing/2014/main" id="{C85A5A99-D403-4672-BF93-AAE1C98744FA}"/>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5" name="Google Shape;669;p30">
              <a:extLst>
                <a:ext uri="{FF2B5EF4-FFF2-40B4-BE49-F238E27FC236}">
                  <a16:creationId xmlns:a16="http://schemas.microsoft.com/office/drawing/2014/main" id="{CCDC3E1D-A4C6-480F-9648-58AF27DBC5F0}"/>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6" name="Google Shape;670;p30">
              <a:extLst>
                <a:ext uri="{FF2B5EF4-FFF2-40B4-BE49-F238E27FC236}">
                  <a16:creationId xmlns:a16="http://schemas.microsoft.com/office/drawing/2014/main" id="{4A6FFDD3-23DB-4E57-B21E-BB3086F18452}"/>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7" name="Google Shape;671;p30">
              <a:extLst>
                <a:ext uri="{FF2B5EF4-FFF2-40B4-BE49-F238E27FC236}">
                  <a16:creationId xmlns:a16="http://schemas.microsoft.com/office/drawing/2014/main" id="{0A863DF9-6C68-4CD3-A6D3-B635474FD1C1}"/>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308" name="Google Shape;672;p30">
              <a:extLst>
                <a:ext uri="{FF2B5EF4-FFF2-40B4-BE49-F238E27FC236}">
                  <a16:creationId xmlns:a16="http://schemas.microsoft.com/office/drawing/2014/main" id="{071D6E0A-9424-4050-8F03-C9F0079004E9}"/>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Tree>
    <p:extLst>
      <p:ext uri="{BB962C8B-B14F-4D97-AF65-F5344CB8AC3E}">
        <p14:creationId xmlns:p14="http://schemas.microsoft.com/office/powerpoint/2010/main" val="31185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7"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2"/>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60" y="4698514"/>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2" y="4636103"/>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50"/>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60" y="1118705"/>
            <a:ext cx="7400615" cy="3579808"/>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9"/>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2" y="4813502"/>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7" y="4220106"/>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12697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2"/>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5" name="页脚占位符 4"/>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rgbClr val="FFE28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772633" y="1186013"/>
            <a:ext cx="333206"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7920832" y="3778983"/>
            <a:ext cx="218531"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8083918" y="536147"/>
            <a:ext cx="125006"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956097" y="4156123"/>
            <a:ext cx="125006"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911218" y="2691062"/>
            <a:ext cx="1949585"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3250583" y="1179127"/>
            <a:ext cx="2794086" cy="4074192"/>
          </a:xfrm>
          <a:prstGeom prst="rect">
            <a:avLst/>
          </a:prstGeom>
          <a:noFill/>
        </p:spPr>
        <p:txBody>
          <a:bodyPr wrap="square" rtlCol="0">
            <a:spAutoFit/>
          </a:bodyPr>
          <a:lstStyle/>
          <a:p>
            <a:pPr algn="ctr"/>
            <a:r>
              <a:rPr lang="vi-VN" sz="8625" dirty="0">
                <a:solidFill>
                  <a:schemeClr val="accent6">
                    <a:lumMod val="50000"/>
                  </a:schemeClr>
                </a:solidFill>
                <a:latin typeface="+mj-lt"/>
              </a:rPr>
              <a:t>KHÁM PHÁ</a:t>
            </a:r>
          </a:p>
        </p:txBody>
      </p:sp>
    </p:spTree>
    <p:extLst>
      <p:ext uri="{BB962C8B-B14F-4D97-AF65-F5344CB8AC3E}">
        <p14:creationId xmlns:p14="http://schemas.microsoft.com/office/powerpoint/2010/main" val="28743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5754411" y="2716734"/>
            <a:ext cx="982268"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3"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2" y="3778983"/>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7"/>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7" y="4156123"/>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669132" y="1141781"/>
            <a:ext cx="3388523" cy="2746906"/>
          </a:xfrm>
          <a:prstGeom prst="rect">
            <a:avLst/>
          </a:prstGeom>
          <a:noFill/>
        </p:spPr>
        <p:txBody>
          <a:bodyPr wrap="square" rtlCol="0">
            <a:spAutoFit/>
          </a:bodyPr>
          <a:lstStyle/>
          <a:p>
            <a:pPr algn="ctr"/>
            <a:r>
              <a:rPr lang="vi-VN" sz="8625" dirty="0">
                <a:solidFill>
                  <a:srgbClr val="C00000"/>
                </a:solidFill>
                <a:latin typeface="+mj-lt"/>
              </a:rPr>
              <a:t>HOẠT ĐỘNG</a:t>
            </a:r>
          </a:p>
        </p:txBody>
      </p:sp>
    </p:spTree>
    <p:extLst>
      <p:ext uri="{BB962C8B-B14F-4D97-AF65-F5344CB8AC3E}">
        <p14:creationId xmlns:p14="http://schemas.microsoft.com/office/powerpoint/2010/main" val="41269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3"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2" y="3778983"/>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7"/>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7" y="4156123"/>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732040" y="1127535"/>
            <a:ext cx="3546156" cy="2746906"/>
          </a:xfrm>
          <a:prstGeom prst="rect">
            <a:avLst/>
          </a:prstGeom>
          <a:noFill/>
        </p:spPr>
        <p:txBody>
          <a:bodyPr wrap="square" rtlCol="0">
            <a:spAutoFit/>
          </a:bodyPr>
          <a:lstStyle/>
          <a:p>
            <a:pPr algn="ctr"/>
            <a:r>
              <a:rPr lang="vi-VN" sz="8625" dirty="0">
                <a:solidFill>
                  <a:srgbClr val="002060"/>
                </a:solidFill>
                <a:latin typeface="+mj-lt"/>
              </a:rPr>
              <a:t>LUYỆN TẬP</a:t>
            </a:r>
          </a:p>
        </p:txBody>
      </p:sp>
    </p:spTree>
    <p:extLst>
      <p:ext uri="{BB962C8B-B14F-4D97-AF65-F5344CB8AC3E}">
        <p14:creationId xmlns:p14="http://schemas.microsoft.com/office/powerpoint/2010/main" val="398346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664411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7"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2"/>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60" y="4698514"/>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2" y="4636103"/>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50"/>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60" y="1118705"/>
            <a:ext cx="7400615" cy="3579808"/>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9"/>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2" y="4813502"/>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7" y="4220106"/>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27805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rgbClr val="FFE28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772633" y="1186013"/>
            <a:ext cx="333206"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7920832" y="3778983"/>
            <a:ext cx="218531"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8083918" y="536147"/>
            <a:ext cx="125006"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956097" y="4156123"/>
            <a:ext cx="125006"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911218" y="2691062"/>
            <a:ext cx="1949585"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3250583" y="1179127"/>
            <a:ext cx="2794086" cy="4074192"/>
          </a:xfrm>
          <a:prstGeom prst="rect">
            <a:avLst/>
          </a:prstGeom>
          <a:noFill/>
        </p:spPr>
        <p:txBody>
          <a:bodyPr wrap="square" rtlCol="0">
            <a:spAutoFit/>
          </a:bodyPr>
          <a:lstStyle/>
          <a:p>
            <a:pPr algn="ctr"/>
            <a:r>
              <a:rPr lang="vi-VN" sz="8625" dirty="0">
                <a:solidFill>
                  <a:schemeClr val="accent6">
                    <a:lumMod val="50000"/>
                  </a:schemeClr>
                </a:solidFill>
                <a:latin typeface="+mj-lt"/>
              </a:rPr>
              <a:t>KHÁM PHÁ</a:t>
            </a:r>
          </a:p>
        </p:txBody>
      </p:sp>
    </p:spTree>
    <p:extLst>
      <p:ext uri="{BB962C8B-B14F-4D97-AF65-F5344CB8AC3E}">
        <p14:creationId xmlns:p14="http://schemas.microsoft.com/office/powerpoint/2010/main" val="3331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5754411" y="2716734"/>
            <a:ext cx="982268"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3"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2" y="3778983"/>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7"/>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7" y="4156123"/>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669132" y="1141781"/>
            <a:ext cx="3388523" cy="2746906"/>
          </a:xfrm>
          <a:prstGeom prst="rect">
            <a:avLst/>
          </a:prstGeom>
          <a:noFill/>
        </p:spPr>
        <p:txBody>
          <a:bodyPr wrap="square" rtlCol="0">
            <a:spAutoFit/>
          </a:bodyPr>
          <a:lstStyle/>
          <a:p>
            <a:pPr algn="ctr"/>
            <a:r>
              <a:rPr lang="vi-VN" sz="8625" dirty="0">
                <a:solidFill>
                  <a:srgbClr val="C00000"/>
                </a:solidFill>
                <a:latin typeface="+mj-lt"/>
              </a:rPr>
              <a:t>HOẠT ĐỘNG</a:t>
            </a:r>
          </a:p>
        </p:txBody>
      </p:sp>
    </p:spTree>
    <p:extLst>
      <p:ext uri="{BB962C8B-B14F-4D97-AF65-F5344CB8AC3E}">
        <p14:creationId xmlns:p14="http://schemas.microsoft.com/office/powerpoint/2010/main" val="17351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3"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2" y="3778983"/>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7"/>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7" y="4156123"/>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703171" y="1197361"/>
            <a:ext cx="3564062" cy="2746906"/>
          </a:xfrm>
          <a:prstGeom prst="rect">
            <a:avLst/>
          </a:prstGeom>
          <a:noFill/>
        </p:spPr>
        <p:txBody>
          <a:bodyPr wrap="square" rtlCol="0">
            <a:spAutoFit/>
          </a:bodyPr>
          <a:lstStyle/>
          <a:p>
            <a:pPr algn="ctr"/>
            <a:r>
              <a:rPr lang="vi-VN" sz="8625">
                <a:solidFill>
                  <a:srgbClr val="002060"/>
                </a:solidFill>
                <a:latin typeface="+mj-lt"/>
              </a:rPr>
              <a:t>LUYỆN TẬP</a:t>
            </a:r>
            <a:endParaRPr lang="vi-VN" sz="8625" dirty="0">
              <a:solidFill>
                <a:srgbClr val="002060"/>
              </a:solidFill>
              <a:latin typeface="+mj-lt"/>
            </a:endParaRPr>
          </a:p>
        </p:txBody>
      </p:sp>
    </p:spTree>
    <p:extLst>
      <p:ext uri="{BB962C8B-B14F-4D97-AF65-F5344CB8AC3E}">
        <p14:creationId xmlns:p14="http://schemas.microsoft.com/office/powerpoint/2010/main" val="19519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364704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7"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2"/>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60" y="4698514"/>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2" y="4636103"/>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50"/>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60" y="1118705"/>
            <a:ext cx="7400615" cy="3579808"/>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9"/>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2" y="4813502"/>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7" y="4220106"/>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30698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4"/>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4"/>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6" name="页脚占位符 5"/>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rgbClr val="FFE28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772633" y="1186013"/>
            <a:ext cx="333206"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7920832" y="3778983"/>
            <a:ext cx="218531"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8083918" y="536147"/>
            <a:ext cx="125006"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956097" y="4156123"/>
            <a:ext cx="125006"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911218" y="2691062"/>
            <a:ext cx="1949585"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3250583" y="1179127"/>
            <a:ext cx="2794086" cy="4074192"/>
          </a:xfrm>
          <a:prstGeom prst="rect">
            <a:avLst/>
          </a:prstGeom>
          <a:noFill/>
        </p:spPr>
        <p:txBody>
          <a:bodyPr wrap="square" rtlCol="0">
            <a:spAutoFit/>
          </a:bodyPr>
          <a:lstStyle/>
          <a:p>
            <a:pPr algn="ctr"/>
            <a:r>
              <a:rPr lang="vi-VN" sz="8625" dirty="0">
                <a:solidFill>
                  <a:schemeClr val="accent6">
                    <a:lumMod val="50000"/>
                  </a:schemeClr>
                </a:solidFill>
                <a:latin typeface="+mj-lt"/>
              </a:rPr>
              <a:t>KHÁM PHÁ</a:t>
            </a:r>
          </a:p>
        </p:txBody>
      </p:sp>
    </p:spTree>
    <p:extLst>
      <p:ext uri="{BB962C8B-B14F-4D97-AF65-F5344CB8AC3E}">
        <p14:creationId xmlns:p14="http://schemas.microsoft.com/office/powerpoint/2010/main" val="128654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5754411" y="2716734"/>
            <a:ext cx="982268"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3"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2" y="3778983"/>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7"/>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7" y="4156123"/>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669132" y="1141781"/>
            <a:ext cx="3388523" cy="2746906"/>
          </a:xfrm>
          <a:prstGeom prst="rect">
            <a:avLst/>
          </a:prstGeom>
          <a:noFill/>
        </p:spPr>
        <p:txBody>
          <a:bodyPr wrap="square" rtlCol="0">
            <a:spAutoFit/>
          </a:bodyPr>
          <a:lstStyle/>
          <a:p>
            <a:pPr algn="ctr"/>
            <a:r>
              <a:rPr lang="vi-VN" sz="8625" dirty="0">
                <a:solidFill>
                  <a:srgbClr val="C00000"/>
                </a:solidFill>
                <a:latin typeface="+mj-lt"/>
              </a:rPr>
              <a:t>HOẠT ĐỘNG</a:t>
            </a:r>
          </a:p>
        </p:txBody>
      </p:sp>
    </p:spTree>
    <p:extLst>
      <p:ext uri="{BB962C8B-B14F-4D97-AF65-F5344CB8AC3E}">
        <p14:creationId xmlns:p14="http://schemas.microsoft.com/office/powerpoint/2010/main" val="5267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3"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2" y="3778983"/>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7"/>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7" y="4156123"/>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779173" y="1235419"/>
            <a:ext cx="3363662" cy="2746906"/>
          </a:xfrm>
          <a:prstGeom prst="rect">
            <a:avLst/>
          </a:prstGeom>
          <a:noFill/>
        </p:spPr>
        <p:txBody>
          <a:bodyPr wrap="square" rtlCol="0">
            <a:spAutoFit/>
          </a:bodyPr>
          <a:lstStyle/>
          <a:p>
            <a:pPr algn="ctr"/>
            <a:r>
              <a:rPr lang="vi-VN" sz="8625">
                <a:solidFill>
                  <a:srgbClr val="002060"/>
                </a:solidFill>
                <a:latin typeface="+mj-lt"/>
              </a:rPr>
              <a:t>LUYỆN TẬP</a:t>
            </a:r>
            <a:endParaRPr lang="vi-VN" sz="8625" dirty="0">
              <a:solidFill>
                <a:srgbClr val="002060"/>
              </a:solidFill>
              <a:latin typeface="+mj-lt"/>
            </a:endParaRPr>
          </a:p>
        </p:txBody>
      </p:sp>
    </p:spTree>
    <p:extLst>
      <p:ext uri="{BB962C8B-B14F-4D97-AF65-F5344CB8AC3E}">
        <p14:creationId xmlns:p14="http://schemas.microsoft.com/office/powerpoint/2010/main" val="32049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016599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7"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2"/>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60" y="4698514"/>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2" y="4636103"/>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50"/>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60" y="1118705"/>
            <a:ext cx="7400615" cy="3579808"/>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9"/>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2" y="4813502"/>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7" y="4220106"/>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251078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rgbClr val="FFE28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772633" y="1186013"/>
            <a:ext cx="333206"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7920832" y="3778983"/>
            <a:ext cx="218531"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8083918" y="536147"/>
            <a:ext cx="125006"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956097" y="4156123"/>
            <a:ext cx="125006"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911218" y="2691062"/>
            <a:ext cx="1949585"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3250583" y="1179127"/>
            <a:ext cx="2794086" cy="4074192"/>
          </a:xfrm>
          <a:prstGeom prst="rect">
            <a:avLst/>
          </a:prstGeom>
          <a:noFill/>
        </p:spPr>
        <p:txBody>
          <a:bodyPr wrap="square" rtlCol="0">
            <a:spAutoFit/>
          </a:bodyPr>
          <a:lstStyle/>
          <a:p>
            <a:pPr algn="ctr"/>
            <a:r>
              <a:rPr lang="vi-VN" sz="8625" dirty="0">
                <a:solidFill>
                  <a:schemeClr val="accent6">
                    <a:lumMod val="50000"/>
                  </a:schemeClr>
                </a:solidFill>
                <a:latin typeface="+mj-lt"/>
              </a:rPr>
              <a:t>KHÁM PHÁ</a:t>
            </a:r>
          </a:p>
        </p:txBody>
      </p:sp>
    </p:spTree>
    <p:extLst>
      <p:ext uri="{BB962C8B-B14F-4D97-AF65-F5344CB8AC3E}">
        <p14:creationId xmlns:p14="http://schemas.microsoft.com/office/powerpoint/2010/main" val="252721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5754411" y="2716734"/>
            <a:ext cx="982268"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3"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2" y="3778983"/>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7"/>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7" y="4156123"/>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669132" y="1141781"/>
            <a:ext cx="3388523" cy="2746906"/>
          </a:xfrm>
          <a:prstGeom prst="rect">
            <a:avLst/>
          </a:prstGeom>
          <a:noFill/>
        </p:spPr>
        <p:txBody>
          <a:bodyPr wrap="square" rtlCol="0">
            <a:spAutoFit/>
          </a:bodyPr>
          <a:lstStyle/>
          <a:p>
            <a:pPr algn="ctr"/>
            <a:r>
              <a:rPr lang="vi-VN" sz="8625" dirty="0">
                <a:solidFill>
                  <a:srgbClr val="C00000"/>
                </a:solidFill>
                <a:latin typeface="+mj-lt"/>
              </a:rPr>
              <a:t>HOẠT ĐỘNG</a:t>
            </a:r>
          </a:p>
        </p:txBody>
      </p:sp>
    </p:spTree>
    <p:extLst>
      <p:ext uri="{BB962C8B-B14F-4D97-AF65-F5344CB8AC3E}">
        <p14:creationId xmlns:p14="http://schemas.microsoft.com/office/powerpoint/2010/main" val="31583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8" y="817582"/>
            <a:ext cx="4162526" cy="3548069"/>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8"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75"/>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3"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2" y="3778983"/>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7"/>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9"/>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7" y="4156123"/>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836083" y="1101414"/>
            <a:ext cx="3386124" cy="2746906"/>
          </a:xfrm>
          <a:prstGeom prst="rect">
            <a:avLst/>
          </a:prstGeom>
          <a:noFill/>
        </p:spPr>
        <p:txBody>
          <a:bodyPr wrap="square" rtlCol="0">
            <a:spAutoFit/>
          </a:bodyPr>
          <a:lstStyle/>
          <a:p>
            <a:pPr algn="ctr"/>
            <a:r>
              <a:rPr lang="vi-VN" sz="8625">
                <a:solidFill>
                  <a:srgbClr val="002060"/>
                </a:solidFill>
                <a:latin typeface="+mj-lt"/>
              </a:rPr>
              <a:t>LUYỆN TẬP</a:t>
            </a:r>
            <a:endParaRPr lang="vi-VN" sz="8625" dirty="0">
              <a:solidFill>
                <a:srgbClr val="002060"/>
              </a:solidFill>
              <a:latin typeface="+mj-lt"/>
            </a:endParaRPr>
          </a:p>
        </p:txBody>
      </p:sp>
    </p:spTree>
    <p:extLst>
      <p:ext uri="{BB962C8B-B14F-4D97-AF65-F5344CB8AC3E}">
        <p14:creationId xmlns:p14="http://schemas.microsoft.com/office/powerpoint/2010/main" val="148182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1"/>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2"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4" y="742069"/>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5" y="71064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6" y="68846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8"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9"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1" y="1202478"/>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2" y="1171052"/>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2" y="1148870"/>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5"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6"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7" y="166288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9" y="163146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9" y="160927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4" y="212329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5" y="209187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6" y="206968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9"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1" y="258370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2" y="255228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3" y="253009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5"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6"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8" y="304411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9"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9" y="299050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2"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3"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4" y="350452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6" y="347309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6" y="345091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50"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1" y="396493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2" y="393350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3" y="391132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6"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8" y="442534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9" y="439391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50" y="437173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1688723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0443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8" name="页脚占位符 7"/>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32676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81293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05939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74315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27345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46201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345268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9051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4659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28462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4" name="页脚占位符 3"/>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196" y="-8863"/>
            <a:ext cx="9131369" cy="5209053"/>
          </a:xfrm>
          <a:prstGeom prst="rect">
            <a:avLst/>
          </a:prstGeom>
          <a:noFill/>
          <a:ln>
            <a:noFill/>
          </a:ln>
        </p:spPr>
      </p:pic>
      <p:grpSp>
        <p:nvGrpSpPr>
          <p:cNvPr id="3" name="组合 2"/>
          <p:cNvGrpSpPr/>
          <p:nvPr userDrawn="1"/>
        </p:nvGrpSpPr>
        <p:grpSpPr>
          <a:xfrm rot="20983264">
            <a:off x="6748478" y="443890"/>
            <a:ext cx="210219" cy="1506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0" name="组合 9"/>
          <p:cNvGrpSpPr/>
          <p:nvPr userDrawn="1"/>
        </p:nvGrpSpPr>
        <p:grpSpPr>
          <a:xfrm rot="1008724">
            <a:off x="-359424" y="884886"/>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8" name="组合 27"/>
          <p:cNvGrpSpPr/>
          <p:nvPr userDrawn="1"/>
        </p:nvGrpSpPr>
        <p:grpSpPr>
          <a:xfrm rot="20983264">
            <a:off x="421832" y="-108484"/>
            <a:ext cx="303151" cy="217213"/>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4" name="组合 33"/>
          <p:cNvGrpSpPr/>
          <p:nvPr userDrawn="1"/>
        </p:nvGrpSpPr>
        <p:grpSpPr>
          <a:xfrm rot="20983264">
            <a:off x="-191404" y="289868"/>
            <a:ext cx="673057" cy="482256"/>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53" name="组合 52"/>
          <p:cNvGrpSpPr/>
          <p:nvPr userDrawn="1"/>
        </p:nvGrpSpPr>
        <p:grpSpPr>
          <a:xfrm rot="297948">
            <a:off x="8535879" y="773990"/>
            <a:ext cx="304026" cy="217839"/>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72" name="组合 71"/>
          <p:cNvGrpSpPr/>
          <p:nvPr userDrawn="1"/>
        </p:nvGrpSpPr>
        <p:grpSpPr>
          <a:xfrm rot="616736" flipH="1">
            <a:off x="-108522" y="-76647"/>
            <a:ext cx="393185" cy="281723"/>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79" name="组合 78"/>
          <p:cNvGrpSpPr/>
          <p:nvPr userDrawn="1"/>
        </p:nvGrpSpPr>
        <p:grpSpPr>
          <a:xfrm rot="616736" flipH="1">
            <a:off x="578295" y="107647"/>
            <a:ext cx="500592" cy="358682"/>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1" name="组合 90"/>
          <p:cNvGrpSpPr/>
          <p:nvPr userDrawn="1"/>
        </p:nvGrpSpPr>
        <p:grpSpPr>
          <a:xfrm rot="20636176" flipH="1">
            <a:off x="1295554" y="8317"/>
            <a:ext cx="318176" cy="227978"/>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7" name="组合 96"/>
          <p:cNvGrpSpPr/>
          <p:nvPr userDrawn="1"/>
        </p:nvGrpSpPr>
        <p:grpSpPr>
          <a:xfrm rot="20636176" flipH="1">
            <a:off x="8397658" y="108256"/>
            <a:ext cx="318176" cy="227978"/>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03" name="组合 102"/>
          <p:cNvGrpSpPr/>
          <p:nvPr userDrawn="1"/>
        </p:nvGrpSpPr>
        <p:grpSpPr>
          <a:xfrm rot="20636176" flipH="1">
            <a:off x="5976076" y="144055"/>
            <a:ext cx="318176" cy="227978"/>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29181" y="3885121"/>
            <a:ext cx="9590946" cy="1315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103" y="4204892"/>
            <a:ext cx="9273192" cy="10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7473745" y="340695"/>
            <a:ext cx="393185" cy="281723"/>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20542" rtl="0" eaLnBrk="1" fontAlgn="auto" latinLnBrk="0" hangingPunct="1">
                <a:lnSpc>
                  <a:spcPct val="100000"/>
                </a:lnSpc>
                <a:spcBef>
                  <a:spcPts val="0"/>
                </a:spcBef>
                <a:spcAft>
                  <a:spcPts val="0"/>
                </a:spcAft>
                <a:buClrTx/>
                <a:buSzTx/>
                <a:buFontTx/>
                <a:buNone/>
                <a:tabLst/>
                <a:defRPr/>
              </a:pPr>
              <a:endParaRPr kumimoji="0" lang="zh-CN" altLang="en-US" sz="127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332717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3308747"/>
            <a:ext cx="1866900" cy="1747838"/>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grpSp>
      <p:sp>
        <p:nvSpPr>
          <p:cNvPr id="2051" name="未知"/>
          <p:cNvSpPr>
            <a:spLocks noChangeAspect="1"/>
          </p:cNvSpPr>
          <p:nvPr/>
        </p:nvSpPr>
        <p:spPr>
          <a:xfrm>
            <a:off x="2282825" y="1720454"/>
            <a:ext cx="6897688" cy="3443288"/>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2061" name="Rectangle 13"/>
          <p:cNvSpPr>
            <a:spLocks noGrp="1" noChangeArrowheads="1"/>
          </p:cNvSpPr>
          <p:nvPr>
            <p:ph type="ctrTitle" sz="quarter"/>
          </p:nvPr>
        </p:nvSpPr>
        <p:spPr>
          <a:xfrm>
            <a:off x="396875" y="1600200"/>
            <a:ext cx="8423275" cy="1102519"/>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2914650"/>
            <a:ext cx="6400800" cy="898922"/>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30" name="Rectangle 16"/>
          <p:cNvSpPr>
            <a:spLocks noGrp="1" noChangeArrowheads="1"/>
          </p:cNvSpPr>
          <p:nvPr>
            <p:ph type="ftr" sz="quarter" idx="3"/>
          </p:nvPr>
        </p:nvSpPr>
        <p:spPr bwMode="auto">
          <a:xfrm>
            <a:off x="3124200" y="4683919"/>
            <a:ext cx="2895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31" name="Rectangle 17"/>
          <p:cNvSpPr>
            <a:spLocks noGrp="1" noChangeArrowheads="1"/>
          </p:cNvSpPr>
          <p:nvPr>
            <p:ph type="sldNum" sz="quarter" idx="4"/>
          </p:nvPr>
        </p:nvSpPr>
        <p:spPr bwMode="auto">
          <a:xfrm>
            <a:off x="6553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299349278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168065426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7"/>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56059127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1715900491"/>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8"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8"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159418305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648624262"/>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2514993794"/>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4111082549"/>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138213124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3" name="页脚占位符 2"/>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520612265"/>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727924767"/>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515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4284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730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5795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88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514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956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91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92"/>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1" y="204792"/>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6" name="页脚占位符 5"/>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144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606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07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421107350"/>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3029159"/>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54024250"/>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32380534"/>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14764359"/>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91156985"/>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7927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7"/>
            <a:ext cx="2133600" cy="274637"/>
          </a:xfrm>
          <a:prstGeom prst="rect">
            <a:avLst/>
          </a:prstGeom>
        </p:spPr>
        <p:txBody>
          <a:bodyPr/>
          <a:lstStyle/>
          <a:p>
            <a:fld id="{81F71A36-1F1B-46CA-BF64-84B1CA96668C}" type="datetimeFigureOut">
              <a:rPr lang="zh-CN" altLang="en-US" smtClean="0"/>
              <a:t>2025/2/17</a:t>
            </a:fld>
            <a:endParaRPr lang="zh-CN" altLang="en-US"/>
          </a:p>
        </p:txBody>
      </p:sp>
      <p:sp>
        <p:nvSpPr>
          <p:cNvPr id="6" name="页脚占位符 5"/>
          <p:cNvSpPr>
            <a:spLocks noGrp="1"/>
          </p:cNvSpPr>
          <p:nvPr>
            <p:ph type="ftr" sz="quarter" idx="11"/>
          </p:nvPr>
        </p:nvSpPr>
        <p:spPr>
          <a:xfrm>
            <a:off x="3124200" y="4767267"/>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7"/>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80413610"/>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6541115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47080542"/>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92936766"/>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9144000" cy="51435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197514" y="249492"/>
            <a:ext cx="8694966" cy="459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1728144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32517119"/>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4318375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7828603"/>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29402200"/>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95377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0.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8.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9.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2/17/2025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6882543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1793291"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3"/>
            <a:ext cx="2514600" cy="273844"/>
          </a:xfrm>
          <a:prstGeom prst="rect">
            <a:avLst/>
          </a:prstGeom>
        </p:spPr>
        <p:txBody>
          <a:bodyPr vert="horz" lIns="91440" tIns="45720" rIns="91440" bIns="45720" rtlCol="0" anchor="ctr"/>
          <a:lstStyle>
            <a:lvl1pPr algn="r">
              <a:defRPr sz="825" b="1">
                <a:solidFill>
                  <a:schemeClr val="tx1">
                    <a:lumMod val="50000"/>
                    <a:lumOff val="50000"/>
                  </a:schemeClr>
                </a:solidFill>
              </a:defRPr>
            </a:lvl1pPr>
          </a:lstStyle>
          <a:p>
            <a:fld id="{28E80666-FB37-4B36-9149-507F3B0178E3}" type="datetimeFigureOut">
              <a:rPr lang="en-US" smtClean="0"/>
              <a:pPr/>
              <a:t>2/17/2025</a:t>
            </a:fld>
            <a:endParaRPr lang="en-US" dirty="0"/>
          </a:p>
        </p:txBody>
      </p:sp>
      <p:sp>
        <p:nvSpPr>
          <p:cNvPr id="5" name="Footer Placeholder 4"/>
          <p:cNvSpPr>
            <a:spLocks noGrp="1"/>
          </p:cNvSpPr>
          <p:nvPr>
            <p:ph type="ftr" sz="quarter" idx="3"/>
          </p:nvPr>
        </p:nvSpPr>
        <p:spPr>
          <a:xfrm>
            <a:off x="457201" y="4629153"/>
            <a:ext cx="3352801" cy="273844"/>
          </a:xfrm>
          <a:prstGeom prst="rect">
            <a:avLst/>
          </a:prstGeom>
        </p:spPr>
        <p:txBody>
          <a:bodyPr vert="horz" lIns="91440" tIns="45720" rIns="91440" bIns="45720" rtlCol="0" anchor="ctr"/>
          <a:lstStyle>
            <a:lvl1pPr algn="l">
              <a:defRPr sz="825"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3"/>
            <a:ext cx="1828800" cy="273844"/>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fld id="{D7E63A33-8271-4DD0-9C48-789913D7C115}" type="slidenum">
              <a:rPr lang="en-US" smtClean="0"/>
              <a:pPr/>
              <a:t>‹#›</a:t>
            </a:fld>
            <a:endParaRPr lang="en-US" dirty="0"/>
          </a:p>
        </p:txBody>
      </p:sp>
      <p:sp>
        <p:nvSpPr>
          <p:cNvPr id="11" name="Rectangle 10">
            <a:extLst>
              <a:ext uri="{FF2B5EF4-FFF2-40B4-BE49-F238E27FC236}">
                <a16:creationId xmlns:a16="http://schemas.microsoft.com/office/drawing/2014/main" id="{CFC913FC-2AA7-4D98-9459-C3E2D5824688}"/>
              </a:ext>
            </a:extLst>
          </p:cNvPr>
          <p:cNvSpPr/>
          <p:nvPr userDrawn="1"/>
        </p:nvSpPr>
        <p:spPr>
          <a:xfrm>
            <a:off x="7321973" y="4869656"/>
            <a:ext cx="1257075" cy="184666"/>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600" b="0" i="0" dirty="0">
                <a:solidFill>
                  <a:srgbClr val="000000"/>
                </a:solidFill>
                <a:effectLst/>
                <a:latin typeface="+mn-lt"/>
              </a:rPr>
              <a:t>FeistyForwarders_0968120672</a:t>
            </a:r>
            <a:endParaRPr lang="vi-VN" sz="600" dirty="0">
              <a:solidFill>
                <a:srgbClr val="000000"/>
              </a:solidFill>
              <a:latin typeface="+mn-lt"/>
            </a:endParaRPr>
          </a:p>
        </p:txBody>
      </p:sp>
    </p:spTree>
    <p:extLst>
      <p:ext uri="{BB962C8B-B14F-4D97-AF65-F5344CB8AC3E}">
        <p14:creationId xmlns:p14="http://schemas.microsoft.com/office/powerpoint/2010/main" val="3194549598"/>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Lst>
  <p:txStyles>
    <p:titleStyle>
      <a:lvl1pPr marL="240030" indent="-240030" algn="r" defTabSz="685800" rtl="0" eaLnBrk="1" latinLnBrk="0" hangingPunct="1">
        <a:spcBef>
          <a:spcPct val="0"/>
        </a:spcBef>
        <a:buClr>
          <a:schemeClr val="accent6">
            <a:lumMod val="75000"/>
          </a:schemeClr>
        </a:buClr>
        <a:buSzPct val="128000"/>
        <a:buFont typeface="Georgia" pitchFamily="18" charset="0"/>
        <a:buChar char="*"/>
        <a:defRPr sz="345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650" kern="1200">
          <a:solidFill>
            <a:schemeClr val="tx1">
              <a:lumMod val="75000"/>
              <a:lumOff val="25000"/>
            </a:schemeClr>
          </a:solidFill>
          <a:latin typeface="+mn-lt"/>
          <a:ea typeface="+mn-ea"/>
          <a:cs typeface="+mn-cs"/>
        </a:defRPr>
      </a:lvl1pPr>
      <a:lvl2pPr marL="41148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2pPr>
      <a:lvl3pPr marL="61722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350" kern="1200">
          <a:solidFill>
            <a:schemeClr val="tx1">
              <a:lumMod val="75000"/>
              <a:lumOff val="25000"/>
            </a:schemeClr>
          </a:solidFill>
          <a:latin typeface="+mn-lt"/>
          <a:ea typeface="+mn-ea"/>
          <a:cs typeface="+mn-cs"/>
        </a:defRPr>
      </a:lvl3pPr>
      <a:lvl4pPr marL="82296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200" kern="1200">
          <a:solidFill>
            <a:schemeClr val="tx1">
              <a:lumMod val="75000"/>
              <a:lumOff val="25000"/>
            </a:schemeClr>
          </a:solidFill>
          <a:latin typeface="+mn-lt"/>
          <a:ea typeface="+mn-ea"/>
          <a:cs typeface="+mn-cs"/>
        </a:defRPr>
      </a:lvl4pPr>
      <a:lvl5pPr marL="104241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8A5D997-8DDF-4C9F-B689-40F1D1BE2FF9}" type="datetimeFigureOut">
              <a:rPr lang="en-US" smtClean="0">
                <a:solidFill>
                  <a:prstClr val="black">
                    <a:tint val="75000"/>
                  </a:prstClr>
                </a:solidFill>
              </a:rPr>
              <a:pPr defTabSz="685800"/>
              <a:t>2/17/2025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19295106-D780-4EA0-913B-D9B9D5923B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9777649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3057525"/>
            <a:ext cx="1397000" cy="1312069"/>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grpSp>
      <p:sp>
        <p:nvSpPr>
          <p:cNvPr id="1027" name="未知"/>
          <p:cNvSpPr>
            <a:spLocks noChangeAspect="1"/>
          </p:cNvSpPr>
          <p:nvPr/>
        </p:nvSpPr>
        <p:spPr>
          <a:xfrm>
            <a:off x="2130425" y="3562350"/>
            <a:ext cx="7013575" cy="1601391"/>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SimSun"/>
              <a:cs typeface="+mn-cs"/>
            </a:endParaRPr>
          </a:p>
        </p:txBody>
      </p:sp>
      <p:sp>
        <p:nvSpPr>
          <p:cNvPr id="1028" name="Rectangle 13"/>
          <p:cNvSpPr>
            <a:spLocks noGrp="1"/>
          </p:cNvSpPr>
          <p:nvPr>
            <p:ph type="title"/>
          </p:nvPr>
        </p:nvSpPr>
        <p:spPr>
          <a:xfrm>
            <a:off x="457200" y="205979"/>
            <a:ext cx="8229600" cy="85725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200150"/>
            <a:ext cx="8229600" cy="3394472"/>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2B1D44-6855-4F1D-B7AB-5050D5ED059D}" type="datetimeFigureOut">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3" name="Rectangle 16"/>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
        <p:nvSpPr>
          <p:cNvPr id="4" name="Rectangle 17"/>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E11BE4-BE68-4549-B5EE-E1920BD5ABF0}" type="slidenum">
              <a:rPr kumimoji="0" lang="en-US" sz="1050" b="0" i="0" u="none" strike="noStrike" kern="1200" cap="none" spc="0" normalizeH="0" baseline="0" noProof="0" smtClean="0">
                <a:ln>
                  <a:noFill/>
                </a:ln>
                <a:solidFill>
                  <a:srgbClr val="FFFFFF"/>
                </a:solidFill>
                <a:effectLst/>
                <a:uLnTx/>
                <a:uFillTx/>
                <a:latin typeface="Arial"/>
                <a:ea typeface="SimSu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SimSun"/>
              <a:cs typeface="+mn-cs"/>
            </a:endParaRPr>
          </a:p>
        </p:txBody>
      </p:sp>
    </p:spTree>
    <p:extLst>
      <p:ext uri="{BB962C8B-B14F-4D97-AF65-F5344CB8AC3E}">
        <p14:creationId xmlns:p14="http://schemas.microsoft.com/office/powerpoint/2010/main" val="1518746051"/>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hf sldNum="0" hdr="0" ftr="0" dt="0"/>
  <p:txStyles>
    <p:titleStyle>
      <a:lvl1pPr algn="l" rtl="0" fontAlgn="base">
        <a:spcBef>
          <a:spcPct val="0"/>
        </a:spcBef>
        <a:spcAft>
          <a:spcPct val="0"/>
        </a:spcAft>
        <a:defRPr sz="27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257175" indent="-257175" algn="l" rtl="0" fontAlgn="base">
        <a:spcBef>
          <a:spcPct val="15000"/>
        </a:spcBef>
        <a:spcAft>
          <a:spcPct val="0"/>
        </a:spcAft>
        <a:buChar char="•"/>
        <a:defRPr sz="2400" kern="1200">
          <a:solidFill>
            <a:schemeClr val="tx1"/>
          </a:solidFill>
          <a:latin typeface="+mn-lt"/>
          <a:ea typeface="+mn-ea"/>
          <a:cs typeface="+mn-cs"/>
        </a:defRPr>
      </a:lvl1pPr>
      <a:lvl2pPr marL="557530" indent="-213995" algn="l" rtl="0" fontAlgn="base">
        <a:spcBef>
          <a:spcPct val="15000"/>
        </a:spcBef>
        <a:spcAft>
          <a:spcPct val="0"/>
        </a:spcAft>
        <a:buChar char="–"/>
        <a:defRPr sz="2100" kern="1200">
          <a:solidFill>
            <a:schemeClr val="tx1"/>
          </a:solidFill>
          <a:latin typeface="+mn-lt"/>
          <a:ea typeface="+mn-ea"/>
          <a:cs typeface="+mn-cs"/>
        </a:defRPr>
      </a:lvl2pPr>
      <a:lvl3pPr marL="857250" indent="-171450" algn="l" rtl="0" fontAlgn="base">
        <a:spcBef>
          <a:spcPct val="15000"/>
        </a:spcBef>
        <a:spcAft>
          <a:spcPct val="0"/>
        </a:spcAft>
        <a:buChar char="•"/>
        <a:defRPr sz="1800" kern="1200">
          <a:solidFill>
            <a:schemeClr val="tx1"/>
          </a:solidFill>
          <a:latin typeface="+mn-lt"/>
          <a:ea typeface="+mn-ea"/>
          <a:cs typeface="+mn-cs"/>
        </a:defRPr>
      </a:lvl3pPr>
      <a:lvl4pPr marL="1200150" indent="-171450" algn="l" rtl="0" fontAlgn="base">
        <a:spcBef>
          <a:spcPct val="15000"/>
        </a:spcBef>
        <a:spcAft>
          <a:spcPct val="0"/>
        </a:spcAft>
        <a:buChar char="–"/>
        <a:defRPr sz="1500" kern="1200">
          <a:solidFill>
            <a:schemeClr val="tx1"/>
          </a:solidFill>
          <a:latin typeface="+mn-lt"/>
          <a:ea typeface="+mn-ea"/>
          <a:cs typeface="+mn-cs"/>
        </a:defRPr>
      </a:lvl4pPr>
      <a:lvl5pPr marL="1543050" indent="-171450" algn="l" rtl="0" fontAlgn="base">
        <a:spcBef>
          <a:spcPct val="15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77553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D96905A-8EDB-40F0-81E5-A99510F651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90211" y="119270"/>
            <a:ext cx="868829" cy="868829"/>
          </a:xfrm>
          <a:prstGeom prst="rect">
            <a:avLst/>
          </a:prstGeom>
        </p:spPr>
      </p:pic>
    </p:spTree>
    <p:extLst>
      <p:ext uri="{BB962C8B-B14F-4D97-AF65-F5344CB8AC3E}">
        <p14:creationId xmlns:p14="http://schemas.microsoft.com/office/powerpoint/2010/main" val="200940195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D96905A-8EDB-40F0-81E5-A99510F651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90211" y="119270"/>
            <a:ext cx="868829" cy="868829"/>
          </a:xfrm>
          <a:prstGeom prst="rect">
            <a:avLst/>
          </a:prstGeom>
        </p:spPr>
      </p:pic>
    </p:spTree>
    <p:extLst>
      <p:ext uri="{BB962C8B-B14F-4D97-AF65-F5344CB8AC3E}">
        <p14:creationId xmlns:p14="http://schemas.microsoft.com/office/powerpoint/2010/main" val="3857564329"/>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D96905A-8EDB-40F0-81E5-A99510F651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90211" y="119270"/>
            <a:ext cx="868829" cy="868829"/>
          </a:xfrm>
          <a:prstGeom prst="rect">
            <a:avLst/>
          </a:prstGeom>
        </p:spPr>
      </p:pic>
    </p:spTree>
    <p:extLst>
      <p:ext uri="{BB962C8B-B14F-4D97-AF65-F5344CB8AC3E}">
        <p14:creationId xmlns:p14="http://schemas.microsoft.com/office/powerpoint/2010/main" val="88782252"/>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529EA950-7F74-4FC0-A81D-66BDC0609EC8}" type="datetimeFigureOut">
              <a:rPr lang="en-US" smtClean="0">
                <a:solidFill>
                  <a:prstClr val="black">
                    <a:tint val="75000"/>
                  </a:prstClr>
                </a:solidFill>
              </a:rPr>
              <a:pPr defTabSz="685800">
                <a:defRPr/>
              </a:pPr>
              <a:t>2/17/2025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D96905A-8EDB-40F0-81E5-A99510F651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90211" y="119270"/>
            <a:ext cx="868829" cy="868829"/>
          </a:xfrm>
          <a:prstGeom prst="rect">
            <a:avLst/>
          </a:prstGeom>
        </p:spPr>
      </p:pic>
    </p:spTree>
    <p:extLst>
      <p:ext uri="{BB962C8B-B14F-4D97-AF65-F5344CB8AC3E}">
        <p14:creationId xmlns:p14="http://schemas.microsoft.com/office/powerpoint/2010/main" val="523036458"/>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2.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7.wav"/><Relationship Id="rId7" Type="http://schemas.openxmlformats.org/officeDocument/2006/relationships/image" Target="../media/image22.GIF"/><Relationship Id="rId2" Type="http://schemas.openxmlformats.org/officeDocument/2006/relationships/audio" Target="../media/audio6.wav"/><Relationship Id="rId1" Type="http://schemas.openxmlformats.org/officeDocument/2006/relationships/slideLayout" Target="../slideLayouts/slideLayout78.xml"/><Relationship Id="rId6" Type="http://schemas.openxmlformats.org/officeDocument/2006/relationships/image" Target="../media/image21.GIF"/><Relationship Id="rId5" Type="http://schemas.openxmlformats.org/officeDocument/2006/relationships/image" Target="../media/image20.jpeg"/><Relationship Id="rId10" Type="http://schemas.openxmlformats.org/officeDocument/2006/relationships/image" Target="../media/image14.jpeg"/><Relationship Id="rId4" Type="http://schemas.openxmlformats.org/officeDocument/2006/relationships/image" Target="../media/image19.png"/><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2" Type="http://schemas.openxmlformats.org/officeDocument/2006/relationships/slideLayout" Target="../slideLayouts/slideLayout89.xml"/><Relationship Id="rId1" Type="http://schemas.openxmlformats.org/officeDocument/2006/relationships/tags" Target="../tags/tag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2" Type="http://schemas.openxmlformats.org/officeDocument/2006/relationships/slideLayout" Target="../slideLayouts/slideLayout101.xml"/><Relationship Id="rId1" Type="http://schemas.openxmlformats.org/officeDocument/2006/relationships/tags" Target="../tags/tag3.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2" Type="http://schemas.openxmlformats.org/officeDocument/2006/relationships/slideLayout" Target="../slideLayouts/slideLayout113.xml"/><Relationship Id="rId1" Type="http://schemas.openxmlformats.org/officeDocument/2006/relationships/tags" Target="../tags/tag4.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2" Type="http://schemas.openxmlformats.org/officeDocument/2006/relationships/slideLayout" Target="../slideLayouts/slideLayout125.xml"/><Relationship Id="rId1" Type="http://schemas.openxmlformats.org/officeDocument/2006/relationships/tags" Target="../tags/tag5.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4" descr="5"/>
          <p:cNvSpPr>
            <a:spLocks noChangeArrowheads="1"/>
          </p:cNvSpPr>
          <p:nvPr/>
        </p:nvSpPr>
        <p:spPr bwMode="gray">
          <a:xfrm>
            <a:off x="915988" y="3382569"/>
            <a:ext cx="742950" cy="55840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a:endParaRPr lang="vi-VN" sz="1350">
              <a:solidFill>
                <a:srgbClr val="000000"/>
              </a:solidFill>
              <a:latin typeface="Arial" panose="020B0604020202020204" pitchFamily="34" charset="0"/>
            </a:endParaRPr>
          </a:p>
        </p:txBody>
      </p:sp>
      <p:sp>
        <p:nvSpPr>
          <p:cNvPr id="2051" name="Rectangle 59"/>
          <p:cNvSpPr>
            <a:spLocks noChangeArrowheads="1"/>
          </p:cNvSpPr>
          <p:nvPr/>
        </p:nvSpPr>
        <p:spPr bwMode="gray">
          <a:xfrm>
            <a:off x="1703388" y="3986212"/>
            <a:ext cx="742950" cy="5572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a:endParaRPr lang="vi-VN" sz="1350">
              <a:solidFill>
                <a:srgbClr val="000000"/>
              </a:solidFill>
              <a:latin typeface="Arial" panose="020B0604020202020204" pitchFamily="34" charset="0"/>
            </a:endParaRPr>
          </a:p>
        </p:txBody>
      </p:sp>
      <p:sp>
        <p:nvSpPr>
          <p:cNvPr id="2052" name="Rectangle 54"/>
          <p:cNvSpPr>
            <a:spLocks noChangeArrowheads="1"/>
          </p:cNvSpPr>
          <p:nvPr/>
        </p:nvSpPr>
        <p:spPr bwMode="gray">
          <a:xfrm>
            <a:off x="128588" y="2778919"/>
            <a:ext cx="742950" cy="5572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a:endParaRPr lang="vi-VN" sz="1350">
              <a:solidFill>
                <a:srgbClr val="000000"/>
              </a:solidFill>
              <a:latin typeface="Arial" panose="020B0604020202020204" pitchFamily="34" charset="0"/>
            </a:endParaRPr>
          </a:p>
        </p:txBody>
      </p:sp>
      <p:grpSp>
        <p:nvGrpSpPr>
          <p:cNvPr id="2053" name="Group 75"/>
          <p:cNvGrpSpPr>
            <a:grpSpLocks/>
          </p:cNvGrpSpPr>
          <p:nvPr/>
        </p:nvGrpSpPr>
        <p:grpSpPr bwMode="auto">
          <a:xfrm>
            <a:off x="112715" y="4466037"/>
            <a:ext cx="8936037" cy="473869"/>
            <a:chOff x="71" y="3751"/>
            <a:chExt cx="5629" cy="398"/>
          </a:xfrm>
        </p:grpSpPr>
        <p:sp>
          <p:nvSpPr>
            <p:cNvPr id="11" name="Freeform 24"/>
            <p:cNvSpPr>
              <a:spLocks/>
            </p:cNvSpPr>
            <p:nvPr/>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rgbClr val="9BD3E5"/>
            </a:solidFill>
            <a:ln w="9525">
              <a:noFill/>
              <a:round/>
              <a:headEnd/>
              <a:tailEnd/>
            </a:ln>
            <a:effectLst/>
          </p:spPr>
          <p:txBody>
            <a:bodyPr/>
            <a:lstStyle/>
            <a:p>
              <a:pPr defTabSz="685800">
                <a:defRPr/>
              </a:pPr>
              <a:endParaRPr lang="en-US" sz="1350" kern="0">
                <a:solidFill>
                  <a:sysClr val="windowText" lastClr="000000"/>
                </a:solidFill>
                <a:latin typeface="Trebuchet MS"/>
              </a:endParaRPr>
            </a:p>
          </p:txBody>
        </p:sp>
        <p:sp>
          <p:nvSpPr>
            <p:cNvPr id="12" name="Freeform 25"/>
            <p:cNvSpPr>
              <a:spLocks/>
            </p:cNvSpPr>
            <p:nvPr/>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rgbClr val="357DA9"/>
            </a:solidFill>
            <a:ln w="9525">
              <a:noFill/>
              <a:round/>
              <a:headEnd/>
              <a:tailEnd/>
            </a:ln>
            <a:effectLst/>
          </p:spPr>
          <p:txBody>
            <a:bodyPr/>
            <a:lstStyle/>
            <a:p>
              <a:pPr defTabSz="685800">
                <a:defRPr/>
              </a:pPr>
              <a:endParaRPr lang="en-US" sz="1350" kern="0">
                <a:solidFill>
                  <a:sysClr val="windowText" lastClr="000000"/>
                </a:solidFill>
                <a:latin typeface="Trebuchet MS"/>
              </a:endParaRPr>
            </a:p>
          </p:txBody>
        </p:sp>
        <p:sp>
          <p:nvSpPr>
            <p:cNvPr id="13" name="Freeform 26"/>
            <p:cNvSpPr>
              <a:spLocks/>
            </p:cNvSpPr>
            <p:nvPr/>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defTabSz="685800">
                <a:defRPr/>
              </a:pPr>
              <a:endParaRPr lang="en-US" sz="1350" kern="0">
                <a:solidFill>
                  <a:sysClr val="windowText" lastClr="000000"/>
                </a:solidFill>
                <a:latin typeface="Trebuchet MS"/>
              </a:endParaRPr>
            </a:p>
          </p:txBody>
        </p:sp>
      </p:grpSp>
      <p:grpSp>
        <p:nvGrpSpPr>
          <p:cNvPr id="2054" name="Group 7"/>
          <p:cNvGrpSpPr>
            <a:grpSpLocks/>
          </p:cNvGrpSpPr>
          <p:nvPr/>
        </p:nvGrpSpPr>
        <p:grpSpPr bwMode="auto">
          <a:xfrm rot="10800000">
            <a:off x="6003925" y="1333503"/>
            <a:ext cx="2768600" cy="584597"/>
            <a:chOff x="1566" y="164"/>
            <a:chExt cx="1455" cy="425"/>
          </a:xfrm>
        </p:grpSpPr>
        <p:sp>
          <p:nvSpPr>
            <p:cNvPr id="15" name="Freeform 8"/>
            <p:cNvSpPr>
              <a:spLocks/>
            </p:cNvSpPr>
            <p:nvPr/>
          </p:nvSpPr>
          <p:spPr bwMode="gray">
            <a:xfrm>
              <a:off x="1894" y="468"/>
              <a:ext cx="38"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16" name="Freeform 9"/>
            <p:cNvSpPr>
              <a:spLocks/>
            </p:cNvSpPr>
            <p:nvPr/>
          </p:nvSpPr>
          <p:spPr bwMode="gray">
            <a:xfrm>
              <a:off x="2272" y="455"/>
              <a:ext cx="45" cy="138"/>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17" name="Freeform 10"/>
            <p:cNvSpPr>
              <a:spLocks/>
            </p:cNvSpPr>
            <p:nvPr/>
          </p:nvSpPr>
          <p:spPr bwMode="gray">
            <a:xfrm>
              <a:off x="1772"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18" name="Freeform 11"/>
            <p:cNvSpPr>
              <a:spLocks/>
            </p:cNvSpPr>
            <p:nvPr/>
          </p:nvSpPr>
          <p:spPr bwMode="gray">
            <a:xfrm>
              <a:off x="2795" y="378"/>
              <a:ext cx="143"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19" name="Freeform 12"/>
            <p:cNvSpPr>
              <a:spLocks/>
            </p:cNvSpPr>
            <p:nvPr/>
          </p:nvSpPr>
          <p:spPr bwMode="gray">
            <a:xfrm>
              <a:off x="2634" y="457"/>
              <a:ext cx="88"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0" name="Freeform 13"/>
            <p:cNvSpPr>
              <a:spLocks/>
            </p:cNvSpPr>
            <p:nvPr/>
          </p:nvSpPr>
          <p:spPr bwMode="gray">
            <a:xfrm>
              <a:off x="2433" y="405"/>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1" name="Freeform 14"/>
            <p:cNvSpPr>
              <a:spLocks/>
            </p:cNvSpPr>
            <p:nvPr/>
          </p:nvSpPr>
          <p:spPr bwMode="gray">
            <a:xfrm>
              <a:off x="1917" y="238"/>
              <a:ext cx="164" cy="357"/>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2" name="Freeform 15"/>
            <p:cNvSpPr>
              <a:spLocks/>
            </p:cNvSpPr>
            <p:nvPr/>
          </p:nvSpPr>
          <p:spPr bwMode="gray">
            <a:xfrm>
              <a:off x="2515" y="384"/>
              <a:ext cx="93" cy="209"/>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3" name="Freeform 16"/>
            <p:cNvSpPr>
              <a:spLocks/>
            </p:cNvSpPr>
            <p:nvPr/>
          </p:nvSpPr>
          <p:spPr bwMode="gray">
            <a:xfrm>
              <a:off x="1568" y="302"/>
              <a:ext cx="128" cy="293"/>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4" name="Freeform 17"/>
            <p:cNvSpPr>
              <a:spLocks/>
            </p:cNvSpPr>
            <p:nvPr/>
          </p:nvSpPr>
          <p:spPr bwMode="gray">
            <a:xfrm>
              <a:off x="2599" y="336"/>
              <a:ext cx="68" cy="254"/>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5" name="Freeform 18"/>
            <p:cNvSpPr>
              <a:spLocks/>
            </p:cNvSpPr>
            <p:nvPr/>
          </p:nvSpPr>
          <p:spPr bwMode="gray">
            <a:xfrm>
              <a:off x="1674" y="167"/>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6" name="Freeform 19"/>
            <p:cNvSpPr>
              <a:spLocks/>
            </p:cNvSpPr>
            <p:nvPr/>
          </p:nvSpPr>
          <p:spPr bwMode="gray">
            <a:xfrm>
              <a:off x="2066" y="366"/>
              <a:ext cx="100" cy="229"/>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7" name="Freeform 20"/>
            <p:cNvSpPr>
              <a:spLocks/>
            </p:cNvSpPr>
            <p:nvPr/>
          </p:nvSpPr>
          <p:spPr bwMode="gray">
            <a:xfrm>
              <a:off x="2922" y="366"/>
              <a:ext cx="100" cy="229"/>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8"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29" name="Freeform 22"/>
            <p:cNvSpPr>
              <a:spLocks/>
            </p:cNvSpPr>
            <p:nvPr/>
          </p:nvSpPr>
          <p:spPr bwMode="gray">
            <a:xfrm>
              <a:off x="2166" y="220"/>
              <a:ext cx="98" cy="370"/>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sp>
          <p:nvSpPr>
            <p:cNvPr id="30" name="Freeform 23"/>
            <p:cNvSpPr>
              <a:spLocks/>
            </p:cNvSpPr>
            <p:nvPr/>
          </p:nvSpPr>
          <p:spPr bwMode="gray">
            <a:xfrm>
              <a:off x="2709" y="220"/>
              <a:ext cx="97" cy="370"/>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defTabSz="685800">
                <a:defRPr/>
              </a:pPr>
              <a:endParaRPr lang="en-US" sz="1350" kern="0">
                <a:solidFill>
                  <a:sysClr val="windowText" lastClr="000000"/>
                </a:solidFill>
                <a:latin typeface="Trebuchet MS"/>
              </a:endParaRPr>
            </a:p>
          </p:txBody>
        </p:sp>
      </p:grpSp>
      <p:sp>
        <p:nvSpPr>
          <p:cNvPr id="2056" name="Rectangle 28"/>
          <p:cNvSpPr>
            <a:spLocks noChangeArrowheads="1"/>
          </p:cNvSpPr>
          <p:nvPr/>
        </p:nvSpPr>
        <p:spPr bwMode="gray">
          <a:xfrm>
            <a:off x="114302" y="4957765"/>
            <a:ext cx="8931275" cy="122635"/>
          </a:xfrm>
          <a:prstGeom prst="rect">
            <a:avLst/>
          </a:prstGeom>
          <a:solidFill>
            <a:srgbClr val="58BE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a:endParaRPr lang="vi-VN" sz="1350">
              <a:solidFill>
                <a:srgbClr val="000000"/>
              </a:solidFill>
              <a:latin typeface="Arial" panose="020B0604020202020204" pitchFamily="34" charset="0"/>
            </a:endParaRPr>
          </a:p>
        </p:txBody>
      </p:sp>
      <p:grpSp>
        <p:nvGrpSpPr>
          <p:cNvPr id="2057" name="Group 74"/>
          <p:cNvGrpSpPr>
            <a:grpSpLocks/>
          </p:cNvGrpSpPr>
          <p:nvPr/>
        </p:nvGrpSpPr>
        <p:grpSpPr bwMode="auto">
          <a:xfrm>
            <a:off x="85727" y="377230"/>
            <a:ext cx="8982075" cy="808390"/>
            <a:chOff x="54" y="538"/>
            <a:chExt cx="5658" cy="713"/>
          </a:xfrm>
        </p:grpSpPr>
        <p:sp>
          <p:nvSpPr>
            <p:cNvPr id="34" name="Freeform 30"/>
            <p:cNvSpPr>
              <a:spLocks/>
            </p:cNvSpPr>
            <p:nvPr/>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rgbClr val="9BD3E5"/>
            </a:solidFill>
            <a:ln w="9525">
              <a:noFill/>
              <a:round/>
              <a:headEnd/>
              <a:tailEnd/>
            </a:ln>
            <a:effectLst/>
          </p:spPr>
          <p:txBody>
            <a:bodyPr/>
            <a:lstStyle/>
            <a:p>
              <a:pPr defTabSz="685800">
                <a:defRPr/>
              </a:pPr>
              <a:endParaRPr lang="en-US" sz="1350" kern="0">
                <a:solidFill>
                  <a:sysClr val="windowText" lastClr="000000"/>
                </a:solidFill>
                <a:latin typeface="Trebuchet MS"/>
              </a:endParaRPr>
            </a:p>
          </p:txBody>
        </p:sp>
        <p:sp>
          <p:nvSpPr>
            <p:cNvPr id="35" name="Freeform 31"/>
            <p:cNvSpPr>
              <a:spLocks/>
            </p:cNvSpPr>
            <p:nvPr/>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rgbClr val="357DA9"/>
            </a:solidFill>
            <a:ln w="9525">
              <a:noFill/>
              <a:round/>
              <a:headEnd/>
              <a:tailEnd/>
            </a:ln>
            <a:effectLst/>
          </p:spPr>
          <p:txBody>
            <a:bodyPr/>
            <a:lstStyle/>
            <a:p>
              <a:pPr algn="ctr" defTabSz="685800">
                <a:defRPr/>
              </a:pPr>
              <a:r>
                <a:rPr lang="en-US" sz="1500" b="1" kern="0">
                  <a:solidFill>
                    <a:srgbClr val="FFFF00"/>
                  </a:solidFill>
                  <a:latin typeface="Times New Roman" panose="02020603050405020304" pitchFamily="18" charset="0"/>
                  <a:cs typeface="Times New Roman" panose="02020603050405020304" pitchFamily="18" charset="0"/>
                </a:rPr>
                <a:t>ỦY BAN NHÂN DÂN HUYỆN AN LÃO</a:t>
              </a:r>
            </a:p>
            <a:p>
              <a:pPr algn="ctr" defTabSz="685800">
                <a:defRPr/>
              </a:pPr>
              <a:r>
                <a:rPr lang="en-US" sz="1500" b="1" kern="0">
                  <a:solidFill>
                    <a:srgbClr val="FFFF00"/>
                  </a:solidFill>
                  <a:latin typeface="Times New Roman" panose="02020603050405020304" pitchFamily="18" charset="0"/>
                  <a:cs typeface="Times New Roman" panose="02020603050405020304" pitchFamily="18" charset="0"/>
                </a:rPr>
                <a:t>TRƯỜNG TIỂU HỌC AN TIẾN</a:t>
              </a:r>
            </a:p>
          </p:txBody>
        </p:sp>
        <p:sp>
          <p:nvSpPr>
            <p:cNvPr id="36" name="Freeform 32"/>
            <p:cNvSpPr>
              <a:spLocks/>
            </p:cNvSpPr>
            <p:nvPr/>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defTabSz="685800">
                <a:defRPr/>
              </a:pPr>
              <a:endParaRPr lang="en-US" sz="1350" kern="0">
                <a:solidFill>
                  <a:sysClr val="windowText" lastClr="000000"/>
                </a:solidFill>
                <a:latin typeface="Trebuchet MS"/>
              </a:endParaRPr>
            </a:p>
          </p:txBody>
        </p:sp>
      </p:grpSp>
      <p:sp>
        <p:nvSpPr>
          <p:cNvPr id="2058" name="Rectangle 42"/>
          <p:cNvSpPr>
            <a:spLocks noChangeArrowheads="1"/>
          </p:cNvSpPr>
          <p:nvPr/>
        </p:nvSpPr>
        <p:spPr bwMode="gray">
          <a:xfrm>
            <a:off x="915988" y="3994550"/>
            <a:ext cx="741362" cy="558403"/>
          </a:xfrm>
          <a:prstGeom prst="rect">
            <a:avLst/>
          </a:prstGeom>
          <a:solidFill>
            <a:srgbClr val="D7D7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a:endParaRPr lang="vi-VN" sz="1350">
              <a:solidFill>
                <a:srgbClr val="000000"/>
              </a:solidFill>
              <a:latin typeface="Arial" panose="020B0604020202020204" pitchFamily="34" charset="0"/>
            </a:endParaRPr>
          </a:p>
        </p:txBody>
      </p:sp>
      <p:sp>
        <p:nvSpPr>
          <p:cNvPr id="2059" name="Rectangle 37" descr="6"/>
          <p:cNvSpPr>
            <a:spLocks noChangeArrowheads="1"/>
          </p:cNvSpPr>
          <p:nvPr/>
        </p:nvSpPr>
        <p:spPr bwMode="gray">
          <a:xfrm>
            <a:off x="1703388" y="3986212"/>
            <a:ext cx="742950" cy="5572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a:endParaRPr lang="vi-VN" sz="1350">
              <a:solidFill>
                <a:srgbClr val="000000"/>
              </a:solidFill>
              <a:latin typeface="Arial" panose="020B0604020202020204" pitchFamily="34" charset="0"/>
            </a:endParaRPr>
          </a:p>
        </p:txBody>
      </p:sp>
      <p:pic>
        <p:nvPicPr>
          <p:cNvPr id="2060" name="Picture 43"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30177" y="2183606"/>
            <a:ext cx="1347788" cy="114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Rectangle 53"/>
          <p:cNvSpPr>
            <a:spLocks noChangeArrowheads="1"/>
          </p:cNvSpPr>
          <p:nvPr/>
        </p:nvSpPr>
        <p:spPr bwMode="auto">
          <a:xfrm>
            <a:off x="4696342" y="456166"/>
            <a:ext cx="1847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5800"/>
            <a:endParaRPr lang="en-US" sz="2100" dirty="0">
              <a:solidFill>
                <a:prstClr val="white"/>
              </a:solidFill>
              <a:latin typeface="Trebuchet MS"/>
            </a:endParaRPr>
          </a:p>
        </p:txBody>
      </p:sp>
      <p:sp>
        <p:nvSpPr>
          <p:cNvPr id="2064" name="Title 1"/>
          <p:cNvSpPr txBox="1">
            <a:spLocks/>
          </p:cNvSpPr>
          <p:nvPr/>
        </p:nvSpPr>
        <p:spPr bwMode="auto">
          <a:xfrm>
            <a:off x="-102230" y="1152010"/>
            <a:ext cx="9246230" cy="171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defTabSz="685800"/>
            <a:r>
              <a:rPr lang="en-US" sz="3200" b="1" dirty="0">
                <a:solidFill>
                  <a:srgbClr val="FF0000"/>
                </a:solidFill>
                <a:latin typeface="Times New Roman" panose="02020603050405020304" pitchFamily="18" charset="0"/>
                <a:cs typeface="Times New Roman" panose="02020603050405020304" pitchFamily="18" charset="0"/>
              </a:rPr>
              <a:t>CHÀO MỪNG QUÝ THẦY CÔ</a:t>
            </a:r>
          </a:p>
          <a:p>
            <a:pPr algn="ctr" defTabSz="685800"/>
            <a:r>
              <a:rPr lang="en-US" sz="3200" b="1" dirty="0">
                <a:solidFill>
                  <a:srgbClr val="FF0000"/>
                </a:solidFill>
                <a:latin typeface="Times New Roman" panose="02020603050405020304" pitchFamily="18" charset="0"/>
                <a:cs typeface="Times New Roman" panose="02020603050405020304" pitchFamily="18" charset="0"/>
              </a:rPr>
              <a:t>VỀ DỰ GIỜ THĂM LỚP 2B </a:t>
            </a:r>
            <a:endParaRPr lang="id-ID" sz="3200" b="1" dirty="0">
              <a:solidFill>
                <a:srgbClr val="FF0000"/>
              </a:solidFill>
              <a:latin typeface="Times New Roman" panose="02020603050405020304" pitchFamily="18" charset="0"/>
              <a:cs typeface="Times New Roman" panose="02020603050405020304" pitchFamily="18" charset="0"/>
            </a:endParaRPr>
          </a:p>
        </p:txBody>
      </p:sp>
      <p:sp>
        <p:nvSpPr>
          <p:cNvPr id="2065" name="Rectangle 3"/>
          <p:cNvSpPr txBox="1">
            <a:spLocks noChangeArrowheads="1"/>
          </p:cNvSpPr>
          <p:nvPr/>
        </p:nvSpPr>
        <p:spPr bwMode="gray">
          <a:xfrm>
            <a:off x="2281239" y="3043237"/>
            <a:ext cx="5491162" cy="614363"/>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defTabSz="685800" eaLnBrk="1" hangingPunct="1"/>
            <a:endParaRPr lang="en-US" sz="1500">
              <a:solidFill>
                <a:srgbClr val="CC3300"/>
              </a:solidFill>
              <a:latin typeface="Arial" pitchFamily="34" charset="0"/>
            </a:endParaRPr>
          </a:p>
        </p:txBody>
      </p:sp>
      <p:sp>
        <p:nvSpPr>
          <p:cNvPr id="39" name="Title 1"/>
          <p:cNvSpPr txBox="1">
            <a:spLocks/>
          </p:cNvSpPr>
          <p:nvPr/>
        </p:nvSpPr>
        <p:spPr bwMode="auto">
          <a:xfrm>
            <a:off x="-102230" y="1723633"/>
            <a:ext cx="8870950" cy="15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defTabSz="685800"/>
            <a:endParaRPr lang="id-ID"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3635896" y="888604"/>
            <a:ext cx="18002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Rectangle 1"/>
          <p:cNvSpPr/>
          <p:nvPr/>
        </p:nvSpPr>
        <p:spPr>
          <a:xfrm>
            <a:off x="3108120" y="2987612"/>
            <a:ext cx="5458901" cy="1392945"/>
          </a:xfrm>
          <a:prstGeom prst="rect">
            <a:avLst/>
          </a:prstGeom>
        </p:spPr>
        <p:txBody>
          <a:bodyPr wrap="square">
            <a:spAutoFit/>
          </a:bodyPr>
          <a:lstStyle/>
          <a:p>
            <a:pPr>
              <a:lnSpc>
                <a:spcPct val="120000"/>
              </a:lnSpc>
            </a:pPr>
            <a:r>
              <a:rPr lang="en-US" altLang="en-US" b="1" dirty="0" err="1">
                <a:solidFill>
                  <a:srgbClr val="0000FF"/>
                </a:solidFill>
                <a:latin typeface="Times New Roman" panose="02020603050405020304" pitchFamily="18" charset="0"/>
                <a:cs typeface="Times New Roman" panose="02020603050405020304" pitchFamily="18" charset="0"/>
              </a:rPr>
              <a:t>Người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thực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Nguyễn</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Thị</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Diệu</a:t>
            </a:r>
            <a:endParaRPr lang="en-US" altLang="en-US" b="1" i="1" dirty="0">
              <a:solidFill>
                <a:srgbClr val="0000FF"/>
              </a:solidFill>
              <a:latin typeface="Times New Roman" panose="02020603050405020304" pitchFamily="18" charset="0"/>
              <a:cs typeface="Times New Roman" panose="02020603050405020304" pitchFamily="18" charset="0"/>
            </a:endParaRPr>
          </a:p>
          <a:p>
            <a:pPr>
              <a:lnSpc>
                <a:spcPct val="120000"/>
              </a:lnSpc>
            </a:pPr>
            <a:r>
              <a:rPr lang="en-US" altLang="en-US" b="1" dirty="0" err="1">
                <a:solidFill>
                  <a:srgbClr val="0000FF"/>
                </a:solidFill>
                <a:latin typeface="Times New Roman" panose="02020603050405020304" pitchFamily="18" charset="0"/>
                <a:cs typeface="Times New Roman" panose="02020603050405020304" pitchFamily="18" charset="0"/>
              </a:rPr>
              <a:t>Trình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độ</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chuyên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môn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Đại</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học</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Giáo</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dục</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Tiểu</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học</a:t>
            </a:r>
            <a:endParaRPr lang="en-US" altLang="en-US" b="1" i="1" dirty="0">
              <a:solidFill>
                <a:srgbClr val="0000FF"/>
              </a:solidFill>
              <a:latin typeface="Times New Roman" panose="02020603050405020304" pitchFamily="18" charset="0"/>
              <a:cs typeface="Times New Roman" panose="02020603050405020304" pitchFamily="18" charset="0"/>
            </a:endParaRPr>
          </a:p>
          <a:p>
            <a:pPr>
              <a:lnSpc>
                <a:spcPct val="120000"/>
              </a:lnSpc>
            </a:pPr>
            <a:r>
              <a:rPr lang="en-US" altLang="en-US" b="1" dirty="0" err="1">
                <a:solidFill>
                  <a:srgbClr val="0000FF"/>
                </a:solidFill>
                <a:latin typeface="Times New Roman" panose="02020603050405020304" pitchFamily="18" charset="0"/>
                <a:cs typeface="Times New Roman" panose="02020603050405020304" pitchFamily="18" charset="0"/>
              </a:rPr>
              <a:t>Chức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vụ</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Giáo</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viên</a:t>
            </a:r>
            <a:r>
              <a:rPr lang="en-US" altLang="en-US" b="1" i="1" dirty="0">
                <a:solidFill>
                  <a:srgbClr val="0000FF"/>
                </a:solidFill>
                <a:latin typeface="Times New Roman" panose="02020603050405020304" pitchFamily="18" charset="0"/>
                <a:cs typeface="Times New Roman" panose="02020603050405020304" pitchFamily="18" charset="0"/>
              </a:rPr>
              <a:t> </a:t>
            </a:r>
          </a:p>
          <a:p>
            <a:pPr>
              <a:lnSpc>
                <a:spcPct val="120000"/>
              </a:lnSpc>
            </a:pPr>
            <a:r>
              <a:rPr lang="en-US" altLang="en-US" b="1" dirty="0" err="1">
                <a:solidFill>
                  <a:srgbClr val="0000FF"/>
                </a:solidFill>
                <a:latin typeface="Times New Roman" panose="02020603050405020304" pitchFamily="18" charset="0"/>
                <a:cs typeface="Times New Roman" panose="02020603050405020304" pitchFamily="18" charset="0"/>
              </a:rPr>
              <a:t>Đơn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vị</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Trường</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Tiểu</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học</a:t>
            </a:r>
            <a:r>
              <a:rPr lang="en-US" altLang="en-US" b="1" i="1" dirty="0">
                <a:solidFill>
                  <a:srgbClr val="0000FF"/>
                </a:solidFill>
                <a:latin typeface="Times New Roman" panose="02020603050405020304" pitchFamily="18" charset="0"/>
                <a:cs typeface="Times New Roman" panose="02020603050405020304" pitchFamily="18" charset="0"/>
              </a:rPr>
              <a:t> An </a:t>
            </a:r>
            <a:r>
              <a:rPr lang="en-US" altLang="en-US" b="1" i="1" dirty="0" err="1">
                <a:solidFill>
                  <a:srgbClr val="0000FF"/>
                </a:solidFill>
                <a:latin typeface="Times New Roman" panose="02020603050405020304" pitchFamily="18" charset="0"/>
                <a:cs typeface="Times New Roman" panose="02020603050405020304" pitchFamily="18" charset="0"/>
              </a:rPr>
              <a:t>Tiến</a:t>
            </a:r>
            <a:endParaRPr lang="en-US" altLang="en-US"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86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D56D5-35EC-4943-A883-E5C27A58F71D}"/>
              </a:ext>
            </a:extLst>
          </p:cNvPr>
          <p:cNvSpPr/>
          <p:nvPr/>
        </p:nvSpPr>
        <p:spPr>
          <a:xfrm>
            <a:off x="107504" y="1779662"/>
            <a:ext cx="8892480" cy="2223686"/>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solidFill>
                  <a:srgbClr val="FF0000"/>
                </a:solidFill>
                <a:effectLst/>
                <a:uLnTx/>
                <a:uFillTx/>
                <a:latin typeface="Times New Roman" panose="02020603050405020304" pitchFamily="18" charset="0"/>
                <a:ea typeface="微软雅黑"/>
                <a:cs typeface="Times New Roman" panose="02020603050405020304" pitchFamily="18" charset="0"/>
              </a:rPr>
              <a:t>Sức</a:t>
            </a:r>
            <a:r>
              <a:rPr kumimoji="0" lang="en-GB" sz="3500" b="1" i="0" u="none" strike="noStrike" kern="1200" cap="none" spc="0" normalizeH="0" noProof="0">
                <a:ln/>
                <a:solidFill>
                  <a:srgbClr val="FF0000"/>
                </a:solidFill>
                <a:effectLst/>
                <a:uLnTx/>
                <a:uFillTx/>
                <a:latin typeface="Times New Roman" panose="02020603050405020304" pitchFamily="18" charset="0"/>
                <a:ea typeface="微软雅黑"/>
                <a:cs typeface="Times New Roman" panose="02020603050405020304" pitchFamily="18" charset="0"/>
              </a:rPr>
              <a:t> đề kháng </a:t>
            </a:r>
            <a:r>
              <a:rPr kumimoji="0" lang="en-GB" sz="3500" b="1" i="0" u="none" strike="noStrike" kern="1200" cap="none" spc="0" normalizeH="0" noProof="0">
                <a:ln/>
                <a:solidFill>
                  <a:srgbClr val="0070C0"/>
                </a:solidFill>
                <a:effectLst/>
                <a:uLnTx/>
                <a:uFillTx/>
                <a:latin typeface="Times New Roman" panose="02020603050405020304" pitchFamily="18" charset="0"/>
                <a:ea typeface="微软雅黑"/>
                <a:cs typeface="Times New Roman" panose="02020603050405020304" pitchFamily="18" charset="0"/>
              </a:rPr>
              <a:t>là khả năng phòng vệ của cơ thể, chống lại sự tấn công của các yếu tố </a:t>
            </a:r>
          </a:p>
          <a:p>
            <a:pPr marL="0" marR="0" lvl="0" indent="0" algn="ctr" defTabSz="685808"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noProof="0">
                <a:ln/>
                <a:solidFill>
                  <a:srgbClr val="0070C0"/>
                </a:solidFill>
                <a:effectLst/>
                <a:uLnTx/>
                <a:uFillTx/>
                <a:latin typeface="Times New Roman" panose="02020603050405020304" pitchFamily="18" charset="0"/>
                <a:ea typeface="微软雅黑"/>
                <a:cs typeface="Times New Roman" panose="02020603050405020304" pitchFamily="18" charset="0"/>
              </a:rPr>
              <a:t>gây hại như bệnh nhiễm trùng do virus, </a:t>
            </a:r>
          </a:p>
          <a:p>
            <a:pPr marL="0" marR="0" lvl="0" indent="0" algn="ctr" defTabSz="685808"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noProof="0">
                <a:ln/>
                <a:solidFill>
                  <a:srgbClr val="0070C0"/>
                </a:solidFill>
                <a:effectLst/>
                <a:uLnTx/>
                <a:uFillTx/>
                <a:latin typeface="Times New Roman" panose="02020603050405020304" pitchFamily="18" charset="0"/>
                <a:ea typeface="微软雅黑"/>
                <a:cs typeface="Times New Roman" panose="02020603050405020304" pitchFamily="18" charset="0"/>
              </a:rPr>
              <a:t>vi khuẩn… gây ra.</a:t>
            </a:r>
            <a:endParaRPr kumimoji="0" lang="en-US" sz="3500" b="1" i="0" u="none" strike="noStrike" kern="1200" cap="none" spc="0" normalizeH="0" baseline="0" noProof="0">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366D56D5-35EC-4943-A883-E5C27A58F71D}"/>
              </a:ext>
            </a:extLst>
          </p:cNvPr>
          <p:cNvSpPr/>
          <p:nvPr/>
        </p:nvSpPr>
        <p:spPr>
          <a:xfrm>
            <a:off x="2123728" y="483518"/>
            <a:ext cx="4283968" cy="684803"/>
          </a:xfrm>
          <a:prstGeom prst="rect">
            <a:avLst/>
          </a:prstGeom>
          <a:solidFill>
            <a:schemeClr val="accent6">
              <a:lumMod val="40000"/>
              <a:lumOff val="60000"/>
            </a:schemeClr>
          </a:solid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GB" sz="4000" b="1" dirty="0">
                <a:ln/>
                <a:solidFill>
                  <a:srgbClr val="FF0000"/>
                </a:solidFill>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KHÁM</a:t>
            </a:r>
            <a:r>
              <a:rPr kumimoji="0" lang="en-GB" sz="4000" b="1" i="0" u="none" strike="noStrike" kern="1200" cap="none" spc="0" normalizeH="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PHÁ</a:t>
            </a:r>
            <a:endParaRPr kumimoji="0" lang="en-US" sz="35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3278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5DE3-9066-944B-428A-6EF9E4613797}"/>
            </a:ext>
          </a:extLst>
        </p:cNvPr>
        <p:cNvGrpSpPr/>
        <p:nvPr/>
      </p:nvGrpSpPr>
      <p:grpSpPr>
        <a:xfrm>
          <a:off x="0" y="0"/>
          <a:ext cx="0" cy="0"/>
          <a:chOff x="0" y="0"/>
          <a:chExt cx="0" cy="0"/>
        </a:xfrm>
      </p:grpSpPr>
      <p:graphicFrame>
        <p:nvGraphicFramePr>
          <p:cNvPr id="2" name="Sơ đồ 1">
            <a:extLst>
              <a:ext uri="{FF2B5EF4-FFF2-40B4-BE49-F238E27FC236}">
                <a16:creationId xmlns:a16="http://schemas.microsoft.com/office/drawing/2014/main" id="{C7370A4F-6149-C172-8911-7B8BF46FD7F4}"/>
              </a:ext>
            </a:extLst>
          </p:cNvPr>
          <p:cNvGraphicFramePr/>
          <p:nvPr>
            <p:extLst>
              <p:ext uri="{D42A27DB-BD31-4B8C-83A1-F6EECF244321}">
                <p14:modId xmlns:p14="http://schemas.microsoft.com/office/powerpoint/2010/main" val="3277673112"/>
              </p:ext>
            </p:extLst>
          </p:nvPr>
        </p:nvGraphicFramePr>
        <p:xfrm>
          <a:off x="0" y="57150"/>
          <a:ext cx="9036496"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5707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 young elementary school girl standing confidently inside a glowing protective circle, surrounded by various bacteria and viruses trying to attack but unable to penetrate the barrier. The bacteria and viruses are colorful, exaggerated, and appear frustrated as they bounce off the shield. The protective circle emits a strong, bright aura, symbolizing immunity and safety. The background is neutral to highlight the contrast between the girl and the surrounding germ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2483768" y="2283718"/>
            <a:ext cx="3744416" cy="369332"/>
          </a:xfrm>
          <a:prstGeom prst="rect">
            <a:avLst/>
          </a:prstGeom>
          <a:noFill/>
        </p:spPr>
        <p:txBody>
          <a:bodyPr wrap="square" rtlCol="0">
            <a:spAutoFit/>
          </a:bodyPr>
          <a:lstStyle/>
          <a:p>
            <a:r>
              <a:rPr lang="en-GB"/>
              <a:t>ẢNH PHIẾU TĂNG SỨC ĐỀ KHÁNG</a:t>
            </a:r>
            <a:endParaRPr lang="en-US"/>
          </a:p>
        </p:txBody>
      </p:sp>
      <p:pic>
        <p:nvPicPr>
          <p:cNvPr id="7" name="Picture 6">
            <a:extLst>
              <a:ext uri="{FF2B5EF4-FFF2-40B4-BE49-F238E27FC236}">
                <a16:creationId xmlns:a16="http://schemas.microsoft.com/office/drawing/2014/main" id="{A292F0EA-172D-AD50-2C1D-3DB96381A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7" y="0"/>
            <a:ext cx="4896544" cy="5143500"/>
          </a:xfrm>
          <a:prstGeom prst="rect">
            <a:avLst/>
          </a:prstGeom>
        </p:spPr>
      </p:pic>
      <p:pic>
        <p:nvPicPr>
          <p:cNvPr id="9" name="Picture 8">
            <a:extLst>
              <a:ext uri="{FF2B5EF4-FFF2-40B4-BE49-F238E27FC236}">
                <a16:creationId xmlns:a16="http://schemas.microsoft.com/office/drawing/2014/main" id="{3375ACB7-3A36-1570-2270-5D01D9665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1999" cy="5092030"/>
          </a:xfrm>
          <a:prstGeom prst="rect">
            <a:avLst/>
          </a:prstGeom>
        </p:spPr>
      </p:pic>
    </p:spTree>
    <p:extLst>
      <p:ext uri="{BB962C8B-B14F-4D97-AF65-F5344CB8AC3E}">
        <p14:creationId xmlns:p14="http://schemas.microsoft.com/office/powerpoint/2010/main" val="54686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ơ đồ 1">
            <a:extLst>
              <a:ext uri="{FF2B5EF4-FFF2-40B4-BE49-F238E27FC236}">
                <a16:creationId xmlns:a16="http://schemas.microsoft.com/office/drawing/2014/main" id="{A8CAA0AA-1E14-E0AF-641F-2B7A25266A67}"/>
              </a:ext>
            </a:extLst>
          </p:cNvPr>
          <p:cNvGraphicFramePr/>
          <p:nvPr>
            <p:extLst>
              <p:ext uri="{D42A27DB-BD31-4B8C-83A1-F6EECF244321}">
                <p14:modId xmlns:p14="http://schemas.microsoft.com/office/powerpoint/2010/main" val="1087114514"/>
              </p:ext>
            </p:extLst>
          </p:nvPr>
        </p:nvGraphicFramePr>
        <p:xfrm>
          <a:off x="0" y="57150"/>
          <a:ext cx="9144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Hộp Văn bản 4">
            <a:extLst>
              <a:ext uri="{FF2B5EF4-FFF2-40B4-BE49-F238E27FC236}">
                <a16:creationId xmlns:a16="http://schemas.microsoft.com/office/drawing/2014/main" id="{CD4F8936-9609-1BDC-78BC-E7D0EF6AB85B}"/>
              </a:ext>
            </a:extLst>
          </p:cNvPr>
          <p:cNvSpPr txBox="1"/>
          <p:nvPr/>
        </p:nvSpPr>
        <p:spPr>
          <a:xfrm>
            <a:off x="4972050" y="3651870"/>
            <a:ext cx="2171700" cy="1200329"/>
          </a:xfrm>
          <a:prstGeom prst="rect">
            <a:avLst/>
          </a:prstGeom>
          <a:noFill/>
        </p:spPr>
        <p:txBody>
          <a:bodyPr wrap="square" rtlCol="0">
            <a:spAutoFit/>
          </a:bodyPr>
          <a:lstStyle/>
          <a:p>
            <a:pPr algn="ctr" defTabSz="457200"/>
            <a:r>
              <a:rPr lang="en-US" sz="2400" b="1" dirty="0" err="1">
                <a:solidFill>
                  <a:srgbClr val="E79207"/>
                </a:solidFill>
                <a:latin typeface="Times New Roman" panose="02020603050405020304" pitchFamily="18" charset="0"/>
                <a:cs typeface="Times New Roman" panose="02020603050405020304" pitchFamily="18" charset="0"/>
              </a:rPr>
              <a:t>Vệ</a:t>
            </a:r>
            <a:r>
              <a:rPr lang="en-US" sz="2400" b="1" dirty="0">
                <a:solidFill>
                  <a:srgbClr val="E79207"/>
                </a:solidFill>
                <a:latin typeface="Times New Roman" panose="02020603050405020304" pitchFamily="18" charset="0"/>
                <a:cs typeface="Times New Roman" panose="02020603050405020304" pitchFamily="18" charset="0"/>
              </a:rPr>
              <a:t> </a:t>
            </a:r>
            <a:r>
              <a:rPr lang="en-US" sz="2400" b="1" dirty="0" err="1">
                <a:solidFill>
                  <a:srgbClr val="E79207"/>
                </a:solidFill>
                <a:latin typeface="Times New Roman" panose="02020603050405020304" pitchFamily="18" charset="0"/>
                <a:cs typeface="Times New Roman" panose="02020603050405020304" pitchFamily="18" charset="0"/>
              </a:rPr>
              <a:t>sinh</a:t>
            </a:r>
            <a:r>
              <a:rPr lang="en-US" sz="2400" b="1" dirty="0">
                <a:solidFill>
                  <a:srgbClr val="E79207"/>
                </a:solidFill>
                <a:latin typeface="Times New Roman" panose="02020603050405020304" pitchFamily="18" charset="0"/>
                <a:cs typeface="Times New Roman" panose="02020603050405020304" pitchFamily="18" charset="0"/>
              </a:rPr>
              <a:t> </a:t>
            </a:r>
          </a:p>
          <a:p>
            <a:pPr algn="ctr" defTabSz="457200"/>
            <a:r>
              <a:rPr lang="en-US" sz="2400" b="1" dirty="0" err="1">
                <a:solidFill>
                  <a:srgbClr val="E79207"/>
                </a:solidFill>
                <a:latin typeface="Times New Roman" panose="02020603050405020304" pitchFamily="18" charset="0"/>
                <a:cs typeface="Times New Roman" panose="02020603050405020304" pitchFamily="18" charset="0"/>
              </a:rPr>
              <a:t>cá</a:t>
            </a:r>
            <a:r>
              <a:rPr lang="en-US" sz="2400" b="1" dirty="0">
                <a:solidFill>
                  <a:srgbClr val="E79207"/>
                </a:solidFill>
                <a:latin typeface="Times New Roman" panose="02020603050405020304" pitchFamily="18" charset="0"/>
                <a:cs typeface="Times New Roman" panose="02020603050405020304" pitchFamily="18" charset="0"/>
              </a:rPr>
              <a:t> </a:t>
            </a:r>
            <a:r>
              <a:rPr lang="en-US" sz="2400" b="1" dirty="0" err="1">
                <a:solidFill>
                  <a:srgbClr val="E79207"/>
                </a:solidFill>
                <a:latin typeface="Times New Roman" panose="02020603050405020304" pitchFamily="18" charset="0"/>
                <a:cs typeface="Times New Roman" panose="02020603050405020304" pitchFamily="18" charset="0"/>
              </a:rPr>
              <a:t>nhân</a:t>
            </a:r>
            <a:endParaRPr lang="en-US" sz="2400" b="1" dirty="0">
              <a:solidFill>
                <a:srgbClr val="E79207"/>
              </a:solidFill>
              <a:latin typeface="Times New Roman" panose="02020603050405020304" pitchFamily="18" charset="0"/>
              <a:cs typeface="Times New Roman" panose="02020603050405020304" pitchFamily="18" charset="0"/>
            </a:endParaRPr>
          </a:p>
          <a:p>
            <a:pPr algn="ctr" defTabSz="457200"/>
            <a:r>
              <a:rPr lang="en-US" sz="2400" b="1" dirty="0">
                <a:solidFill>
                  <a:srgbClr val="E79207"/>
                </a:solidFill>
                <a:latin typeface="Times New Roman" panose="02020603050405020304" pitchFamily="18" charset="0"/>
                <a:cs typeface="Times New Roman" panose="02020603050405020304" pitchFamily="18" charset="0"/>
              </a:rPr>
              <a:t> </a:t>
            </a:r>
            <a:r>
              <a:rPr lang="en-US" sz="2400" b="1" dirty="0" err="1">
                <a:solidFill>
                  <a:srgbClr val="E79207"/>
                </a:solidFill>
                <a:latin typeface="Times New Roman" panose="02020603050405020304" pitchFamily="18" charset="0"/>
                <a:cs typeface="Times New Roman" panose="02020603050405020304" pitchFamily="18" charset="0"/>
              </a:rPr>
              <a:t>sạch</a:t>
            </a:r>
            <a:r>
              <a:rPr lang="en-US" sz="2400" b="1" dirty="0">
                <a:solidFill>
                  <a:srgbClr val="E79207"/>
                </a:solidFill>
                <a:latin typeface="Times New Roman" panose="02020603050405020304" pitchFamily="18" charset="0"/>
                <a:cs typeface="Times New Roman" panose="02020603050405020304" pitchFamily="18" charset="0"/>
              </a:rPr>
              <a:t> </a:t>
            </a:r>
            <a:r>
              <a:rPr lang="en-US" sz="2400" b="1" dirty="0" err="1">
                <a:solidFill>
                  <a:srgbClr val="E79207"/>
                </a:solidFill>
                <a:latin typeface="Times New Roman" panose="02020603050405020304" pitchFamily="18" charset="0"/>
                <a:cs typeface="Times New Roman" panose="02020603050405020304" pitchFamily="18" charset="0"/>
              </a:rPr>
              <a:t>sẽ</a:t>
            </a:r>
            <a:endParaRPr lang="en-US" sz="2400" b="1" dirty="0">
              <a:solidFill>
                <a:srgbClr val="E79207"/>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6FA27828-97D8-A07D-6F29-C5CC7F9D5183}"/>
              </a:ext>
            </a:extLst>
          </p:cNvPr>
          <p:cNvSpPr txBox="1"/>
          <p:nvPr/>
        </p:nvSpPr>
        <p:spPr>
          <a:xfrm>
            <a:off x="6057900" y="1695450"/>
            <a:ext cx="1839686" cy="1200329"/>
          </a:xfrm>
          <a:prstGeom prst="rect">
            <a:avLst/>
          </a:prstGeom>
          <a:noFill/>
        </p:spPr>
        <p:txBody>
          <a:bodyPr wrap="square" rtlCol="0">
            <a:spAutoFit/>
          </a:bodyPr>
          <a:lstStyle/>
          <a:p>
            <a:pPr algn="ctr" defTabSz="457200"/>
            <a:r>
              <a:rPr lang="en-US" sz="2400" b="1" dirty="0" err="1">
                <a:solidFill>
                  <a:srgbClr val="C00000"/>
                </a:solidFill>
                <a:latin typeface="Times New Roman" panose="02020603050405020304" pitchFamily="18" charset="0"/>
                <a:cs typeface="Times New Roman" panose="02020603050405020304" pitchFamily="18" charset="0"/>
              </a:rPr>
              <a:t>Ăn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rau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xanh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hợp</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thịt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cá</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DCB08205-47A1-F5C6-7715-7364558E2037}"/>
              </a:ext>
            </a:extLst>
          </p:cNvPr>
          <p:cNvSpPr txBox="1"/>
          <p:nvPr/>
        </p:nvSpPr>
        <p:spPr>
          <a:xfrm>
            <a:off x="1058881" y="1695450"/>
            <a:ext cx="2171700" cy="923330"/>
          </a:xfrm>
          <a:prstGeom prst="rect">
            <a:avLst/>
          </a:prstGeom>
          <a:noFill/>
        </p:spPr>
        <p:txBody>
          <a:bodyPr wrap="square" rtlCol="0">
            <a:spAutoFit/>
          </a:bodyPr>
          <a:lstStyle/>
          <a:p>
            <a:pPr algn="ctr" defTabSz="457200"/>
            <a:r>
              <a:rPr lang="en-US" sz="2700" b="1" dirty="0" err="1">
                <a:solidFill>
                  <a:srgbClr val="00B0F0"/>
                </a:solidFill>
                <a:latin typeface="Times New Roman" panose="02020603050405020304" pitchFamily="18" charset="0"/>
                <a:cs typeface="Times New Roman" panose="02020603050405020304" pitchFamily="18" charset="0"/>
              </a:rPr>
              <a:t>Bổ</a:t>
            </a:r>
            <a:r>
              <a:rPr lang="en-US" sz="2700" b="1" dirty="0">
                <a:solidFill>
                  <a:srgbClr val="00B0F0"/>
                </a:solidFill>
                <a:latin typeface="Times New Roman" panose="02020603050405020304" pitchFamily="18" charset="0"/>
                <a:cs typeface="Times New Roman" panose="02020603050405020304" pitchFamily="18" charset="0"/>
              </a:rPr>
              <a:t> sung vitamin</a:t>
            </a:r>
          </a:p>
        </p:txBody>
      </p:sp>
      <p:sp>
        <p:nvSpPr>
          <p:cNvPr id="10" name="Hộp Văn bản 9">
            <a:extLst>
              <a:ext uri="{FF2B5EF4-FFF2-40B4-BE49-F238E27FC236}">
                <a16:creationId xmlns:a16="http://schemas.microsoft.com/office/drawing/2014/main" id="{C0501AA6-CC8E-0606-6F1B-47D0AB551D45}"/>
              </a:ext>
            </a:extLst>
          </p:cNvPr>
          <p:cNvSpPr txBox="1"/>
          <p:nvPr/>
        </p:nvSpPr>
        <p:spPr>
          <a:xfrm>
            <a:off x="2123728" y="3795886"/>
            <a:ext cx="1905000" cy="892552"/>
          </a:xfrm>
          <a:prstGeom prst="rect">
            <a:avLst/>
          </a:prstGeom>
          <a:noFill/>
        </p:spPr>
        <p:txBody>
          <a:bodyPr wrap="square" rtlCol="0">
            <a:spAutoFit/>
          </a:bodyPr>
          <a:lstStyle/>
          <a:p>
            <a:pPr algn="ctr" defTabSz="457200"/>
            <a:r>
              <a:rPr lang="en-US" sz="2600" b="1" dirty="0" err="1">
                <a:solidFill>
                  <a:srgbClr val="7030A0"/>
                </a:solidFill>
                <a:latin typeface="Times New Roman" panose="02020603050405020304" pitchFamily="18" charset="0"/>
                <a:cs typeface="Times New Roman" panose="02020603050405020304" pitchFamily="18" charset="0"/>
              </a:rPr>
              <a:t>Tập</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dục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thao</a:t>
            </a:r>
            <a:endParaRPr lang="en-US" sz="2600" b="1" dirty="0">
              <a:solidFill>
                <a:srgbClr val="7030A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6A572897-DB3B-EC7C-BC94-C81365346A55}"/>
              </a:ext>
            </a:extLst>
          </p:cNvPr>
          <p:cNvSpPr txBox="1"/>
          <p:nvPr/>
        </p:nvSpPr>
        <p:spPr>
          <a:xfrm>
            <a:off x="3486150" y="424284"/>
            <a:ext cx="2171700" cy="923330"/>
          </a:xfrm>
          <a:prstGeom prst="rect">
            <a:avLst/>
          </a:prstGeom>
          <a:noFill/>
        </p:spPr>
        <p:txBody>
          <a:bodyPr wrap="square" rtlCol="0">
            <a:spAutoFit/>
          </a:bodyPr>
          <a:lstStyle/>
          <a:p>
            <a:pPr algn="ctr" defTabSz="457200"/>
            <a:r>
              <a:rPr lang="en-US" sz="2700" b="1" dirty="0" err="1">
                <a:solidFill>
                  <a:srgbClr val="00B050"/>
                </a:solidFill>
                <a:latin typeface="Times New Roman" panose="02020603050405020304" pitchFamily="18" charset="0"/>
                <a:cs typeface="Times New Roman" panose="02020603050405020304" pitchFamily="18" charset="0"/>
              </a:rPr>
              <a:t>Uống</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đủ</a:t>
            </a:r>
            <a:r>
              <a:rPr lang="en-US" sz="2700" b="1" dirty="0">
                <a:solidFill>
                  <a:srgbClr val="00B050"/>
                </a:solidFill>
                <a:latin typeface="Times New Roman" panose="02020603050405020304" pitchFamily="18" charset="0"/>
                <a:cs typeface="Times New Roman" panose="02020603050405020304" pitchFamily="18" charset="0"/>
              </a:rPr>
              <a:t> </a:t>
            </a:r>
          </a:p>
          <a:p>
            <a:pPr algn="ctr" defTabSz="457200"/>
            <a:r>
              <a:rPr lang="en-US" sz="2700" b="1" dirty="0" err="1">
                <a:solidFill>
                  <a:srgbClr val="00B050"/>
                </a:solidFill>
                <a:latin typeface="Times New Roman" panose="02020603050405020304" pitchFamily="18" charset="0"/>
                <a:cs typeface="Times New Roman" panose="02020603050405020304" pitchFamily="18" charset="0"/>
              </a:rPr>
              <a:t>nước</a:t>
            </a:r>
            <a:endParaRPr lang="en-US" sz="27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96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D56D5-35EC-4943-A883-E5C27A58F71D}"/>
              </a:ext>
            </a:extLst>
          </p:cNvPr>
          <p:cNvSpPr/>
          <p:nvPr/>
        </p:nvSpPr>
        <p:spPr>
          <a:xfrm>
            <a:off x="107504" y="51470"/>
            <a:ext cx="9001000" cy="561692"/>
          </a:xfrm>
          <a:prstGeom prst="rect">
            <a:avLst/>
          </a:prstGeom>
          <a:solidFill>
            <a:schemeClr val="accent6">
              <a:lumMod val="40000"/>
              <a:lumOff val="60000"/>
            </a:schemeClr>
          </a:solid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GB" sz="3200" b="1" dirty="0" err="1">
                <a:ln/>
                <a:solidFill>
                  <a:srgbClr val="FF0000"/>
                </a:solidFill>
                <a:latin typeface="Times New Roman" panose="02020603050405020304" pitchFamily="18" charset="0"/>
                <a:ea typeface="微软雅黑"/>
                <a:cs typeface="Times New Roman" panose="02020603050405020304" pitchFamily="18" charset="0"/>
              </a:rPr>
              <a:t>Để</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tăng</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sức</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đề</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kháng</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cho</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cơ</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thể</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các</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em</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cần</a:t>
            </a:r>
            <a:r>
              <a:rPr lang="en-GB" sz="3200" b="1" dirty="0">
                <a:ln/>
                <a:solidFill>
                  <a:srgbClr val="FF0000"/>
                </a:solidFill>
                <a:latin typeface="Times New Roman" panose="02020603050405020304" pitchFamily="18" charset="0"/>
                <a:ea typeface="微软雅黑"/>
                <a:cs typeface="Times New Roman" panose="02020603050405020304" pitchFamily="18" charset="0"/>
              </a:rPr>
              <a:t> </a:t>
            </a:r>
            <a:r>
              <a:rPr lang="en-GB" sz="3200" b="1" dirty="0" err="1">
                <a:ln/>
                <a:solidFill>
                  <a:srgbClr val="FF0000"/>
                </a:solidFill>
                <a:latin typeface="Times New Roman" panose="02020603050405020304" pitchFamily="18" charset="0"/>
                <a:ea typeface="微软雅黑"/>
                <a:cs typeface="Times New Roman" panose="02020603050405020304" pitchFamily="18" charset="0"/>
              </a:rPr>
              <a:t>lưu</a:t>
            </a:r>
            <a:r>
              <a:rPr lang="en-GB" sz="3200" b="1" dirty="0">
                <a:ln/>
                <a:solidFill>
                  <a:srgbClr val="FF0000"/>
                </a:solidFill>
                <a:latin typeface="Times New Roman" panose="02020603050405020304" pitchFamily="18" charset="0"/>
                <a:ea typeface="微软雅黑"/>
                <a:cs typeface="Times New Roman" panose="02020603050405020304" pitchFamily="18" charset="0"/>
              </a:rPr>
              <a:t> ý:</a:t>
            </a:r>
            <a:endParaRPr kumimoji="0" lang="en-US" sz="32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5" name="Rectangle 4"/>
          <p:cNvSpPr/>
          <p:nvPr/>
        </p:nvSpPr>
        <p:spPr>
          <a:xfrm>
            <a:off x="30636" y="627534"/>
            <a:ext cx="9001000" cy="4401205"/>
          </a:xfrm>
          <a:prstGeom prst="rect">
            <a:avLst/>
          </a:prstGeom>
        </p:spPr>
        <p:txBody>
          <a:bodyPr wrap="square">
            <a:spAutoFit/>
          </a:bodyPr>
          <a:lstStyle/>
          <a:p>
            <a:pPr defTabSz="798513"/>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sớm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tối</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lý</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khoẻ</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Rửa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ngừa</a:t>
            </a:r>
            <a:r>
              <a:rPr lang="en-US" sz="2800" b="1" dirty="0">
                <a:latin typeface="Times New Roman" panose="02020603050405020304" pitchFamily="18" charset="0"/>
                <a:cs typeface="Times New Roman" panose="02020603050405020304" pitchFamily="18" charset="0"/>
              </a:rPr>
              <a:t> vi </a:t>
            </a:r>
            <a:r>
              <a:rPr lang="en-US" sz="2800" b="1" dirty="0" err="1">
                <a:latin typeface="Times New Roman" panose="02020603050405020304" pitchFamily="18" charset="0"/>
                <a:cs typeface="Times New Roman" panose="02020603050405020304" pitchFamily="18" charset="0"/>
              </a:rPr>
              <a:t>khuẩn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nhập</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Hạn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ho, </a:t>
            </a:r>
            <a:r>
              <a:rPr lang="en-US" sz="2800" b="1" dirty="0" err="1">
                <a:latin typeface="Times New Roman" panose="02020603050405020304" pitchFamily="18" charset="0"/>
                <a:cs typeface="Times New Roman" panose="02020603050405020304" pitchFamily="18" charset="0"/>
              </a:rPr>
              <a:t>sốt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kịp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72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 young elementary school girl standing confidently inside a glowing protective circle, surrounded by various bacteria and viruses trying to attack but unable to penetrate the barrier. The bacteria and viruses are colorful, exaggerated, and appear frustrated as they bounce off the shield. The protective circle emits a strong, bright aura, symbolizing immunity and safety. The background is neutral to highlight the contrast between the girl and the surrounding germ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635896" y="2139702"/>
            <a:ext cx="1728192" cy="523220"/>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Bài Rap</a:t>
            </a:r>
            <a:endParaRPr lang="en-US" sz="2800">
              <a:latin typeface="Times New Roman" panose="02020603050405020304" pitchFamily="18" charset="0"/>
              <a:cs typeface="Times New Roman" panose="02020603050405020304" pitchFamily="18" charset="0"/>
            </a:endParaRPr>
          </a:p>
        </p:txBody>
      </p:sp>
      <p:pic>
        <p:nvPicPr>
          <p:cNvPr id="5" name="rap lại">
            <a:hlinkClick r:id="" action="ppaction://media"/>
            <a:extLst>
              <a:ext uri="{FF2B5EF4-FFF2-40B4-BE49-F238E27FC236}">
                <a16:creationId xmlns:a16="http://schemas.microsoft.com/office/drawing/2014/main" id="{A94B7EB7-CC84-D978-D009-B759AFB82C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236075" cy="5235575"/>
          </a:xfrm>
          <a:prstGeom prst="rect">
            <a:avLst/>
          </a:prstGeom>
        </p:spPr>
      </p:pic>
    </p:spTree>
    <p:extLst>
      <p:ext uri="{BB962C8B-B14F-4D97-AF65-F5344CB8AC3E}">
        <p14:creationId xmlns:p14="http://schemas.microsoft.com/office/powerpoint/2010/main" val="307847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3" name="TextBox 6"/>
          <p:cNvSpPr txBox="1">
            <a:spLocks noChangeArrowheads="1"/>
          </p:cNvSpPr>
          <p:nvPr/>
        </p:nvSpPr>
        <p:spPr bwMode="auto">
          <a:xfrm>
            <a:off x="323528" y="555526"/>
            <a:ext cx="8267068" cy="646331"/>
          </a:xfrm>
          <a:prstGeom prst="rect">
            <a:avLst/>
          </a:prstGeom>
          <a:solidFill>
            <a:schemeClr val="accent6">
              <a:lumMod val="40000"/>
              <a:lumOff val="60000"/>
            </a:schemeClr>
          </a:solidFill>
          <a:ln>
            <a:noFill/>
          </a:ln>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MỞ</a:t>
            </a:r>
            <a:r>
              <a:rPr kumimoji="0" lang="en-GB" altLang="vi-VN" sz="36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RỘNG VÀ TỔNG KẾT CHỦ ĐỀ</a:t>
            </a:r>
            <a:endParaRPr kumimoji="0" lang="en-US" alt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366D56D5-35EC-4943-A883-E5C27A58F71D}"/>
              </a:ext>
            </a:extLst>
          </p:cNvPr>
          <p:cNvSpPr/>
          <p:nvPr/>
        </p:nvSpPr>
        <p:spPr>
          <a:xfrm>
            <a:off x="97450" y="1879977"/>
            <a:ext cx="9046550" cy="1915909"/>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GB" sz="4000" b="1" dirty="0" err="1">
                <a:ln/>
                <a:solidFill>
                  <a:srgbClr val="0070C0"/>
                </a:solidFill>
                <a:latin typeface="Times New Roman" panose="02020603050405020304" pitchFamily="18" charset="0"/>
                <a:ea typeface="微软雅黑"/>
                <a:cs typeface="Times New Roman" panose="02020603050405020304" pitchFamily="18" charset="0"/>
              </a:rPr>
              <a:t>Thảo</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luận</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nhóm</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đôi</a:t>
            </a:r>
            <a:r>
              <a:rPr lang="en-GB" sz="4000" b="1" dirty="0">
                <a:ln/>
                <a:solidFill>
                  <a:srgbClr val="0070C0"/>
                </a:solidFill>
                <a:latin typeface="Times New Roman" panose="02020603050405020304" pitchFamily="18" charset="0"/>
                <a:ea typeface="微软雅黑"/>
                <a:cs typeface="Times New Roman" panose="02020603050405020304" pitchFamily="18" charset="0"/>
              </a:rPr>
              <a:t> (1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phút</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Tìm</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một</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khẩu</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hiệu</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để</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nhắc</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nhở</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mọi</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người</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về</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việc</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tăng</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sức</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đề</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kháng</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cho</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cơ</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thể</a:t>
            </a:r>
            <a:r>
              <a:rPr lang="en-GB" sz="4000" b="1" dirty="0">
                <a:ln/>
                <a:solidFill>
                  <a:srgbClr val="0070C0"/>
                </a:solidFill>
                <a:latin typeface="Times New Roman" panose="02020603050405020304" pitchFamily="18" charset="0"/>
                <a:ea typeface="微软雅黑"/>
                <a:cs typeface="Times New Roman" panose="02020603050405020304" pitchFamily="18" charset="0"/>
              </a:rPr>
              <a:t>.</a:t>
            </a:r>
            <a:endParaRPr kumimoji="0" lang="en-US" sz="3500" b="1" i="0" u="none" strike="noStrike" kern="1200" cap="none" spc="0" normalizeH="0" baseline="0" noProof="0" dirty="0">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47276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12E3-180B-809D-C7C8-7C42E28E415A}"/>
            </a:ext>
          </a:extLst>
        </p:cNvPr>
        <p:cNvGrpSpPr/>
        <p:nvPr/>
      </p:nvGrpSpPr>
      <p:grpSpPr>
        <a:xfrm>
          <a:off x="0" y="0"/>
          <a:ext cx="0" cy="0"/>
          <a:chOff x="0" y="0"/>
          <a:chExt cx="0" cy="0"/>
        </a:xfrm>
      </p:grpSpPr>
      <p:sp>
        <p:nvSpPr>
          <p:cNvPr id="4" name="AutoShape 2" descr="A young elementary school girl standing confidently inside a glowing protective circle, surrounded by various bacteria and viruses trying to attack but unable to penetrate the barrier. The bacteria and viruses are colorful, exaggerated, and appear frustrated as they bounce off the shield. The protective circle emits a strong, bright aura, symbolizing immunity and safety. The background is neutral to highlight the contrast between the girl and the surrounding germs.">
            <a:extLst>
              <a:ext uri="{FF2B5EF4-FFF2-40B4-BE49-F238E27FC236}">
                <a16:creationId xmlns:a16="http://schemas.microsoft.com/office/drawing/2014/main" id="{B6271095-1756-E976-9B2B-8B12BD5399CB}"/>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3FD5C94F-6E22-AEC4-227C-01BF8CECF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954845"/>
          </a:xfrm>
          <a:prstGeom prst="rect">
            <a:avLst/>
          </a:prstGeom>
        </p:spPr>
      </p:pic>
    </p:spTree>
    <p:extLst>
      <p:ext uri="{BB962C8B-B14F-4D97-AF65-F5344CB8AC3E}">
        <p14:creationId xmlns:p14="http://schemas.microsoft.com/office/powerpoint/2010/main" val="2912109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267744" y="555526"/>
            <a:ext cx="4176463" cy="1296144"/>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SimSun"/>
              <a:cs typeface="+mn-cs"/>
            </a:endParaRPr>
          </a:p>
        </p:txBody>
      </p:sp>
      <p:sp>
        <p:nvSpPr>
          <p:cNvPr id="9" name="TextBox 2"/>
          <p:cNvSpPr txBox="1"/>
          <p:nvPr/>
        </p:nvSpPr>
        <p:spPr>
          <a:xfrm>
            <a:off x="2534237" y="783744"/>
            <a:ext cx="39200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VẬN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DỤNG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endParaRPr>
          </a:p>
        </p:txBody>
      </p:sp>
      <p:grpSp>
        <p:nvGrpSpPr>
          <p:cNvPr id="10" name="Group 9"/>
          <p:cNvGrpSpPr/>
          <p:nvPr/>
        </p:nvGrpSpPr>
        <p:grpSpPr>
          <a:xfrm>
            <a:off x="-108520" y="1505165"/>
            <a:ext cx="9132448" cy="3740583"/>
            <a:chOff x="-358135" y="888580"/>
            <a:chExt cx="9481123" cy="3740583"/>
          </a:xfrm>
        </p:grpSpPr>
        <p:pic>
          <p:nvPicPr>
            <p:cNvPr id="1026"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135" y="888580"/>
              <a:ext cx="3169325" cy="3169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ppy cute kid boy eat healthy food Premium Vecto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07209" y="1421980"/>
              <a:ext cx="3169325" cy="3169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83588" y="1459838"/>
              <a:ext cx="3169325" cy="3169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53663" y="1178801"/>
              <a:ext cx="3169325" cy="3169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9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739595"/>
            <a:ext cx="1600200" cy="1584756"/>
          </a:xfrm>
          <a:prstGeom prst="rect">
            <a:avLst/>
          </a:prstGeom>
        </p:spPr>
      </p:pic>
      <p:grpSp>
        <p:nvGrpSpPr>
          <p:cNvPr id="8" name="Đúng"/>
          <p:cNvGrpSpPr/>
          <p:nvPr/>
        </p:nvGrpSpPr>
        <p:grpSpPr>
          <a:xfrm>
            <a:off x="5791200" y="2642186"/>
            <a:ext cx="1789239" cy="1779985"/>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124" name="Picture 4" descr="D:\background\water\animated-bubble-clipart-8.gif"/>
          <p:cNvPicPr>
            <a:picLocks noChangeAspect="1" noChangeArrowheads="1" noCrop="1"/>
          </p:cNvPicPr>
          <p:nvPr/>
        </p:nvPicPr>
        <p:blipFill>
          <a:blip r:embed="rId6"/>
          <a:srcRect/>
          <a:stretch>
            <a:fillRect/>
          </a:stretch>
        </p:blipFill>
        <p:spPr bwMode="auto">
          <a:xfrm>
            <a:off x="5665732" y="2326034"/>
            <a:ext cx="1042225"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7" y="2334113"/>
            <a:ext cx="2389909" cy="2396133"/>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a:off x="1573319" y="2326034"/>
            <a:ext cx="2389909" cy="2396133"/>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Sai"/>
          <p:cNvGrpSpPr/>
          <p:nvPr/>
        </p:nvGrpSpPr>
        <p:grpSpPr>
          <a:xfrm>
            <a:off x="1958152" y="2634111"/>
            <a:ext cx="1636839" cy="1779985"/>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No"/>
          <p:cNvSpPr txBox="1"/>
          <p:nvPr/>
        </p:nvSpPr>
        <p:spPr>
          <a:xfrm>
            <a:off x="1573319" y="1777456"/>
            <a:ext cx="2389909"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rPr>
              <a:t>A. </a:t>
            </a:r>
          </a:p>
        </p:txBody>
      </p:sp>
      <p:pic>
        <p:nvPicPr>
          <p:cNvPr id="5123" name="Picture 3" descr="D:\background\water\sddfffdg.gif"/>
          <p:cNvPicPr>
            <a:picLocks noChangeAspect="1" noChangeArrowheads="1" noCrop="1"/>
          </p:cNvPicPr>
          <p:nvPr/>
        </p:nvPicPr>
        <p:blipFill>
          <a:blip r:embed="rId7"/>
          <a:srcRect/>
          <a:stretch>
            <a:fillRect/>
          </a:stretch>
        </p:blipFill>
        <p:spPr bwMode="auto">
          <a:xfrm>
            <a:off x="457202" y="2551699"/>
            <a:ext cx="903909" cy="9804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8"/>
          <a:srcRect/>
          <a:stretch>
            <a:fillRect/>
          </a:stretch>
        </p:blipFill>
        <p:spPr bwMode="auto">
          <a:xfrm>
            <a:off x="2233266" y="3558331"/>
            <a:ext cx="4891087" cy="1319538"/>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5548778" y="1785534"/>
            <a:ext cx="2356714"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rPr>
              <a:t>B. </a:t>
            </a:r>
          </a:p>
        </p:txBody>
      </p:sp>
      <p:pic>
        <p:nvPicPr>
          <p:cNvPr id="31" name="Picture 6" descr="C:\Users\TOSHIBA\Desktop\z2751773001743_dcc2d8d694cca8f7907db5dd71750c3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4732" y="4"/>
            <a:ext cx="2066925" cy="173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31"/>
          <p:cNvCxnSpPr/>
          <p:nvPr/>
        </p:nvCxnSpPr>
        <p:spPr>
          <a:xfrm>
            <a:off x="6934200" y="9034"/>
            <a:ext cx="0" cy="172277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3" name="TextBox 5"/>
          <p:cNvSpPr txBox="1">
            <a:spLocks noChangeArrowheads="1"/>
          </p:cNvSpPr>
          <p:nvPr/>
        </p:nvSpPr>
        <p:spPr bwMode="auto">
          <a:xfrm>
            <a:off x="5943600" y="536450"/>
            <a:ext cx="106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…cm</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4" name="TextBox 5"/>
          <p:cNvSpPr txBox="1">
            <a:spLocks noChangeArrowheads="1"/>
          </p:cNvSpPr>
          <p:nvPr/>
        </p:nvSpPr>
        <p:spPr bwMode="auto">
          <a:xfrm>
            <a:off x="107254" y="127660"/>
            <a:ext cx="56839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đo</a:t>
            </a:r>
            <a:r>
              <a:rPr kumimoji="0" 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chiều</a:t>
            </a:r>
            <a:r>
              <a:rPr kumimoji="0" lang="en-US"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vở</a:t>
            </a:r>
            <a:r>
              <a:rPr kumimoji="0" 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00085"/>
            <a:ext cx="9144000" cy="5154930"/>
          </a:xfrm>
          <a:prstGeom prst="rect">
            <a:avLst/>
          </a:prstGeom>
        </p:spPr>
      </p:pic>
      <p:sp>
        <p:nvSpPr>
          <p:cNvPr id="29" name="TextBox 8"/>
          <p:cNvSpPr txBox="1">
            <a:spLocks noChangeArrowheads="1"/>
          </p:cNvSpPr>
          <p:nvPr/>
        </p:nvSpPr>
        <p:spPr bwMode="auto">
          <a:xfrm>
            <a:off x="1056134" y="1182788"/>
            <a:ext cx="7245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KÍNH CHÚC QUÝ THẦY CÔ SỨC KHỎE</a:t>
            </a:r>
          </a:p>
        </p:txBody>
      </p:sp>
      <p:sp>
        <p:nvSpPr>
          <p:cNvPr id="3" name="Rectangle 2"/>
          <p:cNvSpPr/>
          <p:nvPr/>
        </p:nvSpPr>
        <p:spPr>
          <a:xfrm>
            <a:off x="-252536" y="2197756"/>
            <a:ext cx="9577898"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cs typeface="Times New Roman" panose="02020603050405020304" pitchFamily="18" charset="0"/>
              </a:rPr>
              <a:t>CHÚC CÁC EM CHĂM NGOAN HỌC GIỎI</a:t>
            </a:r>
          </a:p>
        </p:txBody>
      </p:sp>
    </p:spTree>
    <p:extLst>
      <p:ext uri="{BB962C8B-B14F-4D97-AF65-F5344CB8AC3E}">
        <p14:creationId xmlns:p14="http://schemas.microsoft.com/office/powerpoint/2010/main" val="954659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2" presetClass="exit" presetSubtype="2" fill="hold" nodeType="clickEffect">
                                  <p:stCondLst>
                                    <p:cond delay="0"/>
                                  </p:stCondLst>
                                  <p:childTnLst>
                                    <p:animEffect transition="out" filter="wipe(right)">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3" name="TextBox 6"/>
          <p:cNvSpPr txBox="1">
            <a:spLocks noChangeArrowheads="1"/>
          </p:cNvSpPr>
          <p:nvPr/>
        </p:nvSpPr>
        <p:spPr bwMode="auto">
          <a:xfrm>
            <a:off x="467544" y="987574"/>
            <a:ext cx="77403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GB" altLang="vi-VN" sz="3600" b="1" dirty="0">
                <a:solidFill>
                  <a:srgbClr val="FF0000"/>
                </a:solidFill>
                <a:latin typeface="Times New Roman" panose="02020603050405020304" pitchFamily="18" charset="0"/>
                <a:cs typeface="Times New Roman" panose="02020603050405020304" pitchFamily="18" charset="0"/>
              </a:rPr>
              <a:t>“</a:t>
            </a:r>
            <a:r>
              <a:rPr kumimoji="0" lang="en-GB" alt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AI NHANH AI ĐÚNG”</a:t>
            </a:r>
            <a:endParaRPr kumimoji="0" lang="en-US" alt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2939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674813" y="721519"/>
            <a:ext cx="7164387" cy="1283494"/>
          </a:xfrm>
          <a:prstGeom prst="roundRect">
            <a:avLst>
              <a:gd name="adj" fmla="val 16667"/>
            </a:avLst>
          </a:prstGeom>
          <a:solidFill>
            <a:srgbClr val="C00000"/>
          </a:solidFill>
          <a:ln w="9525">
            <a:solidFill>
              <a:srgbClr val="FF6600"/>
            </a:solidFill>
            <a:round/>
            <a:headEnd/>
            <a:tailEnd/>
          </a:ln>
        </p:spPr>
        <p:txBody>
          <a:bodyPr wrap="none" anchor="ctr"/>
          <a:lstStyle/>
          <a:p>
            <a:pPr algn="ctr" defTabSz="685800">
              <a:defRPr/>
            </a:pPr>
            <a:r>
              <a:rPr lang="en-US" sz="2700" b="1">
                <a:solidFill>
                  <a:prstClr val="white"/>
                </a:solidFill>
                <a:latin typeface="Times New Roman" pitchFamily="18" charset="0"/>
              </a:rPr>
              <a:t>   </a:t>
            </a:r>
            <a:r>
              <a:rPr lang="en-US" sz="3300" b="1">
                <a:solidFill>
                  <a:prstClr val="white"/>
                </a:solidFill>
                <a:latin typeface="Times New Roman" pitchFamily="18" charset="0"/>
              </a:rPr>
              <a:t>Chạy bộ giúp cơ thể khỏe mạnh.</a:t>
            </a:r>
            <a:endParaRPr lang="en-US" sz="3600" b="1" dirty="0">
              <a:solidFill>
                <a:prstClr val="white"/>
              </a:solidFill>
              <a:latin typeface="Times New Roman" pitchFamily="18" charset="0"/>
              <a:cs typeface="Times New Roman" pitchFamily="18" charset="0"/>
            </a:endParaRPr>
          </a:p>
        </p:txBody>
      </p:sp>
      <p:grpSp>
        <p:nvGrpSpPr>
          <p:cNvPr id="3075" name="Group 51"/>
          <p:cNvGrpSpPr>
            <a:grpSpLocks/>
          </p:cNvGrpSpPr>
          <p:nvPr/>
        </p:nvGrpSpPr>
        <p:grpSpPr bwMode="auto">
          <a:xfrm>
            <a:off x="196855" y="10716"/>
            <a:ext cx="320675"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800" eaLnBrk="0" hangingPunct="0">
                <a:defRPr/>
              </a:pPr>
              <a:endParaRPr lang="en-US" sz="1500">
                <a:solidFill>
                  <a:prstClr val="black"/>
                </a:solidFill>
                <a:latin typeface=".VnTime" pitchFamily="34" charset="0"/>
              </a:endParaRPr>
            </a:p>
          </p:txBody>
        </p:sp>
        <p:sp>
          <p:nvSpPr>
            <p:cNvPr id="311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685800" eaLnBrk="0" hangingPunct="0">
                <a:defRPr/>
              </a:pPr>
              <a:endParaRPr lang="vi-VN" sz="1500">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800" eaLnBrk="0" hangingPunct="0">
                <a:defRPr/>
              </a:pPr>
              <a:endParaRPr lang="en-US" sz="15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4752166" y="2813162"/>
            <a:ext cx="2259479" cy="5923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2400" b="1">
                <a:solidFill>
                  <a:prstClr val="white"/>
                </a:solidFill>
                <a:latin typeface="Times New Roman" panose="02020603050405020304" pitchFamily="18" charset="0"/>
                <a:cs typeface="Times New Roman" panose="02020603050405020304" pitchFamily="18" charset="0"/>
              </a:rPr>
              <a:t>Sai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4" name="AutoShape 51"/>
          <p:cNvSpPr>
            <a:spLocks noChangeArrowheads="1"/>
          </p:cNvSpPr>
          <p:nvPr/>
        </p:nvSpPr>
        <p:spPr bwMode="auto">
          <a:xfrm>
            <a:off x="1439166" y="2813162"/>
            <a:ext cx="2259479" cy="5923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2400" b="1">
                <a:solidFill>
                  <a:prstClr val="white"/>
                </a:solidFill>
                <a:latin typeface="Times New Roman" pitchFamily="18" charset="0"/>
                <a:cs typeface="Times New Roman" pitchFamily="18" charset="0"/>
              </a:rPr>
              <a:t>Đúng </a:t>
            </a:r>
            <a:endParaRPr lang="en-US" sz="2400" b="1" dirty="0">
              <a:solidFill>
                <a:prstClr val="white"/>
              </a:solidFill>
              <a:latin typeface="Times New Roman" pitchFamily="18" charset="0"/>
              <a:cs typeface="Times New Roman" pitchFamily="18" charset="0"/>
            </a:endParaRPr>
          </a:p>
        </p:txBody>
      </p:sp>
      <p:sp>
        <p:nvSpPr>
          <p:cNvPr id="7195" name="AutoShape 27"/>
          <p:cNvSpPr>
            <a:spLocks noChangeArrowheads="1"/>
          </p:cNvSpPr>
          <p:nvPr/>
        </p:nvSpPr>
        <p:spPr bwMode="auto">
          <a:xfrm>
            <a:off x="544513" y="773906"/>
            <a:ext cx="1543050"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defTabSz="685800">
              <a:defRPr/>
            </a:pPr>
            <a:endParaRPr lang="vi-VN" sz="1350">
              <a:solidFill>
                <a:prstClr val="black"/>
              </a:solidFill>
              <a:latin typeface="Arial" panose="020B0604020202020204" pitchFamily="34" charset="0"/>
            </a:endParaRPr>
          </a:p>
        </p:txBody>
      </p:sp>
      <p:sp>
        <p:nvSpPr>
          <p:cNvPr id="7196" name="WordArt 28"/>
          <p:cNvSpPr>
            <a:spLocks noChangeArrowheads="1" noChangeShapeType="1" noTextEdit="1"/>
          </p:cNvSpPr>
          <p:nvPr/>
        </p:nvSpPr>
        <p:spPr bwMode="auto">
          <a:xfrm>
            <a:off x="962025" y="1050131"/>
            <a:ext cx="685800" cy="457200"/>
          </a:xfrm>
          <a:prstGeom prst="rect">
            <a:avLst/>
          </a:prstGeom>
        </p:spPr>
        <p:txBody>
          <a:bodyPr wrap="none" fromWordArt="1">
            <a:prstTxWarp prst="textPlain">
              <a:avLst>
                <a:gd name="adj" fmla="val 50000"/>
              </a:avLst>
            </a:prstTxWarp>
          </a:bodyPr>
          <a:lstStyle/>
          <a:p>
            <a:pPr algn="ctr" defTabSz="685800">
              <a:defRPr/>
            </a:pPr>
            <a:r>
              <a:rPr lang="vi-VN"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rPr>
              <a:t>Câu </a:t>
            </a:r>
            <a:r>
              <a:rPr lang="vi-VN" sz="270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rPr>
              <a:t>1</a:t>
            </a:r>
          </a:p>
        </p:txBody>
      </p:sp>
      <p:pic>
        <p:nvPicPr>
          <p:cNvPr id="3093"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62" y="566748"/>
            <a:ext cx="9144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WordArt 30"/>
          <p:cNvSpPr>
            <a:spLocks noChangeArrowheads="1" noChangeShapeType="1" noTextEdit="1"/>
          </p:cNvSpPr>
          <p:nvPr/>
        </p:nvSpPr>
        <p:spPr bwMode="auto">
          <a:xfrm>
            <a:off x="1638307" y="20241"/>
            <a:ext cx="5973763" cy="571500"/>
          </a:xfrm>
          <a:prstGeom prst="rect">
            <a:avLst/>
          </a:prstGeom>
        </p:spPr>
        <p:txBody>
          <a:bodyPr wrap="none" fromWordArt="1">
            <a:prstTxWarp prst="textPlain">
              <a:avLst>
                <a:gd name="adj" fmla="val 50000"/>
              </a:avLst>
            </a:prstTxWarp>
          </a:bodyPr>
          <a:lstStyle/>
          <a:p>
            <a:pPr algn="ctr" defTabSz="685800">
              <a:defRPr/>
            </a:pP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 NHANH AI ĐÚNG?</a:t>
            </a:r>
            <a:r>
              <a:rPr lang="vi-VN"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endParaRPr lang="vi-VN"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pic>
        <p:nvPicPr>
          <p:cNvPr id="3095" name="Picture 31"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8172450" y="4286250"/>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8131859" y="221769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0</a:t>
            </a:r>
          </a:p>
        </p:txBody>
      </p:sp>
      <p:sp>
        <p:nvSpPr>
          <p:cNvPr id="7202" name="WordArt 34"/>
          <p:cNvSpPr>
            <a:spLocks noChangeArrowheads="1" noChangeShapeType="1" noTextEdit="1"/>
          </p:cNvSpPr>
          <p:nvPr/>
        </p:nvSpPr>
        <p:spPr bwMode="auto">
          <a:xfrm>
            <a:off x="8131859" y="221769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1</a:t>
            </a:r>
          </a:p>
        </p:txBody>
      </p:sp>
      <p:sp>
        <p:nvSpPr>
          <p:cNvPr id="7203" name="WordArt 35"/>
          <p:cNvSpPr>
            <a:spLocks noChangeArrowheads="1" noChangeShapeType="1" noTextEdit="1"/>
          </p:cNvSpPr>
          <p:nvPr/>
        </p:nvSpPr>
        <p:spPr bwMode="auto">
          <a:xfrm>
            <a:off x="8136623" y="2196259"/>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2</a:t>
            </a:r>
          </a:p>
        </p:txBody>
      </p:sp>
      <p:sp>
        <p:nvSpPr>
          <p:cNvPr id="7204" name="WordArt 36"/>
          <p:cNvSpPr>
            <a:spLocks noChangeArrowheads="1" noChangeShapeType="1" noTextEdit="1"/>
          </p:cNvSpPr>
          <p:nvPr/>
        </p:nvSpPr>
        <p:spPr bwMode="auto">
          <a:xfrm>
            <a:off x="8131859" y="221769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3</a:t>
            </a:r>
          </a:p>
        </p:txBody>
      </p:sp>
      <p:sp>
        <p:nvSpPr>
          <p:cNvPr id="7205" name="WordArt 37"/>
          <p:cNvSpPr>
            <a:spLocks noChangeArrowheads="1" noChangeShapeType="1" noTextEdit="1"/>
          </p:cNvSpPr>
          <p:nvPr/>
        </p:nvSpPr>
        <p:spPr bwMode="auto">
          <a:xfrm>
            <a:off x="8131859" y="2196259"/>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4</a:t>
            </a:r>
          </a:p>
        </p:txBody>
      </p:sp>
      <p:sp>
        <p:nvSpPr>
          <p:cNvPr id="7206" name="WordArt 38"/>
          <p:cNvSpPr>
            <a:spLocks noChangeArrowheads="1" noChangeShapeType="1" noTextEdit="1"/>
          </p:cNvSpPr>
          <p:nvPr/>
        </p:nvSpPr>
        <p:spPr bwMode="auto">
          <a:xfrm>
            <a:off x="8150909" y="2247455"/>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5</a:t>
            </a:r>
          </a:p>
        </p:txBody>
      </p:sp>
      <p:grpSp>
        <p:nvGrpSpPr>
          <p:cNvPr id="25" name="Group 49"/>
          <p:cNvGrpSpPr>
            <a:grpSpLocks/>
          </p:cNvGrpSpPr>
          <p:nvPr/>
        </p:nvGrpSpPr>
        <p:grpSpPr bwMode="auto">
          <a:xfrm>
            <a:off x="7612069" y="3047402"/>
            <a:ext cx="1531931" cy="1037630"/>
            <a:chOff x="4320" y="2928"/>
            <a:chExt cx="1104" cy="1104"/>
          </a:xfrm>
        </p:grpSpPr>
        <p:sp>
          <p:nvSpPr>
            <p:cNvPr id="311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685800">
                <a:defRPr/>
              </a:pPr>
              <a:endParaRPr lang="vi-VN" sz="4500" b="1">
                <a:solidFill>
                  <a:srgbClr val="FF0066"/>
                </a:solidFill>
                <a:latin typeface=".VnHelvetInsH" pitchFamily="34" charset="0"/>
              </a:endParaRPr>
            </a:p>
          </p:txBody>
        </p:sp>
        <p:sp>
          <p:nvSpPr>
            <p:cNvPr id="3115" name="WordArt 51"/>
            <p:cNvSpPr>
              <a:spLocks noChangeArrowheads="1" noChangeShapeType="1" noTextEdit="1"/>
            </p:cNvSpPr>
            <p:nvPr/>
          </p:nvSpPr>
          <p:spPr bwMode="auto">
            <a:xfrm>
              <a:off x="4563" y="3309"/>
              <a:ext cx="672" cy="576"/>
            </a:xfrm>
            <a:prstGeom prst="rect">
              <a:avLst/>
            </a:prstGeom>
          </p:spPr>
          <p:txBody>
            <a:bodyPr wrap="none" fromWordArt="1">
              <a:prstTxWarp prst="textPlain">
                <a:avLst>
                  <a:gd name="adj" fmla="val 50000"/>
                </a:avLst>
              </a:prstTxWarp>
            </a:bodyPr>
            <a:lstStyle/>
            <a:p>
              <a:pPr algn="ctr" defTabSz="685800">
                <a:defRPr/>
              </a:pPr>
              <a:r>
                <a:rPr lang="vi-VN" sz="2700" kern="10" dirty="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864349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22" presetClass="entr" presetSubtype="8" fill="hold" nodeType="withEffect">
                                  <p:stCondLst>
                                    <p:cond delay="200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8" fill="hold" nodeType="withEffect">
                                  <p:stCondLst>
                                    <p:cond delay="300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nodeType="after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206"/>
                                        </p:tgtEl>
                                        <p:attrNameLst>
                                          <p:attrName>style.visibility</p:attrName>
                                        </p:attrNameLst>
                                      </p:cBhvr>
                                      <p:to>
                                        <p:strVal val="visible"/>
                                      </p:to>
                                    </p:set>
                                    <p:animEffect transition="in" filter="dissolve">
                                      <p:cBhvr>
                                        <p:cTn id="31" dur="500"/>
                                        <p:tgtEl>
                                          <p:spTgt spid="7206"/>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nodeType="afterGroup">
                            <p:stCondLst>
                              <p:cond delay="500"/>
                            </p:stCondLst>
                            <p:childTnLst>
                              <p:par>
                                <p:cTn id="33" presetID="53" presetClass="exit" presetSubtype="0" fill="hold" grpId="1" nodeType="afterEffect">
                                  <p:stCondLst>
                                    <p:cond delay="0"/>
                                  </p:stCondLst>
                                  <p:childTnLst>
                                    <p:anim calcmode="lin" valueType="num">
                                      <p:cBhvr>
                                        <p:cTn id="34" dur="500"/>
                                        <p:tgtEl>
                                          <p:spTgt spid="7206"/>
                                        </p:tgtEl>
                                        <p:attrNameLst>
                                          <p:attrName>ppt_w</p:attrName>
                                        </p:attrNameLst>
                                      </p:cBhvr>
                                      <p:tavLst>
                                        <p:tav tm="0">
                                          <p:val>
                                            <p:strVal val="ppt_w"/>
                                          </p:val>
                                        </p:tav>
                                        <p:tav tm="100000">
                                          <p:val>
                                            <p:fltVal val="0"/>
                                          </p:val>
                                        </p:tav>
                                      </p:tavLst>
                                    </p:anim>
                                    <p:anim calcmode="lin" valueType="num">
                                      <p:cBhvr>
                                        <p:cTn id="35" dur="500"/>
                                        <p:tgtEl>
                                          <p:spTgt spid="7206"/>
                                        </p:tgtEl>
                                        <p:attrNameLst>
                                          <p:attrName>ppt_h</p:attrName>
                                        </p:attrNameLst>
                                      </p:cBhvr>
                                      <p:tavLst>
                                        <p:tav tm="0">
                                          <p:val>
                                            <p:strVal val="ppt_h"/>
                                          </p:val>
                                        </p:tav>
                                        <p:tav tm="100000">
                                          <p:val>
                                            <p:fltVal val="0"/>
                                          </p:val>
                                        </p:tav>
                                      </p:tavLst>
                                    </p:anim>
                                    <p:animEffect transition="out" filter="fade">
                                      <p:cBhvr>
                                        <p:cTn id="36" dur="500"/>
                                        <p:tgtEl>
                                          <p:spTgt spid="7206"/>
                                        </p:tgtEl>
                                      </p:cBhvr>
                                    </p:animEffect>
                                    <p:set>
                                      <p:cBhvr>
                                        <p:cTn id="37" dur="1" fill="hold">
                                          <p:stCondLst>
                                            <p:cond delay="499"/>
                                          </p:stCondLst>
                                        </p:cTn>
                                        <p:tgtEl>
                                          <p:spTgt spid="7206"/>
                                        </p:tgtEl>
                                        <p:attrNameLst>
                                          <p:attrName>style.visibility</p:attrName>
                                        </p:attrNameLst>
                                      </p:cBhvr>
                                      <p:to>
                                        <p:strVal val="hidden"/>
                                      </p:to>
                                    </p:set>
                                  </p:childTnLst>
                                </p:cTn>
                              </p:par>
                            </p:childTnLst>
                          </p:cTn>
                        </p:par>
                        <p:par>
                          <p:cTn id="38" fill="hold" nodeType="afterGroup">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7205"/>
                                        </p:tgtEl>
                                        <p:attrNameLst>
                                          <p:attrName>style.visibility</p:attrName>
                                        </p:attrNameLst>
                                      </p:cBhvr>
                                      <p:to>
                                        <p:strVal val="visible"/>
                                      </p:to>
                                    </p:set>
                                    <p:animEffect transition="in" filter="dissolve">
                                      <p:cBhvr>
                                        <p:cTn id="41" dur="500"/>
                                        <p:tgtEl>
                                          <p:spTgt spid="7205"/>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wav"/>
                                        </p:tgtEl>
                                      </p:cMediaNode>
                                    </p:audio>
                                  </p:subTnLst>
                                </p:cTn>
                              </p:par>
                            </p:childTnLst>
                          </p:cTn>
                        </p:par>
                        <p:par>
                          <p:cTn id="42" fill="hold" nodeType="afterGroup">
                            <p:stCondLst>
                              <p:cond delay="1500"/>
                            </p:stCondLst>
                            <p:childTnLst>
                              <p:par>
                                <p:cTn id="43" presetID="53" presetClass="exit" presetSubtype="0" fill="hold" grpId="1" nodeType="afterEffect">
                                  <p:stCondLst>
                                    <p:cond delay="0"/>
                                  </p:stCondLst>
                                  <p:childTnLst>
                                    <p:anim calcmode="lin" valueType="num">
                                      <p:cBhvr>
                                        <p:cTn id="44" dur="500"/>
                                        <p:tgtEl>
                                          <p:spTgt spid="7205"/>
                                        </p:tgtEl>
                                        <p:attrNameLst>
                                          <p:attrName>ppt_w</p:attrName>
                                        </p:attrNameLst>
                                      </p:cBhvr>
                                      <p:tavLst>
                                        <p:tav tm="0">
                                          <p:val>
                                            <p:strVal val="ppt_w"/>
                                          </p:val>
                                        </p:tav>
                                        <p:tav tm="100000">
                                          <p:val>
                                            <p:fltVal val="0"/>
                                          </p:val>
                                        </p:tav>
                                      </p:tavLst>
                                    </p:anim>
                                    <p:anim calcmode="lin" valueType="num">
                                      <p:cBhvr>
                                        <p:cTn id="45" dur="500"/>
                                        <p:tgtEl>
                                          <p:spTgt spid="7205"/>
                                        </p:tgtEl>
                                        <p:attrNameLst>
                                          <p:attrName>ppt_h</p:attrName>
                                        </p:attrNameLst>
                                      </p:cBhvr>
                                      <p:tavLst>
                                        <p:tav tm="0">
                                          <p:val>
                                            <p:strVal val="ppt_h"/>
                                          </p:val>
                                        </p:tav>
                                        <p:tav tm="100000">
                                          <p:val>
                                            <p:fltVal val="0"/>
                                          </p:val>
                                        </p:tav>
                                      </p:tavLst>
                                    </p:anim>
                                    <p:animEffect transition="out" filter="fade">
                                      <p:cBhvr>
                                        <p:cTn id="46" dur="500"/>
                                        <p:tgtEl>
                                          <p:spTgt spid="7205"/>
                                        </p:tgtEl>
                                      </p:cBhvr>
                                    </p:animEffect>
                                    <p:set>
                                      <p:cBhvr>
                                        <p:cTn id="47" dur="1" fill="hold">
                                          <p:stCondLst>
                                            <p:cond delay="499"/>
                                          </p:stCondLst>
                                        </p:cTn>
                                        <p:tgtEl>
                                          <p:spTgt spid="7205"/>
                                        </p:tgtEl>
                                        <p:attrNameLst>
                                          <p:attrName>style.visibility</p:attrName>
                                        </p:attrNameLst>
                                      </p:cBhvr>
                                      <p:to>
                                        <p:strVal val="hidden"/>
                                      </p:to>
                                    </p:set>
                                  </p:childTnLst>
                                </p:cTn>
                              </p:par>
                            </p:childTnLst>
                          </p:cTn>
                        </p:par>
                        <p:par>
                          <p:cTn id="48" fill="hold" nodeType="afterGroup">
                            <p:stCondLst>
                              <p:cond delay="2000"/>
                            </p:stCondLst>
                            <p:childTnLst>
                              <p:par>
                                <p:cTn id="49" presetID="9" presetClass="entr" presetSubtype="0" fill="hold" grpId="0" nodeType="afterEffect">
                                  <p:stCondLst>
                                    <p:cond delay="0"/>
                                  </p:stCondLst>
                                  <p:childTnLst>
                                    <p:set>
                                      <p:cBhvr>
                                        <p:cTn id="50" dur="1" fill="hold">
                                          <p:stCondLst>
                                            <p:cond delay="0"/>
                                          </p:stCondLst>
                                        </p:cTn>
                                        <p:tgtEl>
                                          <p:spTgt spid="7204"/>
                                        </p:tgtEl>
                                        <p:attrNameLst>
                                          <p:attrName>style.visibility</p:attrName>
                                        </p:attrNameLst>
                                      </p:cBhvr>
                                      <p:to>
                                        <p:strVal val="visible"/>
                                      </p:to>
                                    </p:set>
                                    <p:animEffect transition="in" filter="dissolve">
                                      <p:cBhvr>
                                        <p:cTn id="51" dur="500"/>
                                        <p:tgtEl>
                                          <p:spTgt spid="7204"/>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par>
                          <p:cTn id="52" fill="hold" nodeType="afterGroup">
                            <p:stCondLst>
                              <p:cond delay="2500"/>
                            </p:stCondLst>
                            <p:childTnLst>
                              <p:par>
                                <p:cTn id="53" presetID="53" presetClass="exit" presetSubtype="0" fill="hold" grpId="1" nodeType="afterEffect">
                                  <p:stCondLst>
                                    <p:cond delay="0"/>
                                  </p:stCondLst>
                                  <p:childTnLst>
                                    <p:anim calcmode="lin" valueType="num">
                                      <p:cBhvr>
                                        <p:cTn id="54" dur="500"/>
                                        <p:tgtEl>
                                          <p:spTgt spid="7204"/>
                                        </p:tgtEl>
                                        <p:attrNameLst>
                                          <p:attrName>ppt_w</p:attrName>
                                        </p:attrNameLst>
                                      </p:cBhvr>
                                      <p:tavLst>
                                        <p:tav tm="0">
                                          <p:val>
                                            <p:strVal val="ppt_w"/>
                                          </p:val>
                                        </p:tav>
                                        <p:tav tm="100000">
                                          <p:val>
                                            <p:fltVal val="0"/>
                                          </p:val>
                                        </p:tav>
                                      </p:tavLst>
                                    </p:anim>
                                    <p:anim calcmode="lin" valueType="num">
                                      <p:cBhvr>
                                        <p:cTn id="55" dur="500"/>
                                        <p:tgtEl>
                                          <p:spTgt spid="7204"/>
                                        </p:tgtEl>
                                        <p:attrNameLst>
                                          <p:attrName>ppt_h</p:attrName>
                                        </p:attrNameLst>
                                      </p:cBhvr>
                                      <p:tavLst>
                                        <p:tav tm="0">
                                          <p:val>
                                            <p:strVal val="ppt_h"/>
                                          </p:val>
                                        </p:tav>
                                        <p:tav tm="100000">
                                          <p:val>
                                            <p:fltVal val="0"/>
                                          </p:val>
                                        </p:tav>
                                      </p:tavLst>
                                    </p:anim>
                                    <p:animEffect transition="out" filter="fade">
                                      <p:cBhvr>
                                        <p:cTn id="56" dur="500"/>
                                        <p:tgtEl>
                                          <p:spTgt spid="7204"/>
                                        </p:tgtEl>
                                      </p:cBhvr>
                                    </p:animEffect>
                                    <p:set>
                                      <p:cBhvr>
                                        <p:cTn id="57" dur="1" fill="hold">
                                          <p:stCondLst>
                                            <p:cond delay="499"/>
                                          </p:stCondLst>
                                        </p:cTn>
                                        <p:tgtEl>
                                          <p:spTgt spid="7204"/>
                                        </p:tgtEl>
                                        <p:attrNameLst>
                                          <p:attrName>style.visibility</p:attrName>
                                        </p:attrNameLst>
                                      </p:cBhvr>
                                      <p:to>
                                        <p:strVal val="hidden"/>
                                      </p:to>
                                    </p:set>
                                  </p:childTnLst>
                                </p:cTn>
                              </p:par>
                            </p:childTnLst>
                          </p:cTn>
                        </p:par>
                        <p:par>
                          <p:cTn id="58" fill="hold" nodeType="afterGroup">
                            <p:stCondLst>
                              <p:cond delay="3000"/>
                            </p:stCondLst>
                            <p:childTnLst>
                              <p:par>
                                <p:cTn id="59" presetID="9" presetClass="entr" presetSubtype="0" fill="hold" grpId="0" nodeType="afterEffect">
                                  <p:stCondLst>
                                    <p:cond delay="0"/>
                                  </p:stCondLst>
                                  <p:childTnLst>
                                    <p:set>
                                      <p:cBhvr>
                                        <p:cTn id="60" dur="1" fill="hold">
                                          <p:stCondLst>
                                            <p:cond delay="0"/>
                                          </p:stCondLst>
                                        </p:cTn>
                                        <p:tgtEl>
                                          <p:spTgt spid="7203"/>
                                        </p:tgtEl>
                                        <p:attrNameLst>
                                          <p:attrName>style.visibility</p:attrName>
                                        </p:attrNameLst>
                                      </p:cBhvr>
                                      <p:to>
                                        <p:strVal val="visible"/>
                                      </p:to>
                                    </p:set>
                                    <p:animEffect transition="in" filter="dissolve">
                                      <p:cBhvr>
                                        <p:cTn id="61" dur="500"/>
                                        <p:tgtEl>
                                          <p:spTgt spid="7203"/>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3500"/>
                            </p:stCondLst>
                            <p:childTnLst>
                              <p:par>
                                <p:cTn id="63" presetID="53" presetClass="exit" presetSubtype="0" fill="hold" grpId="1" nodeType="afterEffect">
                                  <p:stCondLst>
                                    <p:cond delay="0"/>
                                  </p:stCondLst>
                                  <p:childTnLst>
                                    <p:anim calcmode="lin" valueType="num">
                                      <p:cBhvr>
                                        <p:cTn id="64" dur="500"/>
                                        <p:tgtEl>
                                          <p:spTgt spid="7203"/>
                                        </p:tgtEl>
                                        <p:attrNameLst>
                                          <p:attrName>ppt_w</p:attrName>
                                        </p:attrNameLst>
                                      </p:cBhvr>
                                      <p:tavLst>
                                        <p:tav tm="0">
                                          <p:val>
                                            <p:strVal val="ppt_w"/>
                                          </p:val>
                                        </p:tav>
                                        <p:tav tm="100000">
                                          <p:val>
                                            <p:fltVal val="0"/>
                                          </p:val>
                                        </p:tav>
                                      </p:tavLst>
                                    </p:anim>
                                    <p:anim calcmode="lin" valueType="num">
                                      <p:cBhvr>
                                        <p:cTn id="65" dur="500"/>
                                        <p:tgtEl>
                                          <p:spTgt spid="7203"/>
                                        </p:tgtEl>
                                        <p:attrNameLst>
                                          <p:attrName>ppt_h</p:attrName>
                                        </p:attrNameLst>
                                      </p:cBhvr>
                                      <p:tavLst>
                                        <p:tav tm="0">
                                          <p:val>
                                            <p:strVal val="ppt_h"/>
                                          </p:val>
                                        </p:tav>
                                        <p:tav tm="100000">
                                          <p:val>
                                            <p:fltVal val="0"/>
                                          </p:val>
                                        </p:tav>
                                      </p:tavLst>
                                    </p:anim>
                                    <p:animEffect transition="out" filter="fade">
                                      <p:cBhvr>
                                        <p:cTn id="66" dur="500"/>
                                        <p:tgtEl>
                                          <p:spTgt spid="7203"/>
                                        </p:tgtEl>
                                      </p:cBhvr>
                                    </p:animEffect>
                                    <p:set>
                                      <p:cBhvr>
                                        <p:cTn id="67" dur="1" fill="hold">
                                          <p:stCondLst>
                                            <p:cond delay="499"/>
                                          </p:stCondLst>
                                        </p:cTn>
                                        <p:tgtEl>
                                          <p:spTgt spid="7203"/>
                                        </p:tgtEl>
                                        <p:attrNameLst>
                                          <p:attrName>style.visibility</p:attrName>
                                        </p:attrNameLst>
                                      </p:cBhvr>
                                      <p:to>
                                        <p:strVal val="hidden"/>
                                      </p:to>
                                    </p:set>
                                  </p:childTnLst>
                                </p:cTn>
                              </p:par>
                            </p:childTnLst>
                          </p:cTn>
                        </p:par>
                        <p:par>
                          <p:cTn id="68" fill="hold" nodeType="afterGroup">
                            <p:stCondLst>
                              <p:cond delay="4000"/>
                            </p:stCondLst>
                            <p:childTnLst>
                              <p:par>
                                <p:cTn id="69" presetID="9" presetClass="entr" presetSubtype="0" fill="hold" grpId="0" nodeType="afterEffect">
                                  <p:stCondLst>
                                    <p:cond delay="0"/>
                                  </p:stCondLst>
                                  <p:childTnLst>
                                    <p:set>
                                      <p:cBhvr>
                                        <p:cTn id="70" dur="1" fill="hold">
                                          <p:stCondLst>
                                            <p:cond delay="0"/>
                                          </p:stCondLst>
                                        </p:cTn>
                                        <p:tgtEl>
                                          <p:spTgt spid="7202"/>
                                        </p:tgtEl>
                                        <p:attrNameLst>
                                          <p:attrName>style.visibility</p:attrName>
                                        </p:attrNameLst>
                                      </p:cBhvr>
                                      <p:to>
                                        <p:strVal val="visible"/>
                                      </p:to>
                                    </p:set>
                                    <p:animEffect transition="in" filter="dissolve">
                                      <p:cBhvr>
                                        <p:cTn id="71" dur="500"/>
                                        <p:tgtEl>
                                          <p:spTgt spid="7202"/>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4500"/>
                            </p:stCondLst>
                            <p:childTnLst>
                              <p:par>
                                <p:cTn id="73" presetID="53" presetClass="exit" presetSubtype="0" fill="hold" grpId="1" nodeType="afterEffect">
                                  <p:stCondLst>
                                    <p:cond delay="0"/>
                                  </p:stCondLst>
                                  <p:childTnLst>
                                    <p:anim calcmode="lin" valueType="num">
                                      <p:cBhvr>
                                        <p:cTn id="74" dur="500"/>
                                        <p:tgtEl>
                                          <p:spTgt spid="7202"/>
                                        </p:tgtEl>
                                        <p:attrNameLst>
                                          <p:attrName>ppt_w</p:attrName>
                                        </p:attrNameLst>
                                      </p:cBhvr>
                                      <p:tavLst>
                                        <p:tav tm="0">
                                          <p:val>
                                            <p:strVal val="ppt_w"/>
                                          </p:val>
                                        </p:tav>
                                        <p:tav tm="100000">
                                          <p:val>
                                            <p:fltVal val="0"/>
                                          </p:val>
                                        </p:tav>
                                      </p:tavLst>
                                    </p:anim>
                                    <p:anim calcmode="lin" valueType="num">
                                      <p:cBhvr>
                                        <p:cTn id="75" dur="500"/>
                                        <p:tgtEl>
                                          <p:spTgt spid="7202"/>
                                        </p:tgtEl>
                                        <p:attrNameLst>
                                          <p:attrName>ppt_h</p:attrName>
                                        </p:attrNameLst>
                                      </p:cBhvr>
                                      <p:tavLst>
                                        <p:tav tm="0">
                                          <p:val>
                                            <p:strVal val="ppt_h"/>
                                          </p:val>
                                        </p:tav>
                                        <p:tav tm="100000">
                                          <p:val>
                                            <p:fltVal val="0"/>
                                          </p:val>
                                        </p:tav>
                                      </p:tavLst>
                                    </p:anim>
                                    <p:animEffect transition="out" filter="fade">
                                      <p:cBhvr>
                                        <p:cTn id="76" dur="500"/>
                                        <p:tgtEl>
                                          <p:spTgt spid="7202"/>
                                        </p:tgtEl>
                                      </p:cBhvr>
                                    </p:animEffect>
                                    <p:set>
                                      <p:cBhvr>
                                        <p:cTn id="77" dur="1" fill="hold">
                                          <p:stCondLst>
                                            <p:cond delay="499"/>
                                          </p:stCondLst>
                                        </p:cTn>
                                        <p:tgtEl>
                                          <p:spTgt spid="7202"/>
                                        </p:tgtEl>
                                        <p:attrNameLst>
                                          <p:attrName>style.visibility</p:attrName>
                                        </p:attrNameLst>
                                      </p:cBhvr>
                                      <p:to>
                                        <p:strVal val="hidden"/>
                                      </p:to>
                                    </p:set>
                                  </p:childTnLst>
                                </p:cTn>
                              </p:par>
                            </p:childTnLst>
                          </p:cTn>
                        </p:par>
                        <p:par>
                          <p:cTn id="78" fill="hold" nodeType="afterGroup">
                            <p:stCondLst>
                              <p:cond delay="5000"/>
                            </p:stCondLst>
                            <p:childTnLst>
                              <p:par>
                                <p:cTn id="79" presetID="9" presetClass="entr" presetSubtype="0" fill="hold" grpId="0" nodeType="afterEffect">
                                  <p:stCondLst>
                                    <p:cond delay="0"/>
                                  </p:stCondLst>
                                  <p:childTnLst>
                                    <p:set>
                                      <p:cBhvr>
                                        <p:cTn id="80" dur="1" fill="hold">
                                          <p:stCondLst>
                                            <p:cond delay="0"/>
                                          </p:stCondLst>
                                        </p:cTn>
                                        <p:tgtEl>
                                          <p:spTgt spid="7201"/>
                                        </p:tgtEl>
                                        <p:attrNameLst>
                                          <p:attrName>style.visibility</p:attrName>
                                        </p:attrNameLst>
                                      </p:cBhvr>
                                      <p:to>
                                        <p:strVal val="visible"/>
                                      </p:to>
                                    </p:set>
                                    <p:animEffect transition="in" filter="dissolve">
                                      <p:cBhvr>
                                        <p:cTn id="81" dur="500"/>
                                        <p:tgtEl>
                                          <p:spTgt spid="7201"/>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5500"/>
                            </p:stCondLst>
                            <p:childTnLst>
                              <p:par>
                                <p:cTn id="83" presetID="53" presetClass="exit" presetSubtype="0" fill="hold" grpId="1" nodeType="afterEffect">
                                  <p:stCondLst>
                                    <p:cond delay="0"/>
                                  </p:stCondLst>
                                  <p:childTnLst>
                                    <p:anim calcmode="lin" valueType="num">
                                      <p:cBhvr>
                                        <p:cTn id="84" dur="500"/>
                                        <p:tgtEl>
                                          <p:spTgt spid="7201"/>
                                        </p:tgtEl>
                                        <p:attrNameLst>
                                          <p:attrName>ppt_w</p:attrName>
                                        </p:attrNameLst>
                                      </p:cBhvr>
                                      <p:tavLst>
                                        <p:tav tm="0">
                                          <p:val>
                                            <p:strVal val="ppt_w"/>
                                          </p:val>
                                        </p:tav>
                                        <p:tav tm="100000">
                                          <p:val>
                                            <p:fltVal val="0"/>
                                          </p:val>
                                        </p:tav>
                                      </p:tavLst>
                                    </p:anim>
                                    <p:anim calcmode="lin" valueType="num">
                                      <p:cBhvr>
                                        <p:cTn id="85" dur="500"/>
                                        <p:tgtEl>
                                          <p:spTgt spid="7201"/>
                                        </p:tgtEl>
                                        <p:attrNameLst>
                                          <p:attrName>ppt_h</p:attrName>
                                        </p:attrNameLst>
                                      </p:cBhvr>
                                      <p:tavLst>
                                        <p:tav tm="0">
                                          <p:val>
                                            <p:strVal val="ppt_h"/>
                                          </p:val>
                                        </p:tav>
                                        <p:tav tm="100000">
                                          <p:val>
                                            <p:fltVal val="0"/>
                                          </p:val>
                                        </p:tav>
                                      </p:tavLst>
                                    </p:anim>
                                    <p:animEffect transition="out" filter="fade">
                                      <p:cBhvr>
                                        <p:cTn id="86" dur="500"/>
                                        <p:tgtEl>
                                          <p:spTgt spid="7201"/>
                                        </p:tgtEl>
                                      </p:cBhvr>
                                    </p:animEffect>
                                    <p:set>
                                      <p:cBhvr>
                                        <p:cTn id="87" dur="1" fill="hold">
                                          <p:stCondLst>
                                            <p:cond delay="499"/>
                                          </p:stCondLst>
                                        </p:cTn>
                                        <p:tgtEl>
                                          <p:spTgt spid="7201"/>
                                        </p:tgtEl>
                                        <p:attrNameLst>
                                          <p:attrName>style.visibility</p:attrName>
                                        </p:attrNameLst>
                                      </p:cBhvr>
                                      <p:to>
                                        <p:strVal val="hidden"/>
                                      </p:to>
                                    </p:set>
                                  </p:childTnLst>
                                </p:cTn>
                              </p:par>
                              <p:par>
                                <p:cTn id="88" presetID="53"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Effect transition="in" filter="fade">
                                      <p:cBhvr>
                                        <p:cTn id="92" dur="500"/>
                                        <p:tgtEl>
                                          <p:spTgt spid="25"/>
                                        </p:tgtEl>
                                      </p:cBhvr>
                                    </p:animEffect>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2" fill="hold"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1+ppt_w/2"/>
                                          </p:val>
                                        </p:tav>
                                      </p:tavLst>
                                    </p:anim>
                                    <p:anim calcmode="lin" valueType="num">
                                      <p:cBhvr additive="base">
                                        <p:cTn id="97" dur="500"/>
                                        <p:tgtEl>
                                          <p:spTgt spid="25"/>
                                        </p:tgtEl>
                                        <p:attrNameLst>
                                          <p:attrName>ppt_y</p:attrName>
                                        </p:attrNameLst>
                                      </p:cBhvr>
                                      <p:tavLst>
                                        <p:tav tm="0">
                                          <p:val>
                                            <p:strVal val="ppt_y"/>
                                          </p:val>
                                        </p:tav>
                                        <p:tav tm="100000">
                                          <p:val>
                                            <p:strVal val="ppt_y"/>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mph" presetSubtype="0" fill="hold" grpId="0" nodeType="clickEffect">
                                  <p:stCondLst>
                                    <p:cond delay="0"/>
                                  </p:stCondLst>
                                  <p:iterate type="lt">
                                    <p:tmPct val="0"/>
                                  </p:iterate>
                                  <p:childTnLst>
                                    <p:animClr clrSpc="hsl" dir="cw">
                                      <p:cBhvr override="childStyle">
                                        <p:cTn id="102" dur="500" fill="hold"/>
                                        <p:tgtEl>
                                          <p:spTgt spid="4"/>
                                        </p:tgtEl>
                                        <p:attrNameLst>
                                          <p:attrName>style.color</p:attrName>
                                        </p:attrNameLst>
                                      </p:cBhvr>
                                      <p:by>
                                        <p:hsl h="10842353" s="0" l="0"/>
                                      </p:by>
                                    </p:animClr>
                                    <p:animClr clrSpc="hsl" dir="cw">
                                      <p:cBhvr>
                                        <p:cTn id="103" dur="500" fill="hold"/>
                                        <p:tgtEl>
                                          <p:spTgt spid="4"/>
                                        </p:tgtEl>
                                        <p:attrNameLst>
                                          <p:attrName>fillcolor</p:attrName>
                                        </p:attrNameLst>
                                      </p:cBhvr>
                                      <p:by>
                                        <p:hsl h="10842353" s="0" l="0"/>
                                      </p:by>
                                    </p:animClr>
                                    <p:animClr clrSpc="hsl" dir="cw">
                                      <p:cBhvr>
                                        <p:cTn id="104" dur="500" fill="hold"/>
                                        <p:tgtEl>
                                          <p:spTgt spid="4"/>
                                        </p:tgtEl>
                                        <p:attrNameLst>
                                          <p:attrName>stroke.color</p:attrName>
                                        </p:attrNameLst>
                                      </p:cBhvr>
                                      <p:by>
                                        <p:hsl h="10842353" s="0" l="0"/>
                                      </p:by>
                                    </p:animClr>
                                    <p:set>
                                      <p:cBhvr>
                                        <p:cTn id="105" dur="500" fill="hold"/>
                                        <p:tgtEl>
                                          <p:spTgt spid="4"/>
                                        </p:tgtEl>
                                        <p:attrNameLst>
                                          <p:attrName>fill.type</p:attrName>
                                        </p:attrNameLst>
                                      </p:cBhvr>
                                      <p:to>
                                        <p:strVal val="solid"/>
                                      </p:to>
                                    </p:set>
                                  </p:childTnLst>
                                  <p:subTnLst>
                                    <p:audio>
                                      <p:cMediaNode>
                                        <p:cTn display="0" masterRel="sameClick">
                                          <p:stCondLst>
                                            <p:cond evt="begin" delay="0">
                                              <p:tn val="101"/>
                                            </p:cond>
                                          </p:stCondLst>
                                          <p:endCondLst>
                                            <p:cond evt="onStopAudio" delay="0">
                                              <p:tgtEl>
                                                <p:sldTgt/>
                                              </p:tgtEl>
                                            </p:cond>
                                          </p:endCondLst>
                                        </p:cTn>
                                        <p:tgtEl>
                                          <p:sndTgt r:embed="rId6" name="FELIZ2.WAV"/>
                                        </p:tgtEl>
                                      </p:cMediaNode>
                                    </p:audio>
                                  </p:subTnLst>
                                </p:cTn>
                              </p:par>
                              <p:par>
                                <p:cTn id="106" presetID="34" presetClass="emph" presetSubtype="0" fill="hold" grpId="1" nodeType="withEffect">
                                  <p:stCondLst>
                                    <p:cond delay="0"/>
                                  </p:stCondLst>
                                  <p:iterate type="lt">
                                    <p:tmPct val="10000"/>
                                  </p:iterate>
                                  <p:childTnLst>
                                    <p:animMotion origin="layout" path="M 0.0 0.0 L 0.0 -0.07213" pathEditMode="relative" ptsTypes="">
                                      <p:cBhvr>
                                        <p:cTn id="107" dur="250" accel="50000" decel="50000" autoRev="1" fill="hold">
                                          <p:stCondLst>
                                            <p:cond delay="0"/>
                                          </p:stCondLst>
                                        </p:cTn>
                                        <p:tgtEl>
                                          <p:spTgt spid="4"/>
                                        </p:tgtEl>
                                        <p:attrNameLst>
                                          <p:attrName>ppt_x</p:attrName>
                                          <p:attrName>ppt_y</p:attrName>
                                        </p:attrNameLst>
                                      </p:cBhvr>
                                    </p:animMotion>
                                    <p:animRot by="1500000">
                                      <p:cBhvr>
                                        <p:cTn id="108" dur="125" fill="hold">
                                          <p:stCondLst>
                                            <p:cond delay="0"/>
                                          </p:stCondLst>
                                        </p:cTn>
                                        <p:tgtEl>
                                          <p:spTgt spid="4"/>
                                        </p:tgtEl>
                                        <p:attrNameLst>
                                          <p:attrName>r</p:attrName>
                                        </p:attrNameLst>
                                      </p:cBhvr>
                                    </p:animRot>
                                    <p:animRot by="-1500000">
                                      <p:cBhvr>
                                        <p:cTn id="109" dur="125" fill="hold">
                                          <p:stCondLst>
                                            <p:cond delay="125"/>
                                          </p:stCondLst>
                                        </p:cTn>
                                        <p:tgtEl>
                                          <p:spTgt spid="4"/>
                                        </p:tgtEl>
                                        <p:attrNameLst>
                                          <p:attrName>r</p:attrName>
                                        </p:attrNameLst>
                                      </p:cBhvr>
                                    </p:animRot>
                                    <p:animRot by="-1500000">
                                      <p:cBhvr>
                                        <p:cTn id="110" dur="125" fill="hold">
                                          <p:stCondLst>
                                            <p:cond delay="250"/>
                                          </p:stCondLst>
                                        </p:cTn>
                                        <p:tgtEl>
                                          <p:spTgt spid="4"/>
                                        </p:tgtEl>
                                        <p:attrNameLst>
                                          <p:attrName>r</p:attrName>
                                        </p:attrNameLst>
                                      </p:cBhvr>
                                    </p:animRot>
                                    <p:animRot by="1500000">
                                      <p:cBhvr>
                                        <p:cTn id="111"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4" grpId="1" animBg="1"/>
      <p:bldP spid="7195" grpId="0" animBg="1"/>
      <p:bldP spid="7195" grpId="1" animBg="1"/>
      <p:bldP spid="7196" grpId="0"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674813" y="721519"/>
            <a:ext cx="7164387" cy="1283494"/>
          </a:xfrm>
          <a:prstGeom prst="roundRect">
            <a:avLst>
              <a:gd name="adj" fmla="val 16667"/>
            </a:avLst>
          </a:prstGeom>
          <a:solidFill>
            <a:srgbClr val="C00000"/>
          </a:solidFill>
          <a:ln w="9525">
            <a:solidFill>
              <a:srgbClr val="FF6600"/>
            </a:solidFill>
            <a:round/>
            <a:headEnd/>
            <a:tailEnd/>
          </a:ln>
        </p:spPr>
        <p:txBody>
          <a:bodyPr wrap="none" anchor="ctr"/>
          <a:lstStyle/>
          <a:p>
            <a:pPr algn="ctr" defTabSz="685800">
              <a:defRPr/>
            </a:pP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Uống</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nước</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ngọt</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nhiều</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tốt</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cho</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sức</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khỏe</a:t>
            </a:r>
            <a:r>
              <a:rPr lang="en-US" sz="3000" b="1" dirty="0">
                <a:solidFill>
                  <a:prstClr val="white"/>
                </a:solidFill>
                <a:latin typeface="Times New Roman" pitchFamily="18" charset="0"/>
                <a:cs typeface="Times New Roman" pitchFamily="18" charset="0"/>
              </a:rPr>
              <a:t>.</a:t>
            </a:r>
          </a:p>
        </p:txBody>
      </p:sp>
      <p:grpSp>
        <p:nvGrpSpPr>
          <p:cNvPr id="3075" name="Group 51"/>
          <p:cNvGrpSpPr>
            <a:grpSpLocks/>
          </p:cNvGrpSpPr>
          <p:nvPr/>
        </p:nvGrpSpPr>
        <p:grpSpPr bwMode="auto">
          <a:xfrm>
            <a:off x="196855" y="10716"/>
            <a:ext cx="320675"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800" eaLnBrk="0" hangingPunct="0">
                <a:defRPr/>
              </a:pPr>
              <a:endParaRPr lang="en-US" sz="1500">
                <a:solidFill>
                  <a:prstClr val="black"/>
                </a:solidFill>
                <a:latin typeface=".VnTime" pitchFamily="34" charset="0"/>
              </a:endParaRPr>
            </a:p>
          </p:txBody>
        </p:sp>
        <p:sp>
          <p:nvSpPr>
            <p:cNvPr id="311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685800" eaLnBrk="0" hangingPunct="0">
                <a:defRPr/>
              </a:pPr>
              <a:endParaRPr lang="vi-VN" sz="1500">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800" eaLnBrk="0" hangingPunct="0">
                <a:defRPr/>
              </a:pPr>
              <a:endParaRPr lang="en-US" sz="15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1529668" y="2873974"/>
            <a:ext cx="1988237" cy="50482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3000" b="1">
                <a:solidFill>
                  <a:prstClr val="white"/>
                </a:solidFill>
                <a:latin typeface="Times New Roman" panose="02020603050405020304" pitchFamily="18" charset="0"/>
                <a:cs typeface="Times New Roman" panose="02020603050405020304" pitchFamily="18" charset="0"/>
              </a:rPr>
              <a:t>Đúng</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4" name="AutoShape 51"/>
          <p:cNvSpPr>
            <a:spLocks noChangeArrowheads="1"/>
          </p:cNvSpPr>
          <p:nvPr/>
        </p:nvSpPr>
        <p:spPr bwMode="auto">
          <a:xfrm>
            <a:off x="4567238" y="2873974"/>
            <a:ext cx="1995375" cy="50482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3000" b="1" dirty="0">
                <a:solidFill>
                  <a:prstClr val="white"/>
                </a:solidFill>
                <a:latin typeface="Times New Roman" pitchFamily="18" charset="0"/>
                <a:cs typeface="Times New Roman" pitchFamily="18" charset="0"/>
              </a:rPr>
              <a:t>Sai</a:t>
            </a:r>
          </a:p>
        </p:txBody>
      </p:sp>
      <p:sp>
        <p:nvSpPr>
          <p:cNvPr id="7195" name="AutoShape 27"/>
          <p:cNvSpPr>
            <a:spLocks noChangeArrowheads="1"/>
          </p:cNvSpPr>
          <p:nvPr/>
        </p:nvSpPr>
        <p:spPr bwMode="auto">
          <a:xfrm>
            <a:off x="544513" y="773906"/>
            <a:ext cx="1543050"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defTabSz="685800">
              <a:defRPr/>
            </a:pPr>
            <a:endParaRPr lang="vi-VN" sz="1350">
              <a:solidFill>
                <a:prstClr val="black"/>
              </a:solidFill>
              <a:latin typeface="Arial" panose="020B0604020202020204" pitchFamily="34" charset="0"/>
            </a:endParaRPr>
          </a:p>
        </p:txBody>
      </p:sp>
      <p:sp>
        <p:nvSpPr>
          <p:cNvPr id="7196" name="WordArt 28"/>
          <p:cNvSpPr>
            <a:spLocks noChangeArrowheads="1" noChangeShapeType="1" noTextEdit="1"/>
          </p:cNvSpPr>
          <p:nvPr/>
        </p:nvSpPr>
        <p:spPr bwMode="auto">
          <a:xfrm>
            <a:off x="962025" y="1050131"/>
            <a:ext cx="685800" cy="457200"/>
          </a:xfrm>
          <a:prstGeom prst="rect">
            <a:avLst/>
          </a:prstGeom>
        </p:spPr>
        <p:txBody>
          <a:bodyPr wrap="none" fromWordArt="1">
            <a:prstTxWarp prst="textPlain">
              <a:avLst>
                <a:gd name="adj" fmla="val 50000"/>
              </a:avLst>
            </a:prstTxWarp>
          </a:bodyPr>
          <a:lstStyle/>
          <a:p>
            <a:pPr algn="ctr" defTabSz="685800">
              <a:defRPr/>
            </a:pPr>
            <a:r>
              <a:rPr lang="vi-VN"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rPr>
              <a:t>Câu </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Calibri" panose="020F0502020204030204"/>
              </a:rPr>
              <a:t>2</a:t>
            </a:r>
            <a:endParaRPr lang="vi-VN" sz="270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endParaRPr>
          </a:p>
        </p:txBody>
      </p:sp>
      <p:pic>
        <p:nvPicPr>
          <p:cNvPr id="3093"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62" y="566748"/>
            <a:ext cx="9144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WordArt 30"/>
          <p:cNvSpPr>
            <a:spLocks noChangeArrowheads="1" noChangeShapeType="1" noTextEdit="1"/>
          </p:cNvSpPr>
          <p:nvPr/>
        </p:nvSpPr>
        <p:spPr bwMode="auto">
          <a:xfrm>
            <a:off x="1638307" y="20241"/>
            <a:ext cx="5973763" cy="571500"/>
          </a:xfrm>
          <a:prstGeom prst="rect">
            <a:avLst/>
          </a:prstGeom>
        </p:spPr>
        <p:txBody>
          <a:bodyPr wrap="none" fromWordArt="1">
            <a:prstTxWarp prst="textPlain">
              <a:avLst>
                <a:gd name="adj" fmla="val 50000"/>
              </a:avLst>
            </a:prstTxWarp>
          </a:bodyPr>
          <a:lstStyle/>
          <a:p>
            <a:pPr algn="ctr" defTabSz="685800">
              <a:defRPr/>
            </a:pP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 NHANH AI ĐÚNG?</a:t>
            </a:r>
            <a:r>
              <a:rPr lang="vi-VN"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endParaRPr lang="vi-VN"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pic>
        <p:nvPicPr>
          <p:cNvPr id="3095" name="Picture 31"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8172450" y="4286250"/>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7743825"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0</a:t>
            </a:r>
          </a:p>
        </p:txBody>
      </p:sp>
      <p:sp>
        <p:nvSpPr>
          <p:cNvPr id="7202" name="WordArt 34"/>
          <p:cNvSpPr>
            <a:spLocks noChangeArrowheads="1" noChangeShapeType="1" noTextEdit="1"/>
          </p:cNvSpPr>
          <p:nvPr/>
        </p:nvSpPr>
        <p:spPr bwMode="auto">
          <a:xfrm>
            <a:off x="7743825"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1</a:t>
            </a:r>
          </a:p>
        </p:txBody>
      </p:sp>
      <p:sp>
        <p:nvSpPr>
          <p:cNvPr id="7203" name="WordArt 35"/>
          <p:cNvSpPr>
            <a:spLocks noChangeArrowheads="1" noChangeShapeType="1" noTextEdit="1"/>
          </p:cNvSpPr>
          <p:nvPr/>
        </p:nvSpPr>
        <p:spPr bwMode="auto">
          <a:xfrm>
            <a:off x="7748588" y="222885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2</a:t>
            </a:r>
          </a:p>
        </p:txBody>
      </p:sp>
      <p:sp>
        <p:nvSpPr>
          <p:cNvPr id="7204" name="WordArt 36"/>
          <p:cNvSpPr>
            <a:spLocks noChangeArrowheads="1" noChangeShapeType="1" noTextEdit="1"/>
          </p:cNvSpPr>
          <p:nvPr/>
        </p:nvSpPr>
        <p:spPr bwMode="auto">
          <a:xfrm>
            <a:off x="7743825"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3</a:t>
            </a:r>
          </a:p>
        </p:txBody>
      </p:sp>
      <p:sp>
        <p:nvSpPr>
          <p:cNvPr id="7205" name="WordArt 37"/>
          <p:cNvSpPr>
            <a:spLocks noChangeArrowheads="1" noChangeShapeType="1" noTextEdit="1"/>
          </p:cNvSpPr>
          <p:nvPr/>
        </p:nvSpPr>
        <p:spPr bwMode="auto">
          <a:xfrm>
            <a:off x="7791450"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4</a:t>
            </a:r>
          </a:p>
        </p:txBody>
      </p:sp>
      <p:sp>
        <p:nvSpPr>
          <p:cNvPr id="7206" name="WordArt 38"/>
          <p:cNvSpPr>
            <a:spLocks noChangeArrowheads="1" noChangeShapeType="1" noTextEdit="1"/>
          </p:cNvSpPr>
          <p:nvPr/>
        </p:nvSpPr>
        <p:spPr bwMode="auto">
          <a:xfrm>
            <a:off x="7736675" y="225846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5</a:t>
            </a:r>
          </a:p>
        </p:txBody>
      </p:sp>
      <p:grpSp>
        <p:nvGrpSpPr>
          <p:cNvPr id="25" name="Group 49"/>
          <p:cNvGrpSpPr>
            <a:grpSpLocks/>
          </p:cNvGrpSpPr>
          <p:nvPr/>
        </p:nvGrpSpPr>
        <p:grpSpPr bwMode="auto">
          <a:xfrm>
            <a:off x="7086600" y="3087291"/>
            <a:ext cx="1752600" cy="1314450"/>
            <a:chOff x="4320" y="2928"/>
            <a:chExt cx="1104" cy="1104"/>
          </a:xfrm>
        </p:grpSpPr>
        <p:sp>
          <p:nvSpPr>
            <p:cNvPr id="311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685800">
                <a:defRPr/>
              </a:pPr>
              <a:endParaRPr lang="vi-VN" sz="4500" b="1">
                <a:solidFill>
                  <a:srgbClr val="FF0066"/>
                </a:solidFill>
                <a:latin typeface=".VnHelvetInsH" pitchFamily="34" charset="0"/>
              </a:endParaRPr>
            </a:p>
          </p:txBody>
        </p:sp>
        <p:sp>
          <p:nvSpPr>
            <p:cNvPr id="3115" name="WordArt 51"/>
            <p:cNvSpPr>
              <a:spLocks noChangeArrowheads="1" noChangeShapeType="1" noTextEdit="1"/>
            </p:cNvSpPr>
            <p:nvPr/>
          </p:nvSpPr>
          <p:spPr bwMode="auto">
            <a:xfrm>
              <a:off x="4554" y="3216"/>
              <a:ext cx="672" cy="576"/>
            </a:xfrm>
            <a:prstGeom prst="rect">
              <a:avLst/>
            </a:prstGeom>
          </p:spPr>
          <p:txBody>
            <a:bodyPr wrap="none" fromWordArt="1">
              <a:prstTxWarp prst="textPlain">
                <a:avLst>
                  <a:gd name="adj" fmla="val 50000"/>
                </a:avLst>
              </a:prstTxWarp>
            </a:bodyPr>
            <a:lstStyle/>
            <a:p>
              <a:pPr algn="ctr" defTabSz="685800">
                <a:defRPr/>
              </a:pPr>
              <a:r>
                <a:rPr lang="vi-VN" sz="2700" kern="10" dirty="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4257374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22" presetClass="entr" presetSubtype="8" fill="hold" nodeType="withEffect">
                                  <p:stCondLst>
                                    <p:cond delay="200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8" fill="hold" nodeType="withEffect">
                                  <p:stCondLst>
                                    <p:cond delay="300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nodeType="after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206"/>
                                        </p:tgtEl>
                                        <p:attrNameLst>
                                          <p:attrName>style.visibility</p:attrName>
                                        </p:attrNameLst>
                                      </p:cBhvr>
                                      <p:to>
                                        <p:strVal val="visible"/>
                                      </p:to>
                                    </p:set>
                                    <p:animEffect transition="in" filter="dissolve">
                                      <p:cBhvr>
                                        <p:cTn id="31" dur="500"/>
                                        <p:tgtEl>
                                          <p:spTgt spid="7206"/>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nodeType="afterGroup">
                            <p:stCondLst>
                              <p:cond delay="500"/>
                            </p:stCondLst>
                            <p:childTnLst>
                              <p:par>
                                <p:cTn id="33" presetID="53" presetClass="exit" presetSubtype="0" fill="hold" grpId="1" nodeType="afterEffect">
                                  <p:stCondLst>
                                    <p:cond delay="0"/>
                                  </p:stCondLst>
                                  <p:childTnLst>
                                    <p:anim calcmode="lin" valueType="num">
                                      <p:cBhvr>
                                        <p:cTn id="34" dur="500"/>
                                        <p:tgtEl>
                                          <p:spTgt spid="7206"/>
                                        </p:tgtEl>
                                        <p:attrNameLst>
                                          <p:attrName>ppt_w</p:attrName>
                                        </p:attrNameLst>
                                      </p:cBhvr>
                                      <p:tavLst>
                                        <p:tav tm="0">
                                          <p:val>
                                            <p:strVal val="ppt_w"/>
                                          </p:val>
                                        </p:tav>
                                        <p:tav tm="100000">
                                          <p:val>
                                            <p:fltVal val="0"/>
                                          </p:val>
                                        </p:tav>
                                      </p:tavLst>
                                    </p:anim>
                                    <p:anim calcmode="lin" valueType="num">
                                      <p:cBhvr>
                                        <p:cTn id="35" dur="500"/>
                                        <p:tgtEl>
                                          <p:spTgt spid="7206"/>
                                        </p:tgtEl>
                                        <p:attrNameLst>
                                          <p:attrName>ppt_h</p:attrName>
                                        </p:attrNameLst>
                                      </p:cBhvr>
                                      <p:tavLst>
                                        <p:tav tm="0">
                                          <p:val>
                                            <p:strVal val="ppt_h"/>
                                          </p:val>
                                        </p:tav>
                                        <p:tav tm="100000">
                                          <p:val>
                                            <p:fltVal val="0"/>
                                          </p:val>
                                        </p:tav>
                                      </p:tavLst>
                                    </p:anim>
                                    <p:animEffect transition="out" filter="fade">
                                      <p:cBhvr>
                                        <p:cTn id="36" dur="500"/>
                                        <p:tgtEl>
                                          <p:spTgt spid="7206"/>
                                        </p:tgtEl>
                                      </p:cBhvr>
                                    </p:animEffect>
                                    <p:set>
                                      <p:cBhvr>
                                        <p:cTn id="37" dur="1" fill="hold">
                                          <p:stCondLst>
                                            <p:cond delay="499"/>
                                          </p:stCondLst>
                                        </p:cTn>
                                        <p:tgtEl>
                                          <p:spTgt spid="7206"/>
                                        </p:tgtEl>
                                        <p:attrNameLst>
                                          <p:attrName>style.visibility</p:attrName>
                                        </p:attrNameLst>
                                      </p:cBhvr>
                                      <p:to>
                                        <p:strVal val="hidden"/>
                                      </p:to>
                                    </p:set>
                                  </p:childTnLst>
                                </p:cTn>
                              </p:par>
                            </p:childTnLst>
                          </p:cTn>
                        </p:par>
                        <p:par>
                          <p:cTn id="38" fill="hold" nodeType="afterGroup">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7205"/>
                                        </p:tgtEl>
                                        <p:attrNameLst>
                                          <p:attrName>style.visibility</p:attrName>
                                        </p:attrNameLst>
                                      </p:cBhvr>
                                      <p:to>
                                        <p:strVal val="visible"/>
                                      </p:to>
                                    </p:set>
                                    <p:animEffect transition="in" filter="dissolve">
                                      <p:cBhvr>
                                        <p:cTn id="41" dur="500"/>
                                        <p:tgtEl>
                                          <p:spTgt spid="7205"/>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wav"/>
                                        </p:tgtEl>
                                      </p:cMediaNode>
                                    </p:audio>
                                  </p:subTnLst>
                                </p:cTn>
                              </p:par>
                            </p:childTnLst>
                          </p:cTn>
                        </p:par>
                        <p:par>
                          <p:cTn id="42" fill="hold" nodeType="afterGroup">
                            <p:stCondLst>
                              <p:cond delay="1500"/>
                            </p:stCondLst>
                            <p:childTnLst>
                              <p:par>
                                <p:cTn id="43" presetID="53" presetClass="exit" presetSubtype="0" fill="hold" grpId="1" nodeType="afterEffect">
                                  <p:stCondLst>
                                    <p:cond delay="0"/>
                                  </p:stCondLst>
                                  <p:childTnLst>
                                    <p:anim calcmode="lin" valueType="num">
                                      <p:cBhvr>
                                        <p:cTn id="44" dur="500"/>
                                        <p:tgtEl>
                                          <p:spTgt spid="7205"/>
                                        </p:tgtEl>
                                        <p:attrNameLst>
                                          <p:attrName>ppt_w</p:attrName>
                                        </p:attrNameLst>
                                      </p:cBhvr>
                                      <p:tavLst>
                                        <p:tav tm="0">
                                          <p:val>
                                            <p:strVal val="ppt_w"/>
                                          </p:val>
                                        </p:tav>
                                        <p:tav tm="100000">
                                          <p:val>
                                            <p:fltVal val="0"/>
                                          </p:val>
                                        </p:tav>
                                      </p:tavLst>
                                    </p:anim>
                                    <p:anim calcmode="lin" valueType="num">
                                      <p:cBhvr>
                                        <p:cTn id="45" dur="500"/>
                                        <p:tgtEl>
                                          <p:spTgt spid="7205"/>
                                        </p:tgtEl>
                                        <p:attrNameLst>
                                          <p:attrName>ppt_h</p:attrName>
                                        </p:attrNameLst>
                                      </p:cBhvr>
                                      <p:tavLst>
                                        <p:tav tm="0">
                                          <p:val>
                                            <p:strVal val="ppt_h"/>
                                          </p:val>
                                        </p:tav>
                                        <p:tav tm="100000">
                                          <p:val>
                                            <p:fltVal val="0"/>
                                          </p:val>
                                        </p:tav>
                                      </p:tavLst>
                                    </p:anim>
                                    <p:animEffect transition="out" filter="fade">
                                      <p:cBhvr>
                                        <p:cTn id="46" dur="500"/>
                                        <p:tgtEl>
                                          <p:spTgt spid="7205"/>
                                        </p:tgtEl>
                                      </p:cBhvr>
                                    </p:animEffect>
                                    <p:set>
                                      <p:cBhvr>
                                        <p:cTn id="47" dur="1" fill="hold">
                                          <p:stCondLst>
                                            <p:cond delay="499"/>
                                          </p:stCondLst>
                                        </p:cTn>
                                        <p:tgtEl>
                                          <p:spTgt spid="7205"/>
                                        </p:tgtEl>
                                        <p:attrNameLst>
                                          <p:attrName>style.visibility</p:attrName>
                                        </p:attrNameLst>
                                      </p:cBhvr>
                                      <p:to>
                                        <p:strVal val="hidden"/>
                                      </p:to>
                                    </p:set>
                                  </p:childTnLst>
                                </p:cTn>
                              </p:par>
                            </p:childTnLst>
                          </p:cTn>
                        </p:par>
                        <p:par>
                          <p:cTn id="48" fill="hold" nodeType="afterGroup">
                            <p:stCondLst>
                              <p:cond delay="2000"/>
                            </p:stCondLst>
                            <p:childTnLst>
                              <p:par>
                                <p:cTn id="49" presetID="9" presetClass="entr" presetSubtype="0" fill="hold" grpId="0" nodeType="afterEffect">
                                  <p:stCondLst>
                                    <p:cond delay="0"/>
                                  </p:stCondLst>
                                  <p:childTnLst>
                                    <p:set>
                                      <p:cBhvr>
                                        <p:cTn id="50" dur="1" fill="hold">
                                          <p:stCondLst>
                                            <p:cond delay="0"/>
                                          </p:stCondLst>
                                        </p:cTn>
                                        <p:tgtEl>
                                          <p:spTgt spid="7204"/>
                                        </p:tgtEl>
                                        <p:attrNameLst>
                                          <p:attrName>style.visibility</p:attrName>
                                        </p:attrNameLst>
                                      </p:cBhvr>
                                      <p:to>
                                        <p:strVal val="visible"/>
                                      </p:to>
                                    </p:set>
                                    <p:animEffect transition="in" filter="dissolve">
                                      <p:cBhvr>
                                        <p:cTn id="51" dur="500"/>
                                        <p:tgtEl>
                                          <p:spTgt spid="7204"/>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par>
                          <p:cTn id="52" fill="hold" nodeType="afterGroup">
                            <p:stCondLst>
                              <p:cond delay="2500"/>
                            </p:stCondLst>
                            <p:childTnLst>
                              <p:par>
                                <p:cTn id="53" presetID="53" presetClass="exit" presetSubtype="0" fill="hold" grpId="1" nodeType="afterEffect">
                                  <p:stCondLst>
                                    <p:cond delay="0"/>
                                  </p:stCondLst>
                                  <p:childTnLst>
                                    <p:anim calcmode="lin" valueType="num">
                                      <p:cBhvr>
                                        <p:cTn id="54" dur="500"/>
                                        <p:tgtEl>
                                          <p:spTgt spid="7204"/>
                                        </p:tgtEl>
                                        <p:attrNameLst>
                                          <p:attrName>ppt_w</p:attrName>
                                        </p:attrNameLst>
                                      </p:cBhvr>
                                      <p:tavLst>
                                        <p:tav tm="0">
                                          <p:val>
                                            <p:strVal val="ppt_w"/>
                                          </p:val>
                                        </p:tav>
                                        <p:tav tm="100000">
                                          <p:val>
                                            <p:fltVal val="0"/>
                                          </p:val>
                                        </p:tav>
                                      </p:tavLst>
                                    </p:anim>
                                    <p:anim calcmode="lin" valueType="num">
                                      <p:cBhvr>
                                        <p:cTn id="55" dur="500"/>
                                        <p:tgtEl>
                                          <p:spTgt spid="7204"/>
                                        </p:tgtEl>
                                        <p:attrNameLst>
                                          <p:attrName>ppt_h</p:attrName>
                                        </p:attrNameLst>
                                      </p:cBhvr>
                                      <p:tavLst>
                                        <p:tav tm="0">
                                          <p:val>
                                            <p:strVal val="ppt_h"/>
                                          </p:val>
                                        </p:tav>
                                        <p:tav tm="100000">
                                          <p:val>
                                            <p:fltVal val="0"/>
                                          </p:val>
                                        </p:tav>
                                      </p:tavLst>
                                    </p:anim>
                                    <p:animEffect transition="out" filter="fade">
                                      <p:cBhvr>
                                        <p:cTn id="56" dur="500"/>
                                        <p:tgtEl>
                                          <p:spTgt spid="7204"/>
                                        </p:tgtEl>
                                      </p:cBhvr>
                                    </p:animEffect>
                                    <p:set>
                                      <p:cBhvr>
                                        <p:cTn id="57" dur="1" fill="hold">
                                          <p:stCondLst>
                                            <p:cond delay="499"/>
                                          </p:stCondLst>
                                        </p:cTn>
                                        <p:tgtEl>
                                          <p:spTgt spid="7204"/>
                                        </p:tgtEl>
                                        <p:attrNameLst>
                                          <p:attrName>style.visibility</p:attrName>
                                        </p:attrNameLst>
                                      </p:cBhvr>
                                      <p:to>
                                        <p:strVal val="hidden"/>
                                      </p:to>
                                    </p:set>
                                  </p:childTnLst>
                                </p:cTn>
                              </p:par>
                            </p:childTnLst>
                          </p:cTn>
                        </p:par>
                        <p:par>
                          <p:cTn id="58" fill="hold" nodeType="afterGroup">
                            <p:stCondLst>
                              <p:cond delay="3000"/>
                            </p:stCondLst>
                            <p:childTnLst>
                              <p:par>
                                <p:cTn id="59" presetID="9" presetClass="entr" presetSubtype="0" fill="hold" grpId="0" nodeType="afterEffect">
                                  <p:stCondLst>
                                    <p:cond delay="0"/>
                                  </p:stCondLst>
                                  <p:childTnLst>
                                    <p:set>
                                      <p:cBhvr>
                                        <p:cTn id="60" dur="1" fill="hold">
                                          <p:stCondLst>
                                            <p:cond delay="0"/>
                                          </p:stCondLst>
                                        </p:cTn>
                                        <p:tgtEl>
                                          <p:spTgt spid="7203"/>
                                        </p:tgtEl>
                                        <p:attrNameLst>
                                          <p:attrName>style.visibility</p:attrName>
                                        </p:attrNameLst>
                                      </p:cBhvr>
                                      <p:to>
                                        <p:strVal val="visible"/>
                                      </p:to>
                                    </p:set>
                                    <p:animEffect transition="in" filter="dissolve">
                                      <p:cBhvr>
                                        <p:cTn id="61" dur="500"/>
                                        <p:tgtEl>
                                          <p:spTgt spid="7203"/>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3500"/>
                            </p:stCondLst>
                            <p:childTnLst>
                              <p:par>
                                <p:cTn id="63" presetID="53" presetClass="exit" presetSubtype="0" fill="hold" grpId="1" nodeType="afterEffect">
                                  <p:stCondLst>
                                    <p:cond delay="0"/>
                                  </p:stCondLst>
                                  <p:childTnLst>
                                    <p:anim calcmode="lin" valueType="num">
                                      <p:cBhvr>
                                        <p:cTn id="64" dur="500"/>
                                        <p:tgtEl>
                                          <p:spTgt spid="7203"/>
                                        </p:tgtEl>
                                        <p:attrNameLst>
                                          <p:attrName>ppt_w</p:attrName>
                                        </p:attrNameLst>
                                      </p:cBhvr>
                                      <p:tavLst>
                                        <p:tav tm="0">
                                          <p:val>
                                            <p:strVal val="ppt_w"/>
                                          </p:val>
                                        </p:tav>
                                        <p:tav tm="100000">
                                          <p:val>
                                            <p:fltVal val="0"/>
                                          </p:val>
                                        </p:tav>
                                      </p:tavLst>
                                    </p:anim>
                                    <p:anim calcmode="lin" valueType="num">
                                      <p:cBhvr>
                                        <p:cTn id="65" dur="500"/>
                                        <p:tgtEl>
                                          <p:spTgt spid="7203"/>
                                        </p:tgtEl>
                                        <p:attrNameLst>
                                          <p:attrName>ppt_h</p:attrName>
                                        </p:attrNameLst>
                                      </p:cBhvr>
                                      <p:tavLst>
                                        <p:tav tm="0">
                                          <p:val>
                                            <p:strVal val="ppt_h"/>
                                          </p:val>
                                        </p:tav>
                                        <p:tav tm="100000">
                                          <p:val>
                                            <p:fltVal val="0"/>
                                          </p:val>
                                        </p:tav>
                                      </p:tavLst>
                                    </p:anim>
                                    <p:animEffect transition="out" filter="fade">
                                      <p:cBhvr>
                                        <p:cTn id="66" dur="500"/>
                                        <p:tgtEl>
                                          <p:spTgt spid="7203"/>
                                        </p:tgtEl>
                                      </p:cBhvr>
                                    </p:animEffect>
                                    <p:set>
                                      <p:cBhvr>
                                        <p:cTn id="67" dur="1" fill="hold">
                                          <p:stCondLst>
                                            <p:cond delay="499"/>
                                          </p:stCondLst>
                                        </p:cTn>
                                        <p:tgtEl>
                                          <p:spTgt spid="7203"/>
                                        </p:tgtEl>
                                        <p:attrNameLst>
                                          <p:attrName>style.visibility</p:attrName>
                                        </p:attrNameLst>
                                      </p:cBhvr>
                                      <p:to>
                                        <p:strVal val="hidden"/>
                                      </p:to>
                                    </p:set>
                                  </p:childTnLst>
                                </p:cTn>
                              </p:par>
                            </p:childTnLst>
                          </p:cTn>
                        </p:par>
                        <p:par>
                          <p:cTn id="68" fill="hold" nodeType="afterGroup">
                            <p:stCondLst>
                              <p:cond delay="4000"/>
                            </p:stCondLst>
                            <p:childTnLst>
                              <p:par>
                                <p:cTn id="69" presetID="9" presetClass="entr" presetSubtype="0" fill="hold" grpId="0" nodeType="afterEffect">
                                  <p:stCondLst>
                                    <p:cond delay="0"/>
                                  </p:stCondLst>
                                  <p:childTnLst>
                                    <p:set>
                                      <p:cBhvr>
                                        <p:cTn id="70" dur="1" fill="hold">
                                          <p:stCondLst>
                                            <p:cond delay="0"/>
                                          </p:stCondLst>
                                        </p:cTn>
                                        <p:tgtEl>
                                          <p:spTgt spid="7202"/>
                                        </p:tgtEl>
                                        <p:attrNameLst>
                                          <p:attrName>style.visibility</p:attrName>
                                        </p:attrNameLst>
                                      </p:cBhvr>
                                      <p:to>
                                        <p:strVal val="visible"/>
                                      </p:to>
                                    </p:set>
                                    <p:animEffect transition="in" filter="dissolve">
                                      <p:cBhvr>
                                        <p:cTn id="71" dur="500"/>
                                        <p:tgtEl>
                                          <p:spTgt spid="7202"/>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4500"/>
                            </p:stCondLst>
                            <p:childTnLst>
                              <p:par>
                                <p:cTn id="73" presetID="53" presetClass="exit" presetSubtype="0" fill="hold" grpId="1" nodeType="afterEffect">
                                  <p:stCondLst>
                                    <p:cond delay="0"/>
                                  </p:stCondLst>
                                  <p:childTnLst>
                                    <p:anim calcmode="lin" valueType="num">
                                      <p:cBhvr>
                                        <p:cTn id="74" dur="500"/>
                                        <p:tgtEl>
                                          <p:spTgt spid="7202"/>
                                        </p:tgtEl>
                                        <p:attrNameLst>
                                          <p:attrName>ppt_w</p:attrName>
                                        </p:attrNameLst>
                                      </p:cBhvr>
                                      <p:tavLst>
                                        <p:tav tm="0">
                                          <p:val>
                                            <p:strVal val="ppt_w"/>
                                          </p:val>
                                        </p:tav>
                                        <p:tav tm="100000">
                                          <p:val>
                                            <p:fltVal val="0"/>
                                          </p:val>
                                        </p:tav>
                                      </p:tavLst>
                                    </p:anim>
                                    <p:anim calcmode="lin" valueType="num">
                                      <p:cBhvr>
                                        <p:cTn id="75" dur="500"/>
                                        <p:tgtEl>
                                          <p:spTgt spid="7202"/>
                                        </p:tgtEl>
                                        <p:attrNameLst>
                                          <p:attrName>ppt_h</p:attrName>
                                        </p:attrNameLst>
                                      </p:cBhvr>
                                      <p:tavLst>
                                        <p:tav tm="0">
                                          <p:val>
                                            <p:strVal val="ppt_h"/>
                                          </p:val>
                                        </p:tav>
                                        <p:tav tm="100000">
                                          <p:val>
                                            <p:fltVal val="0"/>
                                          </p:val>
                                        </p:tav>
                                      </p:tavLst>
                                    </p:anim>
                                    <p:animEffect transition="out" filter="fade">
                                      <p:cBhvr>
                                        <p:cTn id="76" dur="500"/>
                                        <p:tgtEl>
                                          <p:spTgt spid="7202"/>
                                        </p:tgtEl>
                                      </p:cBhvr>
                                    </p:animEffect>
                                    <p:set>
                                      <p:cBhvr>
                                        <p:cTn id="77" dur="1" fill="hold">
                                          <p:stCondLst>
                                            <p:cond delay="499"/>
                                          </p:stCondLst>
                                        </p:cTn>
                                        <p:tgtEl>
                                          <p:spTgt spid="7202"/>
                                        </p:tgtEl>
                                        <p:attrNameLst>
                                          <p:attrName>style.visibility</p:attrName>
                                        </p:attrNameLst>
                                      </p:cBhvr>
                                      <p:to>
                                        <p:strVal val="hidden"/>
                                      </p:to>
                                    </p:set>
                                  </p:childTnLst>
                                </p:cTn>
                              </p:par>
                            </p:childTnLst>
                          </p:cTn>
                        </p:par>
                        <p:par>
                          <p:cTn id="78" fill="hold" nodeType="afterGroup">
                            <p:stCondLst>
                              <p:cond delay="5000"/>
                            </p:stCondLst>
                            <p:childTnLst>
                              <p:par>
                                <p:cTn id="79" presetID="9" presetClass="entr" presetSubtype="0" fill="hold" grpId="0" nodeType="afterEffect">
                                  <p:stCondLst>
                                    <p:cond delay="0"/>
                                  </p:stCondLst>
                                  <p:childTnLst>
                                    <p:set>
                                      <p:cBhvr>
                                        <p:cTn id="80" dur="1" fill="hold">
                                          <p:stCondLst>
                                            <p:cond delay="0"/>
                                          </p:stCondLst>
                                        </p:cTn>
                                        <p:tgtEl>
                                          <p:spTgt spid="7201"/>
                                        </p:tgtEl>
                                        <p:attrNameLst>
                                          <p:attrName>style.visibility</p:attrName>
                                        </p:attrNameLst>
                                      </p:cBhvr>
                                      <p:to>
                                        <p:strVal val="visible"/>
                                      </p:to>
                                    </p:set>
                                    <p:animEffect transition="in" filter="dissolve">
                                      <p:cBhvr>
                                        <p:cTn id="81" dur="500"/>
                                        <p:tgtEl>
                                          <p:spTgt spid="7201"/>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5500"/>
                            </p:stCondLst>
                            <p:childTnLst>
                              <p:par>
                                <p:cTn id="83" presetID="53" presetClass="exit" presetSubtype="0" fill="hold" grpId="1" nodeType="afterEffect">
                                  <p:stCondLst>
                                    <p:cond delay="0"/>
                                  </p:stCondLst>
                                  <p:childTnLst>
                                    <p:anim calcmode="lin" valueType="num">
                                      <p:cBhvr>
                                        <p:cTn id="84" dur="500"/>
                                        <p:tgtEl>
                                          <p:spTgt spid="7201"/>
                                        </p:tgtEl>
                                        <p:attrNameLst>
                                          <p:attrName>ppt_w</p:attrName>
                                        </p:attrNameLst>
                                      </p:cBhvr>
                                      <p:tavLst>
                                        <p:tav tm="0">
                                          <p:val>
                                            <p:strVal val="ppt_w"/>
                                          </p:val>
                                        </p:tav>
                                        <p:tav tm="100000">
                                          <p:val>
                                            <p:fltVal val="0"/>
                                          </p:val>
                                        </p:tav>
                                      </p:tavLst>
                                    </p:anim>
                                    <p:anim calcmode="lin" valueType="num">
                                      <p:cBhvr>
                                        <p:cTn id="85" dur="500"/>
                                        <p:tgtEl>
                                          <p:spTgt spid="7201"/>
                                        </p:tgtEl>
                                        <p:attrNameLst>
                                          <p:attrName>ppt_h</p:attrName>
                                        </p:attrNameLst>
                                      </p:cBhvr>
                                      <p:tavLst>
                                        <p:tav tm="0">
                                          <p:val>
                                            <p:strVal val="ppt_h"/>
                                          </p:val>
                                        </p:tav>
                                        <p:tav tm="100000">
                                          <p:val>
                                            <p:fltVal val="0"/>
                                          </p:val>
                                        </p:tav>
                                      </p:tavLst>
                                    </p:anim>
                                    <p:animEffect transition="out" filter="fade">
                                      <p:cBhvr>
                                        <p:cTn id="86" dur="500"/>
                                        <p:tgtEl>
                                          <p:spTgt spid="7201"/>
                                        </p:tgtEl>
                                      </p:cBhvr>
                                    </p:animEffect>
                                    <p:set>
                                      <p:cBhvr>
                                        <p:cTn id="87" dur="1" fill="hold">
                                          <p:stCondLst>
                                            <p:cond delay="499"/>
                                          </p:stCondLst>
                                        </p:cTn>
                                        <p:tgtEl>
                                          <p:spTgt spid="7201"/>
                                        </p:tgtEl>
                                        <p:attrNameLst>
                                          <p:attrName>style.visibility</p:attrName>
                                        </p:attrNameLst>
                                      </p:cBhvr>
                                      <p:to>
                                        <p:strVal val="hidden"/>
                                      </p:to>
                                    </p:set>
                                  </p:childTnLst>
                                </p:cTn>
                              </p:par>
                              <p:par>
                                <p:cTn id="88" presetID="53"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Effect transition="in" filter="fade">
                                      <p:cBhvr>
                                        <p:cTn id="92" dur="500"/>
                                        <p:tgtEl>
                                          <p:spTgt spid="25"/>
                                        </p:tgtEl>
                                      </p:cBhvr>
                                    </p:animEffect>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2" fill="hold"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1+ppt_w/2"/>
                                          </p:val>
                                        </p:tav>
                                      </p:tavLst>
                                    </p:anim>
                                    <p:anim calcmode="lin" valueType="num">
                                      <p:cBhvr additive="base">
                                        <p:cTn id="97" dur="500"/>
                                        <p:tgtEl>
                                          <p:spTgt spid="25"/>
                                        </p:tgtEl>
                                        <p:attrNameLst>
                                          <p:attrName>ppt_y</p:attrName>
                                        </p:attrNameLst>
                                      </p:cBhvr>
                                      <p:tavLst>
                                        <p:tav tm="0">
                                          <p:val>
                                            <p:strVal val="ppt_y"/>
                                          </p:val>
                                        </p:tav>
                                        <p:tav tm="100000">
                                          <p:val>
                                            <p:strVal val="ppt_y"/>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mph" presetSubtype="0" fill="hold" grpId="0" nodeType="clickEffect">
                                  <p:stCondLst>
                                    <p:cond delay="0"/>
                                  </p:stCondLst>
                                  <p:iterate type="lt">
                                    <p:tmPct val="0"/>
                                  </p:iterate>
                                  <p:childTnLst>
                                    <p:animClr clrSpc="hsl" dir="cw">
                                      <p:cBhvr override="childStyle">
                                        <p:cTn id="102" dur="500" fill="hold"/>
                                        <p:tgtEl>
                                          <p:spTgt spid="4"/>
                                        </p:tgtEl>
                                        <p:attrNameLst>
                                          <p:attrName>style.color</p:attrName>
                                        </p:attrNameLst>
                                      </p:cBhvr>
                                      <p:by>
                                        <p:hsl h="10842353" s="0" l="0"/>
                                      </p:by>
                                    </p:animClr>
                                    <p:animClr clrSpc="hsl" dir="cw">
                                      <p:cBhvr>
                                        <p:cTn id="103" dur="500" fill="hold"/>
                                        <p:tgtEl>
                                          <p:spTgt spid="4"/>
                                        </p:tgtEl>
                                        <p:attrNameLst>
                                          <p:attrName>fillcolor</p:attrName>
                                        </p:attrNameLst>
                                      </p:cBhvr>
                                      <p:by>
                                        <p:hsl h="10842353" s="0" l="0"/>
                                      </p:by>
                                    </p:animClr>
                                    <p:animClr clrSpc="hsl" dir="cw">
                                      <p:cBhvr>
                                        <p:cTn id="104" dur="500" fill="hold"/>
                                        <p:tgtEl>
                                          <p:spTgt spid="4"/>
                                        </p:tgtEl>
                                        <p:attrNameLst>
                                          <p:attrName>stroke.color</p:attrName>
                                        </p:attrNameLst>
                                      </p:cBhvr>
                                      <p:by>
                                        <p:hsl h="10842353" s="0" l="0"/>
                                      </p:by>
                                    </p:animClr>
                                    <p:set>
                                      <p:cBhvr>
                                        <p:cTn id="105" dur="500" fill="hold"/>
                                        <p:tgtEl>
                                          <p:spTgt spid="4"/>
                                        </p:tgtEl>
                                        <p:attrNameLst>
                                          <p:attrName>fill.type</p:attrName>
                                        </p:attrNameLst>
                                      </p:cBhvr>
                                      <p:to>
                                        <p:strVal val="solid"/>
                                      </p:to>
                                    </p:set>
                                  </p:childTnLst>
                                  <p:subTnLst>
                                    <p:audio>
                                      <p:cMediaNode>
                                        <p:cTn display="0" masterRel="sameClick">
                                          <p:stCondLst>
                                            <p:cond evt="begin" delay="0">
                                              <p:tn val="101"/>
                                            </p:cond>
                                          </p:stCondLst>
                                          <p:endCondLst>
                                            <p:cond evt="onStopAudio" delay="0">
                                              <p:tgtEl>
                                                <p:sldTgt/>
                                              </p:tgtEl>
                                            </p:cond>
                                          </p:endCondLst>
                                        </p:cTn>
                                        <p:tgtEl>
                                          <p:sndTgt r:embed="rId6" name="FELIZ2.WAV"/>
                                        </p:tgtEl>
                                      </p:cMediaNode>
                                    </p:audio>
                                  </p:subTnLst>
                                </p:cTn>
                              </p:par>
                              <p:par>
                                <p:cTn id="106" presetID="34" presetClass="emph" presetSubtype="0" fill="hold" grpId="1" nodeType="withEffect">
                                  <p:stCondLst>
                                    <p:cond delay="0"/>
                                  </p:stCondLst>
                                  <p:iterate type="lt">
                                    <p:tmPct val="10000"/>
                                  </p:iterate>
                                  <p:childTnLst>
                                    <p:animMotion origin="layout" path="M 0.0 0.0 L 0.0 -0.07213" pathEditMode="relative" ptsTypes="">
                                      <p:cBhvr>
                                        <p:cTn id="107" dur="250" accel="50000" decel="50000" autoRev="1" fill="hold">
                                          <p:stCondLst>
                                            <p:cond delay="0"/>
                                          </p:stCondLst>
                                        </p:cTn>
                                        <p:tgtEl>
                                          <p:spTgt spid="4"/>
                                        </p:tgtEl>
                                        <p:attrNameLst>
                                          <p:attrName>ppt_x</p:attrName>
                                          <p:attrName>ppt_y</p:attrName>
                                        </p:attrNameLst>
                                      </p:cBhvr>
                                    </p:animMotion>
                                    <p:animRot by="1500000">
                                      <p:cBhvr>
                                        <p:cTn id="108" dur="125" fill="hold">
                                          <p:stCondLst>
                                            <p:cond delay="0"/>
                                          </p:stCondLst>
                                        </p:cTn>
                                        <p:tgtEl>
                                          <p:spTgt spid="4"/>
                                        </p:tgtEl>
                                        <p:attrNameLst>
                                          <p:attrName>r</p:attrName>
                                        </p:attrNameLst>
                                      </p:cBhvr>
                                    </p:animRot>
                                    <p:animRot by="-1500000">
                                      <p:cBhvr>
                                        <p:cTn id="109" dur="125" fill="hold">
                                          <p:stCondLst>
                                            <p:cond delay="125"/>
                                          </p:stCondLst>
                                        </p:cTn>
                                        <p:tgtEl>
                                          <p:spTgt spid="4"/>
                                        </p:tgtEl>
                                        <p:attrNameLst>
                                          <p:attrName>r</p:attrName>
                                        </p:attrNameLst>
                                      </p:cBhvr>
                                    </p:animRot>
                                    <p:animRot by="-1500000">
                                      <p:cBhvr>
                                        <p:cTn id="110" dur="125" fill="hold">
                                          <p:stCondLst>
                                            <p:cond delay="250"/>
                                          </p:stCondLst>
                                        </p:cTn>
                                        <p:tgtEl>
                                          <p:spTgt spid="4"/>
                                        </p:tgtEl>
                                        <p:attrNameLst>
                                          <p:attrName>r</p:attrName>
                                        </p:attrNameLst>
                                      </p:cBhvr>
                                    </p:animRot>
                                    <p:animRot by="1500000">
                                      <p:cBhvr>
                                        <p:cTn id="111"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4" grpId="1" animBg="1"/>
      <p:bldP spid="7195" grpId="0" animBg="1"/>
      <p:bldP spid="7195" grpId="1" animBg="1"/>
      <p:bldP spid="7196" grpId="0"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674813" y="721519"/>
            <a:ext cx="7164387" cy="1283494"/>
          </a:xfrm>
          <a:prstGeom prst="roundRect">
            <a:avLst>
              <a:gd name="adj" fmla="val 16667"/>
            </a:avLst>
          </a:prstGeom>
          <a:solidFill>
            <a:srgbClr val="C00000"/>
          </a:solidFill>
          <a:ln w="9525">
            <a:solidFill>
              <a:srgbClr val="FF6600"/>
            </a:solidFill>
            <a:round/>
            <a:headEnd/>
            <a:tailEnd/>
          </a:ln>
        </p:spPr>
        <p:txBody>
          <a:bodyPr wrap="none" anchor="ctr"/>
          <a:lstStyle/>
          <a:p>
            <a:pPr algn="ctr" defTabSz="685800">
              <a:defRPr/>
            </a:pPr>
            <a:r>
              <a:rPr lang="en-US" sz="2700" b="1">
                <a:solidFill>
                  <a:prstClr val="white"/>
                </a:solidFill>
                <a:latin typeface="Times New Roman" pitchFamily="18" charset="0"/>
              </a:rPr>
              <a:t>   </a:t>
            </a:r>
            <a:r>
              <a:rPr lang="en-US" sz="3300" b="1">
                <a:solidFill>
                  <a:prstClr val="white"/>
                </a:solidFill>
                <a:latin typeface="Times New Roman" pitchFamily="18" charset="0"/>
              </a:rPr>
              <a:t>Tập thể dục giúp bé cao hơn.</a:t>
            </a:r>
            <a:endParaRPr lang="en-US" sz="3000" b="1" dirty="0">
              <a:solidFill>
                <a:prstClr val="white"/>
              </a:solidFill>
              <a:latin typeface="Times New Roman" pitchFamily="18" charset="0"/>
              <a:cs typeface="Times New Roman" pitchFamily="18" charset="0"/>
            </a:endParaRPr>
          </a:p>
        </p:txBody>
      </p:sp>
      <p:grpSp>
        <p:nvGrpSpPr>
          <p:cNvPr id="3075" name="Group 51"/>
          <p:cNvGrpSpPr>
            <a:grpSpLocks/>
          </p:cNvGrpSpPr>
          <p:nvPr/>
        </p:nvGrpSpPr>
        <p:grpSpPr bwMode="auto">
          <a:xfrm>
            <a:off x="196855" y="10716"/>
            <a:ext cx="320675"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800" eaLnBrk="0" hangingPunct="0">
                <a:defRPr/>
              </a:pPr>
              <a:endParaRPr lang="en-US" sz="1500">
                <a:solidFill>
                  <a:prstClr val="black"/>
                </a:solidFill>
                <a:latin typeface=".VnTime" pitchFamily="34" charset="0"/>
              </a:endParaRPr>
            </a:p>
          </p:txBody>
        </p:sp>
        <p:sp>
          <p:nvSpPr>
            <p:cNvPr id="311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685800" eaLnBrk="0" hangingPunct="0">
                <a:defRPr/>
              </a:pPr>
              <a:endParaRPr lang="vi-VN" sz="1500">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800" eaLnBrk="0" hangingPunct="0">
                <a:defRPr/>
              </a:pPr>
              <a:endParaRPr lang="en-US" sz="1500">
                <a:solidFill>
                  <a:prstClr val="black"/>
                </a:solidFill>
                <a:effectLst>
                  <a:glow rad="101600">
                    <a:srgbClr val="5B9BD5">
                      <a:satMod val="175000"/>
                      <a:alpha val="40000"/>
                    </a:srgbClr>
                  </a:glow>
                </a:effectLst>
                <a:latin typeface=".VnTime" pitchFamily="34" charset="0"/>
              </a:endParaRPr>
            </a:p>
          </p:txBody>
        </p:sp>
      </p:grpSp>
      <p:sp>
        <p:nvSpPr>
          <p:cNvPr id="4" name="AutoShape 51"/>
          <p:cNvSpPr>
            <a:spLocks noChangeArrowheads="1"/>
          </p:cNvSpPr>
          <p:nvPr/>
        </p:nvSpPr>
        <p:spPr bwMode="auto">
          <a:xfrm>
            <a:off x="1412414" y="3036095"/>
            <a:ext cx="2054267" cy="50482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3000" b="1" dirty="0" err="1">
                <a:solidFill>
                  <a:prstClr val="white"/>
                </a:solidFill>
                <a:latin typeface="Times New Roman" pitchFamily="18" charset="0"/>
                <a:cs typeface="Times New Roman" pitchFamily="18" charset="0"/>
              </a:rPr>
              <a:t>Đúng</a:t>
            </a:r>
            <a:endParaRPr lang="en-US" sz="3000" b="1" dirty="0">
              <a:solidFill>
                <a:prstClr val="white"/>
              </a:solidFill>
              <a:latin typeface="Times New Roman" pitchFamily="18" charset="0"/>
              <a:cs typeface="Times New Roman" pitchFamily="18" charset="0"/>
            </a:endParaRPr>
          </a:p>
        </p:txBody>
      </p:sp>
      <p:sp>
        <p:nvSpPr>
          <p:cNvPr id="9" name="AutoShape 51"/>
          <p:cNvSpPr>
            <a:spLocks noChangeArrowheads="1"/>
          </p:cNvSpPr>
          <p:nvPr/>
        </p:nvSpPr>
        <p:spPr bwMode="auto">
          <a:xfrm>
            <a:off x="4714149" y="3036095"/>
            <a:ext cx="1931783" cy="50482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3000" b="1" dirty="0">
                <a:solidFill>
                  <a:prstClr val="white"/>
                </a:solidFill>
                <a:latin typeface="Times New Roman" pitchFamily="18" charset="0"/>
                <a:cs typeface="Times New Roman" pitchFamily="18" charset="0"/>
              </a:rPr>
              <a:t> Sai</a:t>
            </a:r>
            <a:r>
              <a:rPr lang="en-US" sz="3000" b="1" dirty="0">
                <a:solidFill>
                  <a:prstClr val="black"/>
                </a:solidFill>
                <a:latin typeface="Calibri" panose="020F0502020204030204"/>
              </a:rPr>
              <a:t> </a:t>
            </a:r>
          </a:p>
        </p:txBody>
      </p:sp>
      <p:sp>
        <p:nvSpPr>
          <p:cNvPr id="7195" name="AutoShape 27"/>
          <p:cNvSpPr>
            <a:spLocks noChangeArrowheads="1"/>
          </p:cNvSpPr>
          <p:nvPr/>
        </p:nvSpPr>
        <p:spPr bwMode="auto">
          <a:xfrm>
            <a:off x="515123" y="773767"/>
            <a:ext cx="1543050"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defTabSz="685800">
              <a:defRPr/>
            </a:pPr>
            <a:endParaRPr lang="vi-VN" sz="1350">
              <a:solidFill>
                <a:prstClr val="black"/>
              </a:solidFill>
              <a:latin typeface="Arial" panose="020B0604020202020204" pitchFamily="34" charset="0"/>
            </a:endParaRPr>
          </a:p>
        </p:txBody>
      </p:sp>
      <p:sp>
        <p:nvSpPr>
          <p:cNvPr id="7196" name="WordArt 28"/>
          <p:cNvSpPr>
            <a:spLocks noChangeArrowheads="1" noChangeShapeType="1" noTextEdit="1"/>
          </p:cNvSpPr>
          <p:nvPr/>
        </p:nvSpPr>
        <p:spPr bwMode="auto">
          <a:xfrm>
            <a:off x="962025" y="1050131"/>
            <a:ext cx="685800" cy="457200"/>
          </a:xfrm>
          <a:prstGeom prst="rect">
            <a:avLst/>
          </a:prstGeom>
        </p:spPr>
        <p:txBody>
          <a:bodyPr wrap="none" fromWordArt="1">
            <a:prstTxWarp prst="textPlain">
              <a:avLst>
                <a:gd name="adj" fmla="val 50000"/>
              </a:avLst>
            </a:prstTxWarp>
          </a:bodyPr>
          <a:lstStyle/>
          <a:p>
            <a:pPr algn="ctr" defTabSz="685800">
              <a:defRPr/>
            </a:pPr>
            <a:r>
              <a:rPr lang="vi-VN"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rPr>
              <a:t>Câu </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Calibri" panose="020F0502020204030204"/>
              </a:rPr>
              <a:t>3</a:t>
            </a:r>
            <a:endParaRPr lang="vi-VN" sz="270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endParaRPr>
          </a:p>
        </p:txBody>
      </p:sp>
      <p:pic>
        <p:nvPicPr>
          <p:cNvPr id="3093"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62" y="566748"/>
            <a:ext cx="9144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WordArt 30"/>
          <p:cNvSpPr>
            <a:spLocks noChangeArrowheads="1" noChangeShapeType="1" noTextEdit="1"/>
          </p:cNvSpPr>
          <p:nvPr/>
        </p:nvSpPr>
        <p:spPr bwMode="auto">
          <a:xfrm>
            <a:off x="1638307" y="20241"/>
            <a:ext cx="5973763" cy="571500"/>
          </a:xfrm>
          <a:prstGeom prst="rect">
            <a:avLst/>
          </a:prstGeom>
        </p:spPr>
        <p:txBody>
          <a:bodyPr wrap="none" fromWordArt="1">
            <a:prstTxWarp prst="textPlain">
              <a:avLst>
                <a:gd name="adj" fmla="val 50000"/>
              </a:avLst>
            </a:prstTxWarp>
          </a:bodyPr>
          <a:lstStyle/>
          <a:p>
            <a:pPr algn="ctr" defTabSz="685800">
              <a:defRPr/>
            </a:pP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 NHANH AI ĐÚNG?</a:t>
            </a:r>
            <a:r>
              <a:rPr lang="vi-VN"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endParaRPr lang="vi-VN"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pic>
        <p:nvPicPr>
          <p:cNvPr id="3095" name="Picture 31"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8172450" y="4286250"/>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7743825"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0</a:t>
            </a:r>
          </a:p>
        </p:txBody>
      </p:sp>
      <p:sp>
        <p:nvSpPr>
          <p:cNvPr id="7202" name="WordArt 34"/>
          <p:cNvSpPr>
            <a:spLocks noChangeArrowheads="1" noChangeShapeType="1" noTextEdit="1"/>
          </p:cNvSpPr>
          <p:nvPr/>
        </p:nvSpPr>
        <p:spPr bwMode="auto">
          <a:xfrm>
            <a:off x="7743825"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1</a:t>
            </a:r>
          </a:p>
        </p:txBody>
      </p:sp>
      <p:sp>
        <p:nvSpPr>
          <p:cNvPr id="7203" name="WordArt 35"/>
          <p:cNvSpPr>
            <a:spLocks noChangeArrowheads="1" noChangeShapeType="1" noTextEdit="1"/>
          </p:cNvSpPr>
          <p:nvPr/>
        </p:nvSpPr>
        <p:spPr bwMode="auto">
          <a:xfrm>
            <a:off x="7748588" y="222885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2</a:t>
            </a:r>
          </a:p>
        </p:txBody>
      </p:sp>
      <p:sp>
        <p:nvSpPr>
          <p:cNvPr id="7204" name="WordArt 36"/>
          <p:cNvSpPr>
            <a:spLocks noChangeArrowheads="1" noChangeShapeType="1" noTextEdit="1"/>
          </p:cNvSpPr>
          <p:nvPr/>
        </p:nvSpPr>
        <p:spPr bwMode="auto">
          <a:xfrm>
            <a:off x="7743825"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3</a:t>
            </a:r>
          </a:p>
        </p:txBody>
      </p:sp>
      <p:sp>
        <p:nvSpPr>
          <p:cNvPr id="7205" name="WordArt 37"/>
          <p:cNvSpPr>
            <a:spLocks noChangeArrowheads="1" noChangeShapeType="1" noTextEdit="1"/>
          </p:cNvSpPr>
          <p:nvPr/>
        </p:nvSpPr>
        <p:spPr bwMode="auto">
          <a:xfrm>
            <a:off x="7791450" y="225028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4</a:t>
            </a:r>
          </a:p>
        </p:txBody>
      </p:sp>
      <p:sp>
        <p:nvSpPr>
          <p:cNvPr id="7206" name="WordArt 38"/>
          <p:cNvSpPr>
            <a:spLocks noChangeArrowheads="1" noChangeShapeType="1" noTextEdit="1"/>
          </p:cNvSpPr>
          <p:nvPr/>
        </p:nvSpPr>
        <p:spPr bwMode="auto">
          <a:xfrm>
            <a:off x="7736675" y="2258461"/>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5</a:t>
            </a:r>
          </a:p>
        </p:txBody>
      </p:sp>
      <p:grpSp>
        <p:nvGrpSpPr>
          <p:cNvPr id="25" name="Group 49"/>
          <p:cNvGrpSpPr>
            <a:grpSpLocks/>
          </p:cNvGrpSpPr>
          <p:nvPr/>
        </p:nvGrpSpPr>
        <p:grpSpPr bwMode="auto">
          <a:xfrm>
            <a:off x="7086600" y="3087291"/>
            <a:ext cx="1752600" cy="1314450"/>
            <a:chOff x="4320" y="2928"/>
            <a:chExt cx="1104" cy="1104"/>
          </a:xfrm>
        </p:grpSpPr>
        <p:sp>
          <p:nvSpPr>
            <p:cNvPr id="311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685800">
                <a:defRPr/>
              </a:pPr>
              <a:endParaRPr lang="vi-VN" sz="4500" b="1">
                <a:solidFill>
                  <a:srgbClr val="FF0066"/>
                </a:solidFill>
                <a:latin typeface=".VnHelvetInsH" pitchFamily="34" charset="0"/>
              </a:endParaRPr>
            </a:p>
          </p:txBody>
        </p:sp>
        <p:sp>
          <p:nvSpPr>
            <p:cNvPr id="3115" name="WordArt 51"/>
            <p:cNvSpPr>
              <a:spLocks noChangeArrowheads="1" noChangeShapeType="1" noTextEdit="1"/>
            </p:cNvSpPr>
            <p:nvPr/>
          </p:nvSpPr>
          <p:spPr bwMode="auto">
            <a:xfrm>
              <a:off x="4563" y="3309"/>
              <a:ext cx="672" cy="576"/>
            </a:xfrm>
            <a:prstGeom prst="rect">
              <a:avLst/>
            </a:prstGeom>
          </p:spPr>
          <p:txBody>
            <a:bodyPr wrap="none" fromWordArt="1">
              <a:prstTxWarp prst="textPlain">
                <a:avLst>
                  <a:gd name="adj" fmla="val 50000"/>
                </a:avLst>
              </a:prstTxWarp>
            </a:bodyPr>
            <a:lstStyle/>
            <a:p>
              <a:pPr algn="ctr" defTabSz="685800">
                <a:defRPr/>
              </a:pPr>
              <a:r>
                <a:rPr lang="vi-VN" sz="2700" kern="10" dirty="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3297235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22" presetClass="entr" presetSubtype="8" fill="hold" nodeType="withEffect">
                                  <p:stCondLst>
                                    <p:cond delay="3000"/>
                                  </p:stCondLst>
                                  <p:iterate type="lt">
                                    <p:tmPct val="0"/>
                                  </p:iterate>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nodeType="withEffect">
                                  <p:stCondLst>
                                    <p:cond delay="40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nodeType="after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206"/>
                                        </p:tgtEl>
                                        <p:attrNameLst>
                                          <p:attrName>style.visibility</p:attrName>
                                        </p:attrNameLst>
                                      </p:cBhvr>
                                      <p:to>
                                        <p:strVal val="visible"/>
                                      </p:to>
                                    </p:set>
                                    <p:animEffect transition="in" filter="dissolve">
                                      <p:cBhvr>
                                        <p:cTn id="31" dur="500"/>
                                        <p:tgtEl>
                                          <p:spTgt spid="7206"/>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nodeType="afterGroup">
                            <p:stCondLst>
                              <p:cond delay="500"/>
                            </p:stCondLst>
                            <p:childTnLst>
                              <p:par>
                                <p:cTn id="33" presetID="53" presetClass="exit" presetSubtype="0" fill="hold" grpId="1" nodeType="afterEffect">
                                  <p:stCondLst>
                                    <p:cond delay="0"/>
                                  </p:stCondLst>
                                  <p:childTnLst>
                                    <p:anim calcmode="lin" valueType="num">
                                      <p:cBhvr>
                                        <p:cTn id="34" dur="500"/>
                                        <p:tgtEl>
                                          <p:spTgt spid="7206"/>
                                        </p:tgtEl>
                                        <p:attrNameLst>
                                          <p:attrName>ppt_w</p:attrName>
                                        </p:attrNameLst>
                                      </p:cBhvr>
                                      <p:tavLst>
                                        <p:tav tm="0">
                                          <p:val>
                                            <p:strVal val="ppt_w"/>
                                          </p:val>
                                        </p:tav>
                                        <p:tav tm="100000">
                                          <p:val>
                                            <p:fltVal val="0"/>
                                          </p:val>
                                        </p:tav>
                                      </p:tavLst>
                                    </p:anim>
                                    <p:anim calcmode="lin" valueType="num">
                                      <p:cBhvr>
                                        <p:cTn id="35" dur="500"/>
                                        <p:tgtEl>
                                          <p:spTgt spid="7206"/>
                                        </p:tgtEl>
                                        <p:attrNameLst>
                                          <p:attrName>ppt_h</p:attrName>
                                        </p:attrNameLst>
                                      </p:cBhvr>
                                      <p:tavLst>
                                        <p:tav tm="0">
                                          <p:val>
                                            <p:strVal val="ppt_h"/>
                                          </p:val>
                                        </p:tav>
                                        <p:tav tm="100000">
                                          <p:val>
                                            <p:fltVal val="0"/>
                                          </p:val>
                                        </p:tav>
                                      </p:tavLst>
                                    </p:anim>
                                    <p:animEffect transition="out" filter="fade">
                                      <p:cBhvr>
                                        <p:cTn id="36" dur="500"/>
                                        <p:tgtEl>
                                          <p:spTgt spid="7206"/>
                                        </p:tgtEl>
                                      </p:cBhvr>
                                    </p:animEffect>
                                    <p:set>
                                      <p:cBhvr>
                                        <p:cTn id="37" dur="1" fill="hold">
                                          <p:stCondLst>
                                            <p:cond delay="499"/>
                                          </p:stCondLst>
                                        </p:cTn>
                                        <p:tgtEl>
                                          <p:spTgt spid="7206"/>
                                        </p:tgtEl>
                                        <p:attrNameLst>
                                          <p:attrName>style.visibility</p:attrName>
                                        </p:attrNameLst>
                                      </p:cBhvr>
                                      <p:to>
                                        <p:strVal val="hidden"/>
                                      </p:to>
                                    </p:set>
                                  </p:childTnLst>
                                </p:cTn>
                              </p:par>
                            </p:childTnLst>
                          </p:cTn>
                        </p:par>
                        <p:par>
                          <p:cTn id="38" fill="hold" nodeType="afterGroup">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7205"/>
                                        </p:tgtEl>
                                        <p:attrNameLst>
                                          <p:attrName>style.visibility</p:attrName>
                                        </p:attrNameLst>
                                      </p:cBhvr>
                                      <p:to>
                                        <p:strVal val="visible"/>
                                      </p:to>
                                    </p:set>
                                    <p:animEffect transition="in" filter="dissolve">
                                      <p:cBhvr>
                                        <p:cTn id="41" dur="500"/>
                                        <p:tgtEl>
                                          <p:spTgt spid="7205"/>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wav"/>
                                        </p:tgtEl>
                                      </p:cMediaNode>
                                    </p:audio>
                                  </p:subTnLst>
                                </p:cTn>
                              </p:par>
                            </p:childTnLst>
                          </p:cTn>
                        </p:par>
                        <p:par>
                          <p:cTn id="42" fill="hold" nodeType="afterGroup">
                            <p:stCondLst>
                              <p:cond delay="1500"/>
                            </p:stCondLst>
                            <p:childTnLst>
                              <p:par>
                                <p:cTn id="43" presetID="53" presetClass="exit" presetSubtype="0" fill="hold" grpId="1" nodeType="afterEffect">
                                  <p:stCondLst>
                                    <p:cond delay="0"/>
                                  </p:stCondLst>
                                  <p:childTnLst>
                                    <p:anim calcmode="lin" valueType="num">
                                      <p:cBhvr>
                                        <p:cTn id="44" dur="500"/>
                                        <p:tgtEl>
                                          <p:spTgt spid="7205"/>
                                        </p:tgtEl>
                                        <p:attrNameLst>
                                          <p:attrName>ppt_w</p:attrName>
                                        </p:attrNameLst>
                                      </p:cBhvr>
                                      <p:tavLst>
                                        <p:tav tm="0">
                                          <p:val>
                                            <p:strVal val="ppt_w"/>
                                          </p:val>
                                        </p:tav>
                                        <p:tav tm="100000">
                                          <p:val>
                                            <p:fltVal val="0"/>
                                          </p:val>
                                        </p:tav>
                                      </p:tavLst>
                                    </p:anim>
                                    <p:anim calcmode="lin" valueType="num">
                                      <p:cBhvr>
                                        <p:cTn id="45" dur="500"/>
                                        <p:tgtEl>
                                          <p:spTgt spid="7205"/>
                                        </p:tgtEl>
                                        <p:attrNameLst>
                                          <p:attrName>ppt_h</p:attrName>
                                        </p:attrNameLst>
                                      </p:cBhvr>
                                      <p:tavLst>
                                        <p:tav tm="0">
                                          <p:val>
                                            <p:strVal val="ppt_h"/>
                                          </p:val>
                                        </p:tav>
                                        <p:tav tm="100000">
                                          <p:val>
                                            <p:fltVal val="0"/>
                                          </p:val>
                                        </p:tav>
                                      </p:tavLst>
                                    </p:anim>
                                    <p:animEffect transition="out" filter="fade">
                                      <p:cBhvr>
                                        <p:cTn id="46" dur="500"/>
                                        <p:tgtEl>
                                          <p:spTgt spid="7205"/>
                                        </p:tgtEl>
                                      </p:cBhvr>
                                    </p:animEffect>
                                    <p:set>
                                      <p:cBhvr>
                                        <p:cTn id="47" dur="1" fill="hold">
                                          <p:stCondLst>
                                            <p:cond delay="499"/>
                                          </p:stCondLst>
                                        </p:cTn>
                                        <p:tgtEl>
                                          <p:spTgt spid="7205"/>
                                        </p:tgtEl>
                                        <p:attrNameLst>
                                          <p:attrName>style.visibility</p:attrName>
                                        </p:attrNameLst>
                                      </p:cBhvr>
                                      <p:to>
                                        <p:strVal val="hidden"/>
                                      </p:to>
                                    </p:set>
                                  </p:childTnLst>
                                </p:cTn>
                              </p:par>
                            </p:childTnLst>
                          </p:cTn>
                        </p:par>
                        <p:par>
                          <p:cTn id="48" fill="hold" nodeType="afterGroup">
                            <p:stCondLst>
                              <p:cond delay="2000"/>
                            </p:stCondLst>
                            <p:childTnLst>
                              <p:par>
                                <p:cTn id="49" presetID="9" presetClass="entr" presetSubtype="0" fill="hold" grpId="0" nodeType="afterEffect">
                                  <p:stCondLst>
                                    <p:cond delay="0"/>
                                  </p:stCondLst>
                                  <p:childTnLst>
                                    <p:set>
                                      <p:cBhvr>
                                        <p:cTn id="50" dur="1" fill="hold">
                                          <p:stCondLst>
                                            <p:cond delay="0"/>
                                          </p:stCondLst>
                                        </p:cTn>
                                        <p:tgtEl>
                                          <p:spTgt spid="7204"/>
                                        </p:tgtEl>
                                        <p:attrNameLst>
                                          <p:attrName>style.visibility</p:attrName>
                                        </p:attrNameLst>
                                      </p:cBhvr>
                                      <p:to>
                                        <p:strVal val="visible"/>
                                      </p:to>
                                    </p:set>
                                    <p:animEffect transition="in" filter="dissolve">
                                      <p:cBhvr>
                                        <p:cTn id="51" dur="500"/>
                                        <p:tgtEl>
                                          <p:spTgt spid="7204"/>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par>
                          <p:cTn id="52" fill="hold" nodeType="afterGroup">
                            <p:stCondLst>
                              <p:cond delay="2500"/>
                            </p:stCondLst>
                            <p:childTnLst>
                              <p:par>
                                <p:cTn id="53" presetID="53" presetClass="exit" presetSubtype="0" fill="hold" grpId="1" nodeType="afterEffect">
                                  <p:stCondLst>
                                    <p:cond delay="0"/>
                                  </p:stCondLst>
                                  <p:childTnLst>
                                    <p:anim calcmode="lin" valueType="num">
                                      <p:cBhvr>
                                        <p:cTn id="54" dur="500"/>
                                        <p:tgtEl>
                                          <p:spTgt spid="7204"/>
                                        </p:tgtEl>
                                        <p:attrNameLst>
                                          <p:attrName>ppt_w</p:attrName>
                                        </p:attrNameLst>
                                      </p:cBhvr>
                                      <p:tavLst>
                                        <p:tav tm="0">
                                          <p:val>
                                            <p:strVal val="ppt_w"/>
                                          </p:val>
                                        </p:tav>
                                        <p:tav tm="100000">
                                          <p:val>
                                            <p:fltVal val="0"/>
                                          </p:val>
                                        </p:tav>
                                      </p:tavLst>
                                    </p:anim>
                                    <p:anim calcmode="lin" valueType="num">
                                      <p:cBhvr>
                                        <p:cTn id="55" dur="500"/>
                                        <p:tgtEl>
                                          <p:spTgt spid="7204"/>
                                        </p:tgtEl>
                                        <p:attrNameLst>
                                          <p:attrName>ppt_h</p:attrName>
                                        </p:attrNameLst>
                                      </p:cBhvr>
                                      <p:tavLst>
                                        <p:tav tm="0">
                                          <p:val>
                                            <p:strVal val="ppt_h"/>
                                          </p:val>
                                        </p:tav>
                                        <p:tav tm="100000">
                                          <p:val>
                                            <p:fltVal val="0"/>
                                          </p:val>
                                        </p:tav>
                                      </p:tavLst>
                                    </p:anim>
                                    <p:animEffect transition="out" filter="fade">
                                      <p:cBhvr>
                                        <p:cTn id="56" dur="500"/>
                                        <p:tgtEl>
                                          <p:spTgt spid="7204"/>
                                        </p:tgtEl>
                                      </p:cBhvr>
                                    </p:animEffect>
                                    <p:set>
                                      <p:cBhvr>
                                        <p:cTn id="57" dur="1" fill="hold">
                                          <p:stCondLst>
                                            <p:cond delay="499"/>
                                          </p:stCondLst>
                                        </p:cTn>
                                        <p:tgtEl>
                                          <p:spTgt spid="7204"/>
                                        </p:tgtEl>
                                        <p:attrNameLst>
                                          <p:attrName>style.visibility</p:attrName>
                                        </p:attrNameLst>
                                      </p:cBhvr>
                                      <p:to>
                                        <p:strVal val="hidden"/>
                                      </p:to>
                                    </p:set>
                                  </p:childTnLst>
                                </p:cTn>
                              </p:par>
                            </p:childTnLst>
                          </p:cTn>
                        </p:par>
                        <p:par>
                          <p:cTn id="58" fill="hold" nodeType="afterGroup">
                            <p:stCondLst>
                              <p:cond delay="3000"/>
                            </p:stCondLst>
                            <p:childTnLst>
                              <p:par>
                                <p:cTn id="59" presetID="9" presetClass="entr" presetSubtype="0" fill="hold" grpId="0" nodeType="afterEffect">
                                  <p:stCondLst>
                                    <p:cond delay="0"/>
                                  </p:stCondLst>
                                  <p:childTnLst>
                                    <p:set>
                                      <p:cBhvr>
                                        <p:cTn id="60" dur="1" fill="hold">
                                          <p:stCondLst>
                                            <p:cond delay="0"/>
                                          </p:stCondLst>
                                        </p:cTn>
                                        <p:tgtEl>
                                          <p:spTgt spid="7203"/>
                                        </p:tgtEl>
                                        <p:attrNameLst>
                                          <p:attrName>style.visibility</p:attrName>
                                        </p:attrNameLst>
                                      </p:cBhvr>
                                      <p:to>
                                        <p:strVal val="visible"/>
                                      </p:to>
                                    </p:set>
                                    <p:animEffect transition="in" filter="dissolve">
                                      <p:cBhvr>
                                        <p:cTn id="61" dur="500"/>
                                        <p:tgtEl>
                                          <p:spTgt spid="7203"/>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3500"/>
                            </p:stCondLst>
                            <p:childTnLst>
                              <p:par>
                                <p:cTn id="63" presetID="53" presetClass="exit" presetSubtype="0" fill="hold" grpId="1" nodeType="afterEffect">
                                  <p:stCondLst>
                                    <p:cond delay="0"/>
                                  </p:stCondLst>
                                  <p:childTnLst>
                                    <p:anim calcmode="lin" valueType="num">
                                      <p:cBhvr>
                                        <p:cTn id="64" dur="500"/>
                                        <p:tgtEl>
                                          <p:spTgt spid="7203"/>
                                        </p:tgtEl>
                                        <p:attrNameLst>
                                          <p:attrName>ppt_w</p:attrName>
                                        </p:attrNameLst>
                                      </p:cBhvr>
                                      <p:tavLst>
                                        <p:tav tm="0">
                                          <p:val>
                                            <p:strVal val="ppt_w"/>
                                          </p:val>
                                        </p:tav>
                                        <p:tav tm="100000">
                                          <p:val>
                                            <p:fltVal val="0"/>
                                          </p:val>
                                        </p:tav>
                                      </p:tavLst>
                                    </p:anim>
                                    <p:anim calcmode="lin" valueType="num">
                                      <p:cBhvr>
                                        <p:cTn id="65" dur="500"/>
                                        <p:tgtEl>
                                          <p:spTgt spid="7203"/>
                                        </p:tgtEl>
                                        <p:attrNameLst>
                                          <p:attrName>ppt_h</p:attrName>
                                        </p:attrNameLst>
                                      </p:cBhvr>
                                      <p:tavLst>
                                        <p:tav tm="0">
                                          <p:val>
                                            <p:strVal val="ppt_h"/>
                                          </p:val>
                                        </p:tav>
                                        <p:tav tm="100000">
                                          <p:val>
                                            <p:fltVal val="0"/>
                                          </p:val>
                                        </p:tav>
                                      </p:tavLst>
                                    </p:anim>
                                    <p:animEffect transition="out" filter="fade">
                                      <p:cBhvr>
                                        <p:cTn id="66" dur="500"/>
                                        <p:tgtEl>
                                          <p:spTgt spid="7203"/>
                                        </p:tgtEl>
                                      </p:cBhvr>
                                    </p:animEffect>
                                    <p:set>
                                      <p:cBhvr>
                                        <p:cTn id="67" dur="1" fill="hold">
                                          <p:stCondLst>
                                            <p:cond delay="499"/>
                                          </p:stCondLst>
                                        </p:cTn>
                                        <p:tgtEl>
                                          <p:spTgt spid="7203"/>
                                        </p:tgtEl>
                                        <p:attrNameLst>
                                          <p:attrName>style.visibility</p:attrName>
                                        </p:attrNameLst>
                                      </p:cBhvr>
                                      <p:to>
                                        <p:strVal val="hidden"/>
                                      </p:to>
                                    </p:set>
                                  </p:childTnLst>
                                </p:cTn>
                              </p:par>
                            </p:childTnLst>
                          </p:cTn>
                        </p:par>
                        <p:par>
                          <p:cTn id="68" fill="hold" nodeType="afterGroup">
                            <p:stCondLst>
                              <p:cond delay="4000"/>
                            </p:stCondLst>
                            <p:childTnLst>
                              <p:par>
                                <p:cTn id="69" presetID="9" presetClass="entr" presetSubtype="0" fill="hold" grpId="0" nodeType="afterEffect">
                                  <p:stCondLst>
                                    <p:cond delay="0"/>
                                  </p:stCondLst>
                                  <p:childTnLst>
                                    <p:set>
                                      <p:cBhvr>
                                        <p:cTn id="70" dur="1" fill="hold">
                                          <p:stCondLst>
                                            <p:cond delay="0"/>
                                          </p:stCondLst>
                                        </p:cTn>
                                        <p:tgtEl>
                                          <p:spTgt spid="7202"/>
                                        </p:tgtEl>
                                        <p:attrNameLst>
                                          <p:attrName>style.visibility</p:attrName>
                                        </p:attrNameLst>
                                      </p:cBhvr>
                                      <p:to>
                                        <p:strVal val="visible"/>
                                      </p:to>
                                    </p:set>
                                    <p:animEffect transition="in" filter="dissolve">
                                      <p:cBhvr>
                                        <p:cTn id="71" dur="500"/>
                                        <p:tgtEl>
                                          <p:spTgt spid="7202"/>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4500"/>
                            </p:stCondLst>
                            <p:childTnLst>
                              <p:par>
                                <p:cTn id="73" presetID="53" presetClass="exit" presetSubtype="0" fill="hold" grpId="1" nodeType="afterEffect">
                                  <p:stCondLst>
                                    <p:cond delay="0"/>
                                  </p:stCondLst>
                                  <p:childTnLst>
                                    <p:anim calcmode="lin" valueType="num">
                                      <p:cBhvr>
                                        <p:cTn id="74" dur="500"/>
                                        <p:tgtEl>
                                          <p:spTgt spid="7202"/>
                                        </p:tgtEl>
                                        <p:attrNameLst>
                                          <p:attrName>ppt_w</p:attrName>
                                        </p:attrNameLst>
                                      </p:cBhvr>
                                      <p:tavLst>
                                        <p:tav tm="0">
                                          <p:val>
                                            <p:strVal val="ppt_w"/>
                                          </p:val>
                                        </p:tav>
                                        <p:tav tm="100000">
                                          <p:val>
                                            <p:fltVal val="0"/>
                                          </p:val>
                                        </p:tav>
                                      </p:tavLst>
                                    </p:anim>
                                    <p:anim calcmode="lin" valueType="num">
                                      <p:cBhvr>
                                        <p:cTn id="75" dur="500"/>
                                        <p:tgtEl>
                                          <p:spTgt spid="7202"/>
                                        </p:tgtEl>
                                        <p:attrNameLst>
                                          <p:attrName>ppt_h</p:attrName>
                                        </p:attrNameLst>
                                      </p:cBhvr>
                                      <p:tavLst>
                                        <p:tav tm="0">
                                          <p:val>
                                            <p:strVal val="ppt_h"/>
                                          </p:val>
                                        </p:tav>
                                        <p:tav tm="100000">
                                          <p:val>
                                            <p:fltVal val="0"/>
                                          </p:val>
                                        </p:tav>
                                      </p:tavLst>
                                    </p:anim>
                                    <p:animEffect transition="out" filter="fade">
                                      <p:cBhvr>
                                        <p:cTn id="76" dur="500"/>
                                        <p:tgtEl>
                                          <p:spTgt spid="7202"/>
                                        </p:tgtEl>
                                      </p:cBhvr>
                                    </p:animEffect>
                                    <p:set>
                                      <p:cBhvr>
                                        <p:cTn id="77" dur="1" fill="hold">
                                          <p:stCondLst>
                                            <p:cond delay="499"/>
                                          </p:stCondLst>
                                        </p:cTn>
                                        <p:tgtEl>
                                          <p:spTgt spid="7202"/>
                                        </p:tgtEl>
                                        <p:attrNameLst>
                                          <p:attrName>style.visibility</p:attrName>
                                        </p:attrNameLst>
                                      </p:cBhvr>
                                      <p:to>
                                        <p:strVal val="hidden"/>
                                      </p:to>
                                    </p:set>
                                  </p:childTnLst>
                                </p:cTn>
                              </p:par>
                            </p:childTnLst>
                          </p:cTn>
                        </p:par>
                        <p:par>
                          <p:cTn id="78" fill="hold" nodeType="afterGroup">
                            <p:stCondLst>
                              <p:cond delay="5000"/>
                            </p:stCondLst>
                            <p:childTnLst>
                              <p:par>
                                <p:cTn id="79" presetID="9" presetClass="entr" presetSubtype="0" fill="hold" grpId="0" nodeType="afterEffect">
                                  <p:stCondLst>
                                    <p:cond delay="0"/>
                                  </p:stCondLst>
                                  <p:childTnLst>
                                    <p:set>
                                      <p:cBhvr>
                                        <p:cTn id="80" dur="1" fill="hold">
                                          <p:stCondLst>
                                            <p:cond delay="0"/>
                                          </p:stCondLst>
                                        </p:cTn>
                                        <p:tgtEl>
                                          <p:spTgt spid="7201"/>
                                        </p:tgtEl>
                                        <p:attrNameLst>
                                          <p:attrName>style.visibility</p:attrName>
                                        </p:attrNameLst>
                                      </p:cBhvr>
                                      <p:to>
                                        <p:strVal val="visible"/>
                                      </p:to>
                                    </p:set>
                                    <p:animEffect transition="in" filter="dissolve">
                                      <p:cBhvr>
                                        <p:cTn id="81" dur="500"/>
                                        <p:tgtEl>
                                          <p:spTgt spid="7201"/>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5500"/>
                            </p:stCondLst>
                            <p:childTnLst>
                              <p:par>
                                <p:cTn id="83" presetID="53" presetClass="exit" presetSubtype="0" fill="hold" grpId="1" nodeType="afterEffect">
                                  <p:stCondLst>
                                    <p:cond delay="0"/>
                                  </p:stCondLst>
                                  <p:childTnLst>
                                    <p:anim calcmode="lin" valueType="num">
                                      <p:cBhvr>
                                        <p:cTn id="84" dur="500"/>
                                        <p:tgtEl>
                                          <p:spTgt spid="7201"/>
                                        </p:tgtEl>
                                        <p:attrNameLst>
                                          <p:attrName>ppt_w</p:attrName>
                                        </p:attrNameLst>
                                      </p:cBhvr>
                                      <p:tavLst>
                                        <p:tav tm="0">
                                          <p:val>
                                            <p:strVal val="ppt_w"/>
                                          </p:val>
                                        </p:tav>
                                        <p:tav tm="100000">
                                          <p:val>
                                            <p:fltVal val="0"/>
                                          </p:val>
                                        </p:tav>
                                      </p:tavLst>
                                    </p:anim>
                                    <p:anim calcmode="lin" valueType="num">
                                      <p:cBhvr>
                                        <p:cTn id="85" dur="500"/>
                                        <p:tgtEl>
                                          <p:spTgt spid="7201"/>
                                        </p:tgtEl>
                                        <p:attrNameLst>
                                          <p:attrName>ppt_h</p:attrName>
                                        </p:attrNameLst>
                                      </p:cBhvr>
                                      <p:tavLst>
                                        <p:tav tm="0">
                                          <p:val>
                                            <p:strVal val="ppt_h"/>
                                          </p:val>
                                        </p:tav>
                                        <p:tav tm="100000">
                                          <p:val>
                                            <p:fltVal val="0"/>
                                          </p:val>
                                        </p:tav>
                                      </p:tavLst>
                                    </p:anim>
                                    <p:animEffect transition="out" filter="fade">
                                      <p:cBhvr>
                                        <p:cTn id="86" dur="500"/>
                                        <p:tgtEl>
                                          <p:spTgt spid="7201"/>
                                        </p:tgtEl>
                                      </p:cBhvr>
                                    </p:animEffect>
                                    <p:set>
                                      <p:cBhvr>
                                        <p:cTn id="87" dur="1" fill="hold">
                                          <p:stCondLst>
                                            <p:cond delay="499"/>
                                          </p:stCondLst>
                                        </p:cTn>
                                        <p:tgtEl>
                                          <p:spTgt spid="7201"/>
                                        </p:tgtEl>
                                        <p:attrNameLst>
                                          <p:attrName>style.visibility</p:attrName>
                                        </p:attrNameLst>
                                      </p:cBhvr>
                                      <p:to>
                                        <p:strVal val="hidden"/>
                                      </p:to>
                                    </p:set>
                                  </p:childTnLst>
                                </p:cTn>
                              </p:par>
                              <p:par>
                                <p:cTn id="88" presetID="53"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Effect transition="in" filter="fade">
                                      <p:cBhvr>
                                        <p:cTn id="92" dur="500"/>
                                        <p:tgtEl>
                                          <p:spTgt spid="25"/>
                                        </p:tgtEl>
                                      </p:cBhvr>
                                    </p:animEffect>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2" fill="hold"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1+ppt_w/2"/>
                                          </p:val>
                                        </p:tav>
                                      </p:tavLst>
                                    </p:anim>
                                    <p:anim calcmode="lin" valueType="num">
                                      <p:cBhvr additive="base">
                                        <p:cTn id="97" dur="500"/>
                                        <p:tgtEl>
                                          <p:spTgt spid="25"/>
                                        </p:tgtEl>
                                        <p:attrNameLst>
                                          <p:attrName>ppt_y</p:attrName>
                                        </p:attrNameLst>
                                      </p:cBhvr>
                                      <p:tavLst>
                                        <p:tav tm="0">
                                          <p:val>
                                            <p:strVal val="ppt_y"/>
                                          </p:val>
                                        </p:tav>
                                        <p:tav tm="100000">
                                          <p:val>
                                            <p:strVal val="ppt_y"/>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mph" presetSubtype="0" fill="hold" grpId="0" nodeType="clickEffect">
                                  <p:stCondLst>
                                    <p:cond delay="0"/>
                                  </p:stCondLst>
                                  <p:iterate type="lt">
                                    <p:tmPct val="0"/>
                                  </p:iterate>
                                  <p:childTnLst>
                                    <p:animClr clrSpc="hsl" dir="cw">
                                      <p:cBhvr override="childStyle">
                                        <p:cTn id="102" dur="500" fill="hold"/>
                                        <p:tgtEl>
                                          <p:spTgt spid="4"/>
                                        </p:tgtEl>
                                        <p:attrNameLst>
                                          <p:attrName>style.color</p:attrName>
                                        </p:attrNameLst>
                                      </p:cBhvr>
                                      <p:by>
                                        <p:hsl h="10842353" s="0" l="0"/>
                                      </p:by>
                                    </p:animClr>
                                    <p:animClr clrSpc="hsl" dir="cw">
                                      <p:cBhvr>
                                        <p:cTn id="103" dur="500" fill="hold"/>
                                        <p:tgtEl>
                                          <p:spTgt spid="4"/>
                                        </p:tgtEl>
                                        <p:attrNameLst>
                                          <p:attrName>fillcolor</p:attrName>
                                        </p:attrNameLst>
                                      </p:cBhvr>
                                      <p:by>
                                        <p:hsl h="10842353" s="0" l="0"/>
                                      </p:by>
                                    </p:animClr>
                                    <p:animClr clrSpc="hsl" dir="cw">
                                      <p:cBhvr>
                                        <p:cTn id="104" dur="500" fill="hold"/>
                                        <p:tgtEl>
                                          <p:spTgt spid="4"/>
                                        </p:tgtEl>
                                        <p:attrNameLst>
                                          <p:attrName>stroke.color</p:attrName>
                                        </p:attrNameLst>
                                      </p:cBhvr>
                                      <p:by>
                                        <p:hsl h="10842353" s="0" l="0"/>
                                      </p:by>
                                    </p:animClr>
                                    <p:set>
                                      <p:cBhvr>
                                        <p:cTn id="105" dur="500" fill="hold"/>
                                        <p:tgtEl>
                                          <p:spTgt spid="4"/>
                                        </p:tgtEl>
                                        <p:attrNameLst>
                                          <p:attrName>fill.type</p:attrName>
                                        </p:attrNameLst>
                                      </p:cBhvr>
                                      <p:to>
                                        <p:strVal val="solid"/>
                                      </p:to>
                                    </p:set>
                                  </p:childTnLst>
                                  <p:subTnLst>
                                    <p:audio>
                                      <p:cMediaNode>
                                        <p:cTn display="0" masterRel="sameClick">
                                          <p:stCondLst>
                                            <p:cond evt="begin" delay="0">
                                              <p:tn val="101"/>
                                            </p:cond>
                                          </p:stCondLst>
                                          <p:endCondLst>
                                            <p:cond evt="onStopAudio" delay="0">
                                              <p:tgtEl>
                                                <p:sldTgt/>
                                              </p:tgtEl>
                                            </p:cond>
                                          </p:endCondLst>
                                        </p:cTn>
                                        <p:tgtEl>
                                          <p:sndTgt r:embed="rId6" name="FELIZ2.WAV"/>
                                        </p:tgtEl>
                                      </p:cMediaNode>
                                    </p:audio>
                                  </p:subTnLst>
                                </p:cTn>
                              </p:par>
                              <p:par>
                                <p:cTn id="106" presetID="34" presetClass="emph" presetSubtype="0" fill="hold" grpId="1" nodeType="withEffect">
                                  <p:stCondLst>
                                    <p:cond delay="0"/>
                                  </p:stCondLst>
                                  <p:iterate type="lt">
                                    <p:tmPct val="10000"/>
                                  </p:iterate>
                                  <p:childTnLst>
                                    <p:animMotion origin="layout" path="M -4.58333E-6 1.48148E-6 L -4.58333E-6 -0.07222 " pathEditMode="relative" rAng="0" ptsTypes="AA">
                                      <p:cBhvr>
                                        <p:cTn id="107" dur="250" accel="50000" decel="50000" autoRev="1" fill="hold">
                                          <p:stCondLst>
                                            <p:cond delay="0"/>
                                          </p:stCondLst>
                                        </p:cTn>
                                        <p:tgtEl>
                                          <p:spTgt spid="4"/>
                                        </p:tgtEl>
                                        <p:attrNameLst>
                                          <p:attrName>ppt_x</p:attrName>
                                          <p:attrName>ppt_y</p:attrName>
                                        </p:attrNameLst>
                                      </p:cBhvr>
                                      <p:rCtr x="0" y="-3611"/>
                                    </p:animMotion>
                                    <p:animRot by="1500000">
                                      <p:cBhvr>
                                        <p:cTn id="108" dur="125" fill="hold">
                                          <p:stCondLst>
                                            <p:cond delay="0"/>
                                          </p:stCondLst>
                                        </p:cTn>
                                        <p:tgtEl>
                                          <p:spTgt spid="4"/>
                                        </p:tgtEl>
                                        <p:attrNameLst>
                                          <p:attrName>r</p:attrName>
                                        </p:attrNameLst>
                                      </p:cBhvr>
                                    </p:animRot>
                                    <p:animRot by="-1500000">
                                      <p:cBhvr>
                                        <p:cTn id="109" dur="125" fill="hold">
                                          <p:stCondLst>
                                            <p:cond delay="125"/>
                                          </p:stCondLst>
                                        </p:cTn>
                                        <p:tgtEl>
                                          <p:spTgt spid="4"/>
                                        </p:tgtEl>
                                        <p:attrNameLst>
                                          <p:attrName>r</p:attrName>
                                        </p:attrNameLst>
                                      </p:cBhvr>
                                    </p:animRot>
                                    <p:animRot by="-1500000">
                                      <p:cBhvr>
                                        <p:cTn id="110" dur="125" fill="hold">
                                          <p:stCondLst>
                                            <p:cond delay="250"/>
                                          </p:stCondLst>
                                        </p:cTn>
                                        <p:tgtEl>
                                          <p:spTgt spid="4"/>
                                        </p:tgtEl>
                                        <p:attrNameLst>
                                          <p:attrName>r</p:attrName>
                                        </p:attrNameLst>
                                      </p:cBhvr>
                                    </p:animRot>
                                    <p:animRot by="1500000">
                                      <p:cBhvr>
                                        <p:cTn id="111"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4" grpId="1" animBg="1"/>
      <p:bldP spid="7195" grpId="0" animBg="1"/>
      <p:bldP spid="7195" grpId="1" animBg="1"/>
      <p:bldP spid="7196" grpId="0"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674813" y="721519"/>
            <a:ext cx="7164387" cy="1283494"/>
          </a:xfrm>
          <a:prstGeom prst="roundRect">
            <a:avLst>
              <a:gd name="adj" fmla="val 16667"/>
            </a:avLst>
          </a:prstGeom>
          <a:solidFill>
            <a:srgbClr val="C00000"/>
          </a:solidFill>
          <a:ln w="9525">
            <a:solidFill>
              <a:srgbClr val="FF6600"/>
            </a:solidFill>
            <a:round/>
            <a:headEnd/>
            <a:tailEnd/>
          </a:ln>
        </p:spPr>
        <p:txBody>
          <a:bodyPr wrap="none" anchor="ctr"/>
          <a:lstStyle/>
          <a:p>
            <a:pPr algn="ctr" defTabSz="685800">
              <a:defRPr/>
            </a:pPr>
            <a:r>
              <a:rPr lang="en-US" sz="2700" b="1">
                <a:solidFill>
                  <a:prstClr val="white"/>
                </a:solidFill>
                <a:latin typeface="Times New Roman" pitchFamily="18" charset="0"/>
              </a:rPr>
              <a:t>   </a:t>
            </a:r>
            <a:r>
              <a:rPr lang="en-US" sz="3300" b="1">
                <a:solidFill>
                  <a:prstClr val="white"/>
                </a:solidFill>
                <a:latin typeface="Times New Roman" pitchFamily="18" charset="0"/>
              </a:rPr>
              <a:t>Không cần rửa tay trước khi ăn.</a:t>
            </a:r>
            <a:endParaRPr lang="en-US" sz="3600" b="1" dirty="0">
              <a:solidFill>
                <a:prstClr val="white"/>
              </a:solidFill>
              <a:latin typeface="Times New Roman" pitchFamily="18" charset="0"/>
              <a:cs typeface="Times New Roman" pitchFamily="18" charset="0"/>
            </a:endParaRPr>
          </a:p>
        </p:txBody>
      </p:sp>
      <p:grpSp>
        <p:nvGrpSpPr>
          <p:cNvPr id="3075" name="Group 51"/>
          <p:cNvGrpSpPr>
            <a:grpSpLocks/>
          </p:cNvGrpSpPr>
          <p:nvPr/>
        </p:nvGrpSpPr>
        <p:grpSpPr bwMode="auto">
          <a:xfrm>
            <a:off x="196855" y="10716"/>
            <a:ext cx="320675"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800" eaLnBrk="0" hangingPunct="0">
                <a:defRPr/>
              </a:pPr>
              <a:endParaRPr lang="en-US" sz="1500">
                <a:solidFill>
                  <a:prstClr val="black"/>
                </a:solidFill>
                <a:latin typeface=".VnTime" pitchFamily="34" charset="0"/>
              </a:endParaRPr>
            </a:p>
          </p:txBody>
        </p:sp>
        <p:sp>
          <p:nvSpPr>
            <p:cNvPr id="311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685800" eaLnBrk="0" hangingPunct="0">
                <a:defRPr/>
              </a:pPr>
              <a:endParaRPr lang="vi-VN" sz="1500">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800" eaLnBrk="0" hangingPunct="0">
                <a:defRPr/>
              </a:pPr>
              <a:endParaRPr lang="en-US" sz="15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1545426" y="2751234"/>
            <a:ext cx="2259479" cy="5923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3000" b="1" dirty="0" err="1">
                <a:solidFill>
                  <a:prstClr val="white"/>
                </a:solidFill>
                <a:latin typeface="Times New Roman" panose="02020603050405020304" pitchFamily="18" charset="0"/>
                <a:cs typeface="Times New Roman" panose="02020603050405020304" pitchFamily="18" charset="0"/>
              </a:rPr>
              <a:t>Đúng</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4" name="AutoShape 51"/>
          <p:cNvSpPr>
            <a:spLocks noChangeArrowheads="1"/>
          </p:cNvSpPr>
          <p:nvPr/>
        </p:nvSpPr>
        <p:spPr bwMode="auto">
          <a:xfrm>
            <a:off x="4863535" y="2751234"/>
            <a:ext cx="2259479" cy="5923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hangingPunct="0">
              <a:defRPr/>
            </a:pPr>
            <a:r>
              <a:rPr lang="en-US" sz="3000" b="1" dirty="0">
                <a:solidFill>
                  <a:prstClr val="white"/>
                </a:solidFill>
                <a:latin typeface="Times New Roman" pitchFamily="18" charset="0"/>
                <a:cs typeface="Times New Roman" pitchFamily="18" charset="0"/>
              </a:rPr>
              <a:t>Sai </a:t>
            </a:r>
          </a:p>
        </p:txBody>
      </p:sp>
      <p:sp>
        <p:nvSpPr>
          <p:cNvPr id="7195" name="AutoShape 27"/>
          <p:cNvSpPr>
            <a:spLocks noChangeArrowheads="1"/>
          </p:cNvSpPr>
          <p:nvPr/>
        </p:nvSpPr>
        <p:spPr bwMode="auto">
          <a:xfrm>
            <a:off x="544513" y="773906"/>
            <a:ext cx="1543050"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defTabSz="685800">
              <a:defRPr/>
            </a:pPr>
            <a:endParaRPr lang="vi-VN" sz="1350">
              <a:solidFill>
                <a:prstClr val="black"/>
              </a:solidFill>
              <a:latin typeface="Arial" panose="020B0604020202020204" pitchFamily="34" charset="0"/>
            </a:endParaRPr>
          </a:p>
        </p:txBody>
      </p:sp>
      <p:sp>
        <p:nvSpPr>
          <p:cNvPr id="7196" name="WordArt 28"/>
          <p:cNvSpPr>
            <a:spLocks noChangeArrowheads="1" noChangeShapeType="1" noTextEdit="1"/>
          </p:cNvSpPr>
          <p:nvPr/>
        </p:nvSpPr>
        <p:spPr bwMode="auto">
          <a:xfrm>
            <a:off x="962025" y="1050131"/>
            <a:ext cx="685800" cy="457200"/>
          </a:xfrm>
          <a:prstGeom prst="rect">
            <a:avLst/>
          </a:prstGeom>
        </p:spPr>
        <p:txBody>
          <a:bodyPr wrap="none" fromWordArt="1">
            <a:prstTxWarp prst="textPlain">
              <a:avLst>
                <a:gd name="adj" fmla="val 50000"/>
              </a:avLst>
            </a:prstTxWarp>
          </a:bodyPr>
          <a:lstStyle/>
          <a:p>
            <a:pPr algn="ctr" defTabSz="685800">
              <a:defRPr/>
            </a:pPr>
            <a:r>
              <a:rPr lang="vi-VN" sz="2700" b="1" kern="1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rPr>
              <a:t>Câu </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rPr>
              <a:t>4</a:t>
            </a:r>
            <a:endParaRPr lang="vi-VN" sz="270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endParaRPr>
          </a:p>
        </p:txBody>
      </p:sp>
      <p:pic>
        <p:nvPicPr>
          <p:cNvPr id="3093"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62" y="566748"/>
            <a:ext cx="9144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WordArt 30"/>
          <p:cNvSpPr>
            <a:spLocks noChangeArrowheads="1" noChangeShapeType="1" noTextEdit="1"/>
          </p:cNvSpPr>
          <p:nvPr/>
        </p:nvSpPr>
        <p:spPr bwMode="auto">
          <a:xfrm>
            <a:off x="1638307" y="20241"/>
            <a:ext cx="5973763" cy="571500"/>
          </a:xfrm>
          <a:prstGeom prst="rect">
            <a:avLst/>
          </a:prstGeom>
        </p:spPr>
        <p:txBody>
          <a:bodyPr wrap="none" fromWordArt="1">
            <a:prstTxWarp prst="textPlain">
              <a:avLst>
                <a:gd name="adj" fmla="val 50000"/>
              </a:avLst>
            </a:prstTxWarp>
          </a:bodyPr>
          <a:lstStyle/>
          <a:p>
            <a:pPr algn="ctr" defTabSz="685800">
              <a:defRPr/>
            </a:pP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 NHANH AI ĐÚNG?</a:t>
            </a:r>
            <a:r>
              <a:rPr lang="vi-VN"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endParaRPr lang="vi-VN"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pic>
        <p:nvPicPr>
          <p:cNvPr id="3095" name="Picture 31"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8172450" y="4286250"/>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8131859" y="221769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0</a:t>
            </a:r>
          </a:p>
        </p:txBody>
      </p:sp>
      <p:sp>
        <p:nvSpPr>
          <p:cNvPr id="7202" name="WordArt 34"/>
          <p:cNvSpPr>
            <a:spLocks noChangeArrowheads="1" noChangeShapeType="1" noTextEdit="1"/>
          </p:cNvSpPr>
          <p:nvPr/>
        </p:nvSpPr>
        <p:spPr bwMode="auto">
          <a:xfrm>
            <a:off x="8131859" y="221769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1</a:t>
            </a:r>
          </a:p>
        </p:txBody>
      </p:sp>
      <p:sp>
        <p:nvSpPr>
          <p:cNvPr id="7203" name="WordArt 35"/>
          <p:cNvSpPr>
            <a:spLocks noChangeArrowheads="1" noChangeShapeType="1" noTextEdit="1"/>
          </p:cNvSpPr>
          <p:nvPr/>
        </p:nvSpPr>
        <p:spPr bwMode="auto">
          <a:xfrm>
            <a:off x="8136623" y="2196259"/>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2</a:t>
            </a:r>
          </a:p>
        </p:txBody>
      </p:sp>
      <p:sp>
        <p:nvSpPr>
          <p:cNvPr id="7204" name="WordArt 36"/>
          <p:cNvSpPr>
            <a:spLocks noChangeArrowheads="1" noChangeShapeType="1" noTextEdit="1"/>
          </p:cNvSpPr>
          <p:nvPr/>
        </p:nvSpPr>
        <p:spPr bwMode="auto">
          <a:xfrm>
            <a:off x="8131859" y="2217690"/>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3</a:t>
            </a:r>
          </a:p>
        </p:txBody>
      </p:sp>
      <p:sp>
        <p:nvSpPr>
          <p:cNvPr id="7205" name="WordArt 37"/>
          <p:cNvSpPr>
            <a:spLocks noChangeArrowheads="1" noChangeShapeType="1" noTextEdit="1"/>
          </p:cNvSpPr>
          <p:nvPr/>
        </p:nvSpPr>
        <p:spPr bwMode="auto">
          <a:xfrm>
            <a:off x="8131859" y="2196259"/>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4</a:t>
            </a:r>
          </a:p>
        </p:txBody>
      </p:sp>
      <p:sp>
        <p:nvSpPr>
          <p:cNvPr id="7206" name="WordArt 38"/>
          <p:cNvSpPr>
            <a:spLocks noChangeArrowheads="1" noChangeShapeType="1" noTextEdit="1"/>
          </p:cNvSpPr>
          <p:nvPr/>
        </p:nvSpPr>
        <p:spPr bwMode="auto">
          <a:xfrm>
            <a:off x="8150909" y="2247455"/>
            <a:ext cx="666750" cy="557213"/>
          </a:xfrm>
          <a:prstGeom prst="rect">
            <a:avLst/>
          </a:prstGeom>
        </p:spPr>
        <p:txBody>
          <a:bodyPr wrap="none" fromWordArt="1">
            <a:prstTxWarp prst="textPlain">
              <a:avLst>
                <a:gd name="adj" fmla="val 50000"/>
              </a:avLst>
            </a:prstTxWarp>
          </a:bodyPr>
          <a:lstStyle/>
          <a:p>
            <a:pPr algn="ctr" defTabSz="685800">
              <a:defRPr/>
            </a:pPr>
            <a:r>
              <a:rPr lang="vi-VN" sz="270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5</a:t>
            </a:r>
          </a:p>
        </p:txBody>
      </p:sp>
      <p:grpSp>
        <p:nvGrpSpPr>
          <p:cNvPr id="25" name="Group 49"/>
          <p:cNvGrpSpPr>
            <a:grpSpLocks/>
          </p:cNvGrpSpPr>
          <p:nvPr/>
        </p:nvGrpSpPr>
        <p:grpSpPr bwMode="auto">
          <a:xfrm>
            <a:off x="7612069" y="3047402"/>
            <a:ext cx="1531931" cy="1037630"/>
            <a:chOff x="4320" y="2928"/>
            <a:chExt cx="1104" cy="1104"/>
          </a:xfrm>
        </p:grpSpPr>
        <p:sp>
          <p:nvSpPr>
            <p:cNvPr id="311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685800">
                <a:defRPr/>
              </a:pPr>
              <a:endParaRPr lang="vi-VN" sz="4500" b="1">
                <a:solidFill>
                  <a:srgbClr val="FF0066"/>
                </a:solidFill>
                <a:latin typeface=".VnHelvetInsH" pitchFamily="34" charset="0"/>
              </a:endParaRPr>
            </a:p>
          </p:txBody>
        </p:sp>
        <p:sp>
          <p:nvSpPr>
            <p:cNvPr id="3115" name="WordArt 51"/>
            <p:cNvSpPr>
              <a:spLocks noChangeArrowheads="1" noChangeShapeType="1" noTextEdit="1"/>
            </p:cNvSpPr>
            <p:nvPr/>
          </p:nvSpPr>
          <p:spPr bwMode="auto">
            <a:xfrm>
              <a:off x="4563" y="3309"/>
              <a:ext cx="672" cy="576"/>
            </a:xfrm>
            <a:prstGeom prst="rect">
              <a:avLst/>
            </a:prstGeom>
          </p:spPr>
          <p:txBody>
            <a:bodyPr wrap="none" fromWordArt="1">
              <a:prstTxWarp prst="textPlain">
                <a:avLst>
                  <a:gd name="adj" fmla="val 50000"/>
                </a:avLst>
              </a:prstTxWarp>
            </a:bodyPr>
            <a:lstStyle/>
            <a:p>
              <a:pPr algn="ctr" defTabSz="685800">
                <a:defRPr/>
              </a:pPr>
              <a:r>
                <a:rPr lang="vi-VN" sz="2700" kern="10" dirty="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3826173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22" presetClass="entr" presetSubtype="8" fill="hold" nodeType="withEffect">
                                  <p:stCondLst>
                                    <p:cond delay="200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8" fill="hold" nodeType="withEffect">
                                  <p:stCondLst>
                                    <p:cond delay="300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nodeType="after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206"/>
                                        </p:tgtEl>
                                        <p:attrNameLst>
                                          <p:attrName>style.visibility</p:attrName>
                                        </p:attrNameLst>
                                      </p:cBhvr>
                                      <p:to>
                                        <p:strVal val="visible"/>
                                      </p:to>
                                    </p:set>
                                    <p:animEffect transition="in" filter="dissolve">
                                      <p:cBhvr>
                                        <p:cTn id="31" dur="500"/>
                                        <p:tgtEl>
                                          <p:spTgt spid="7206"/>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nodeType="afterGroup">
                            <p:stCondLst>
                              <p:cond delay="500"/>
                            </p:stCondLst>
                            <p:childTnLst>
                              <p:par>
                                <p:cTn id="33" presetID="53" presetClass="exit" presetSubtype="0" fill="hold" grpId="1" nodeType="afterEffect">
                                  <p:stCondLst>
                                    <p:cond delay="0"/>
                                  </p:stCondLst>
                                  <p:childTnLst>
                                    <p:anim calcmode="lin" valueType="num">
                                      <p:cBhvr>
                                        <p:cTn id="34" dur="500"/>
                                        <p:tgtEl>
                                          <p:spTgt spid="7206"/>
                                        </p:tgtEl>
                                        <p:attrNameLst>
                                          <p:attrName>ppt_w</p:attrName>
                                        </p:attrNameLst>
                                      </p:cBhvr>
                                      <p:tavLst>
                                        <p:tav tm="0">
                                          <p:val>
                                            <p:strVal val="ppt_w"/>
                                          </p:val>
                                        </p:tav>
                                        <p:tav tm="100000">
                                          <p:val>
                                            <p:fltVal val="0"/>
                                          </p:val>
                                        </p:tav>
                                      </p:tavLst>
                                    </p:anim>
                                    <p:anim calcmode="lin" valueType="num">
                                      <p:cBhvr>
                                        <p:cTn id="35" dur="500"/>
                                        <p:tgtEl>
                                          <p:spTgt spid="7206"/>
                                        </p:tgtEl>
                                        <p:attrNameLst>
                                          <p:attrName>ppt_h</p:attrName>
                                        </p:attrNameLst>
                                      </p:cBhvr>
                                      <p:tavLst>
                                        <p:tav tm="0">
                                          <p:val>
                                            <p:strVal val="ppt_h"/>
                                          </p:val>
                                        </p:tav>
                                        <p:tav tm="100000">
                                          <p:val>
                                            <p:fltVal val="0"/>
                                          </p:val>
                                        </p:tav>
                                      </p:tavLst>
                                    </p:anim>
                                    <p:animEffect transition="out" filter="fade">
                                      <p:cBhvr>
                                        <p:cTn id="36" dur="500"/>
                                        <p:tgtEl>
                                          <p:spTgt spid="7206"/>
                                        </p:tgtEl>
                                      </p:cBhvr>
                                    </p:animEffect>
                                    <p:set>
                                      <p:cBhvr>
                                        <p:cTn id="37" dur="1" fill="hold">
                                          <p:stCondLst>
                                            <p:cond delay="499"/>
                                          </p:stCondLst>
                                        </p:cTn>
                                        <p:tgtEl>
                                          <p:spTgt spid="7206"/>
                                        </p:tgtEl>
                                        <p:attrNameLst>
                                          <p:attrName>style.visibility</p:attrName>
                                        </p:attrNameLst>
                                      </p:cBhvr>
                                      <p:to>
                                        <p:strVal val="hidden"/>
                                      </p:to>
                                    </p:set>
                                  </p:childTnLst>
                                </p:cTn>
                              </p:par>
                            </p:childTnLst>
                          </p:cTn>
                        </p:par>
                        <p:par>
                          <p:cTn id="38" fill="hold" nodeType="afterGroup">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7205"/>
                                        </p:tgtEl>
                                        <p:attrNameLst>
                                          <p:attrName>style.visibility</p:attrName>
                                        </p:attrNameLst>
                                      </p:cBhvr>
                                      <p:to>
                                        <p:strVal val="visible"/>
                                      </p:to>
                                    </p:set>
                                    <p:animEffect transition="in" filter="dissolve">
                                      <p:cBhvr>
                                        <p:cTn id="41" dur="500"/>
                                        <p:tgtEl>
                                          <p:spTgt spid="7205"/>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wav"/>
                                        </p:tgtEl>
                                      </p:cMediaNode>
                                    </p:audio>
                                  </p:subTnLst>
                                </p:cTn>
                              </p:par>
                            </p:childTnLst>
                          </p:cTn>
                        </p:par>
                        <p:par>
                          <p:cTn id="42" fill="hold" nodeType="afterGroup">
                            <p:stCondLst>
                              <p:cond delay="1500"/>
                            </p:stCondLst>
                            <p:childTnLst>
                              <p:par>
                                <p:cTn id="43" presetID="53" presetClass="exit" presetSubtype="0" fill="hold" grpId="1" nodeType="afterEffect">
                                  <p:stCondLst>
                                    <p:cond delay="0"/>
                                  </p:stCondLst>
                                  <p:childTnLst>
                                    <p:anim calcmode="lin" valueType="num">
                                      <p:cBhvr>
                                        <p:cTn id="44" dur="500"/>
                                        <p:tgtEl>
                                          <p:spTgt spid="7205"/>
                                        </p:tgtEl>
                                        <p:attrNameLst>
                                          <p:attrName>ppt_w</p:attrName>
                                        </p:attrNameLst>
                                      </p:cBhvr>
                                      <p:tavLst>
                                        <p:tav tm="0">
                                          <p:val>
                                            <p:strVal val="ppt_w"/>
                                          </p:val>
                                        </p:tav>
                                        <p:tav tm="100000">
                                          <p:val>
                                            <p:fltVal val="0"/>
                                          </p:val>
                                        </p:tav>
                                      </p:tavLst>
                                    </p:anim>
                                    <p:anim calcmode="lin" valueType="num">
                                      <p:cBhvr>
                                        <p:cTn id="45" dur="500"/>
                                        <p:tgtEl>
                                          <p:spTgt spid="7205"/>
                                        </p:tgtEl>
                                        <p:attrNameLst>
                                          <p:attrName>ppt_h</p:attrName>
                                        </p:attrNameLst>
                                      </p:cBhvr>
                                      <p:tavLst>
                                        <p:tav tm="0">
                                          <p:val>
                                            <p:strVal val="ppt_h"/>
                                          </p:val>
                                        </p:tav>
                                        <p:tav tm="100000">
                                          <p:val>
                                            <p:fltVal val="0"/>
                                          </p:val>
                                        </p:tav>
                                      </p:tavLst>
                                    </p:anim>
                                    <p:animEffect transition="out" filter="fade">
                                      <p:cBhvr>
                                        <p:cTn id="46" dur="500"/>
                                        <p:tgtEl>
                                          <p:spTgt spid="7205"/>
                                        </p:tgtEl>
                                      </p:cBhvr>
                                    </p:animEffect>
                                    <p:set>
                                      <p:cBhvr>
                                        <p:cTn id="47" dur="1" fill="hold">
                                          <p:stCondLst>
                                            <p:cond delay="499"/>
                                          </p:stCondLst>
                                        </p:cTn>
                                        <p:tgtEl>
                                          <p:spTgt spid="7205"/>
                                        </p:tgtEl>
                                        <p:attrNameLst>
                                          <p:attrName>style.visibility</p:attrName>
                                        </p:attrNameLst>
                                      </p:cBhvr>
                                      <p:to>
                                        <p:strVal val="hidden"/>
                                      </p:to>
                                    </p:set>
                                  </p:childTnLst>
                                </p:cTn>
                              </p:par>
                            </p:childTnLst>
                          </p:cTn>
                        </p:par>
                        <p:par>
                          <p:cTn id="48" fill="hold" nodeType="afterGroup">
                            <p:stCondLst>
                              <p:cond delay="2000"/>
                            </p:stCondLst>
                            <p:childTnLst>
                              <p:par>
                                <p:cTn id="49" presetID="9" presetClass="entr" presetSubtype="0" fill="hold" grpId="0" nodeType="afterEffect">
                                  <p:stCondLst>
                                    <p:cond delay="0"/>
                                  </p:stCondLst>
                                  <p:childTnLst>
                                    <p:set>
                                      <p:cBhvr>
                                        <p:cTn id="50" dur="1" fill="hold">
                                          <p:stCondLst>
                                            <p:cond delay="0"/>
                                          </p:stCondLst>
                                        </p:cTn>
                                        <p:tgtEl>
                                          <p:spTgt spid="7204"/>
                                        </p:tgtEl>
                                        <p:attrNameLst>
                                          <p:attrName>style.visibility</p:attrName>
                                        </p:attrNameLst>
                                      </p:cBhvr>
                                      <p:to>
                                        <p:strVal val="visible"/>
                                      </p:to>
                                    </p:set>
                                    <p:animEffect transition="in" filter="dissolve">
                                      <p:cBhvr>
                                        <p:cTn id="51" dur="500"/>
                                        <p:tgtEl>
                                          <p:spTgt spid="7204"/>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par>
                          <p:cTn id="52" fill="hold" nodeType="afterGroup">
                            <p:stCondLst>
                              <p:cond delay="2500"/>
                            </p:stCondLst>
                            <p:childTnLst>
                              <p:par>
                                <p:cTn id="53" presetID="53" presetClass="exit" presetSubtype="0" fill="hold" grpId="1" nodeType="afterEffect">
                                  <p:stCondLst>
                                    <p:cond delay="0"/>
                                  </p:stCondLst>
                                  <p:childTnLst>
                                    <p:anim calcmode="lin" valueType="num">
                                      <p:cBhvr>
                                        <p:cTn id="54" dur="500"/>
                                        <p:tgtEl>
                                          <p:spTgt spid="7204"/>
                                        </p:tgtEl>
                                        <p:attrNameLst>
                                          <p:attrName>ppt_w</p:attrName>
                                        </p:attrNameLst>
                                      </p:cBhvr>
                                      <p:tavLst>
                                        <p:tav tm="0">
                                          <p:val>
                                            <p:strVal val="ppt_w"/>
                                          </p:val>
                                        </p:tav>
                                        <p:tav tm="100000">
                                          <p:val>
                                            <p:fltVal val="0"/>
                                          </p:val>
                                        </p:tav>
                                      </p:tavLst>
                                    </p:anim>
                                    <p:anim calcmode="lin" valueType="num">
                                      <p:cBhvr>
                                        <p:cTn id="55" dur="500"/>
                                        <p:tgtEl>
                                          <p:spTgt spid="7204"/>
                                        </p:tgtEl>
                                        <p:attrNameLst>
                                          <p:attrName>ppt_h</p:attrName>
                                        </p:attrNameLst>
                                      </p:cBhvr>
                                      <p:tavLst>
                                        <p:tav tm="0">
                                          <p:val>
                                            <p:strVal val="ppt_h"/>
                                          </p:val>
                                        </p:tav>
                                        <p:tav tm="100000">
                                          <p:val>
                                            <p:fltVal val="0"/>
                                          </p:val>
                                        </p:tav>
                                      </p:tavLst>
                                    </p:anim>
                                    <p:animEffect transition="out" filter="fade">
                                      <p:cBhvr>
                                        <p:cTn id="56" dur="500"/>
                                        <p:tgtEl>
                                          <p:spTgt spid="7204"/>
                                        </p:tgtEl>
                                      </p:cBhvr>
                                    </p:animEffect>
                                    <p:set>
                                      <p:cBhvr>
                                        <p:cTn id="57" dur="1" fill="hold">
                                          <p:stCondLst>
                                            <p:cond delay="499"/>
                                          </p:stCondLst>
                                        </p:cTn>
                                        <p:tgtEl>
                                          <p:spTgt spid="7204"/>
                                        </p:tgtEl>
                                        <p:attrNameLst>
                                          <p:attrName>style.visibility</p:attrName>
                                        </p:attrNameLst>
                                      </p:cBhvr>
                                      <p:to>
                                        <p:strVal val="hidden"/>
                                      </p:to>
                                    </p:set>
                                  </p:childTnLst>
                                </p:cTn>
                              </p:par>
                            </p:childTnLst>
                          </p:cTn>
                        </p:par>
                        <p:par>
                          <p:cTn id="58" fill="hold" nodeType="afterGroup">
                            <p:stCondLst>
                              <p:cond delay="3000"/>
                            </p:stCondLst>
                            <p:childTnLst>
                              <p:par>
                                <p:cTn id="59" presetID="9" presetClass="entr" presetSubtype="0" fill="hold" grpId="0" nodeType="afterEffect">
                                  <p:stCondLst>
                                    <p:cond delay="0"/>
                                  </p:stCondLst>
                                  <p:childTnLst>
                                    <p:set>
                                      <p:cBhvr>
                                        <p:cTn id="60" dur="1" fill="hold">
                                          <p:stCondLst>
                                            <p:cond delay="0"/>
                                          </p:stCondLst>
                                        </p:cTn>
                                        <p:tgtEl>
                                          <p:spTgt spid="7203"/>
                                        </p:tgtEl>
                                        <p:attrNameLst>
                                          <p:attrName>style.visibility</p:attrName>
                                        </p:attrNameLst>
                                      </p:cBhvr>
                                      <p:to>
                                        <p:strVal val="visible"/>
                                      </p:to>
                                    </p:set>
                                    <p:animEffect transition="in" filter="dissolve">
                                      <p:cBhvr>
                                        <p:cTn id="61" dur="500"/>
                                        <p:tgtEl>
                                          <p:spTgt spid="7203"/>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3500"/>
                            </p:stCondLst>
                            <p:childTnLst>
                              <p:par>
                                <p:cTn id="63" presetID="53" presetClass="exit" presetSubtype="0" fill="hold" grpId="1" nodeType="afterEffect">
                                  <p:stCondLst>
                                    <p:cond delay="0"/>
                                  </p:stCondLst>
                                  <p:childTnLst>
                                    <p:anim calcmode="lin" valueType="num">
                                      <p:cBhvr>
                                        <p:cTn id="64" dur="500"/>
                                        <p:tgtEl>
                                          <p:spTgt spid="7203"/>
                                        </p:tgtEl>
                                        <p:attrNameLst>
                                          <p:attrName>ppt_w</p:attrName>
                                        </p:attrNameLst>
                                      </p:cBhvr>
                                      <p:tavLst>
                                        <p:tav tm="0">
                                          <p:val>
                                            <p:strVal val="ppt_w"/>
                                          </p:val>
                                        </p:tav>
                                        <p:tav tm="100000">
                                          <p:val>
                                            <p:fltVal val="0"/>
                                          </p:val>
                                        </p:tav>
                                      </p:tavLst>
                                    </p:anim>
                                    <p:anim calcmode="lin" valueType="num">
                                      <p:cBhvr>
                                        <p:cTn id="65" dur="500"/>
                                        <p:tgtEl>
                                          <p:spTgt spid="7203"/>
                                        </p:tgtEl>
                                        <p:attrNameLst>
                                          <p:attrName>ppt_h</p:attrName>
                                        </p:attrNameLst>
                                      </p:cBhvr>
                                      <p:tavLst>
                                        <p:tav tm="0">
                                          <p:val>
                                            <p:strVal val="ppt_h"/>
                                          </p:val>
                                        </p:tav>
                                        <p:tav tm="100000">
                                          <p:val>
                                            <p:fltVal val="0"/>
                                          </p:val>
                                        </p:tav>
                                      </p:tavLst>
                                    </p:anim>
                                    <p:animEffect transition="out" filter="fade">
                                      <p:cBhvr>
                                        <p:cTn id="66" dur="500"/>
                                        <p:tgtEl>
                                          <p:spTgt spid="7203"/>
                                        </p:tgtEl>
                                      </p:cBhvr>
                                    </p:animEffect>
                                    <p:set>
                                      <p:cBhvr>
                                        <p:cTn id="67" dur="1" fill="hold">
                                          <p:stCondLst>
                                            <p:cond delay="499"/>
                                          </p:stCondLst>
                                        </p:cTn>
                                        <p:tgtEl>
                                          <p:spTgt spid="7203"/>
                                        </p:tgtEl>
                                        <p:attrNameLst>
                                          <p:attrName>style.visibility</p:attrName>
                                        </p:attrNameLst>
                                      </p:cBhvr>
                                      <p:to>
                                        <p:strVal val="hidden"/>
                                      </p:to>
                                    </p:set>
                                  </p:childTnLst>
                                </p:cTn>
                              </p:par>
                            </p:childTnLst>
                          </p:cTn>
                        </p:par>
                        <p:par>
                          <p:cTn id="68" fill="hold" nodeType="afterGroup">
                            <p:stCondLst>
                              <p:cond delay="4000"/>
                            </p:stCondLst>
                            <p:childTnLst>
                              <p:par>
                                <p:cTn id="69" presetID="9" presetClass="entr" presetSubtype="0" fill="hold" grpId="0" nodeType="afterEffect">
                                  <p:stCondLst>
                                    <p:cond delay="0"/>
                                  </p:stCondLst>
                                  <p:childTnLst>
                                    <p:set>
                                      <p:cBhvr>
                                        <p:cTn id="70" dur="1" fill="hold">
                                          <p:stCondLst>
                                            <p:cond delay="0"/>
                                          </p:stCondLst>
                                        </p:cTn>
                                        <p:tgtEl>
                                          <p:spTgt spid="7202"/>
                                        </p:tgtEl>
                                        <p:attrNameLst>
                                          <p:attrName>style.visibility</p:attrName>
                                        </p:attrNameLst>
                                      </p:cBhvr>
                                      <p:to>
                                        <p:strVal val="visible"/>
                                      </p:to>
                                    </p:set>
                                    <p:animEffect transition="in" filter="dissolve">
                                      <p:cBhvr>
                                        <p:cTn id="71" dur="500"/>
                                        <p:tgtEl>
                                          <p:spTgt spid="7202"/>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4500"/>
                            </p:stCondLst>
                            <p:childTnLst>
                              <p:par>
                                <p:cTn id="73" presetID="53" presetClass="exit" presetSubtype="0" fill="hold" grpId="1" nodeType="afterEffect">
                                  <p:stCondLst>
                                    <p:cond delay="0"/>
                                  </p:stCondLst>
                                  <p:childTnLst>
                                    <p:anim calcmode="lin" valueType="num">
                                      <p:cBhvr>
                                        <p:cTn id="74" dur="500"/>
                                        <p:tgtEl>
                                          <p:spTgt spid="7202"/>
                                        </p:tgtEl>
                                        <p:attrNameLst>
                                          <p:attrName>ppt_w</p:attrName>
                                        </p:attrNameLst>
                                      </p:cBhvr>
                                      <p:tavLst>
                                        <p:tav tm="0">
                                          <p:val>
                                            <p:strVal val="ppt_w"/>
                                          </p:val>
                                        </p:tav>
                                        <p:tav tm="100000">
                                          <p:val>
                                            <p:fltVal val="0"/>
                                          </p:val>
                                        </p:tav>
                                      </p:tavLst>
                                    </p:anim>
                                    <p:anim calcmode="lin" valueType="num">
                                      <p:cBhvr>
                                        <p:cTn id="75" dur="500"/>
                                        <p:tgtEl>
                                          <p:spTgt spid="7202"/>
                                        </p:tgtEl>
                                        <p:attrNameLst>
                                          <p:attrName>ppt_h</p:attrName>
                                        </p:attrNameLst>
                                      </p:cBhvr>
                                      <p:tavLst>
                                        <p:tav tm="0">
                                          <p:val>
                                            <p:strVal val="ppt_h"/>
                                          </p:val>
                                        </p:tav>
                                        <p:tav tm="100000">
                                          <p:val>
                                            <p:fltVal val="0"/>
                                          </p:val>
                                        </p:tav>
                                      </p:tavLst>
                                    </p:anim>
                                    <p:animEffect transition="out" filter="fade">
                                      <p:cBhvr>
                                        <p:cTn id="76" dur="500"/>
                                        <p:tgtEl>
                                          <p:spTgt spid="7202"/>
                                        </p:tgtEl>
                                      </p:cBhvr>
                                    </p:animEffect>
                                    <p:set>
                                      <p:cBhvr>
                                        <p:cTn id="77" dur="1" fill="hold">
                                          <p:stCondLst>
                                            <p:cond delay="499"/>
                                          </p:stCondLst>
                                        </p:cTn>
                                        <p:tgtEl>
                                          <p:spTgt spid="7202"/>
                                        </p:tgtEl>
                                        <p:attrNameLst>
                                          <p:attrName>style.visibility</p:attrName>
                                        </p:attrNameLst>
                                      </p:cBhvr>
                                      <p:to>
                                        <p:strVal val="hidden"/>
                                      </p:to>
                                    </p:set>
                                  </p:childTnLst>
                                </p:cTn>
                              </p:par>
                            </p:childTnLst>
                          </p:cTn>
                        </p:par>
                        <p:par>
                          <p:cTn id="78" fill="hold" nodeType="afterGroup">
                            <p:stCondLst>
                              <p:cond delay="5000"/>
                            </p:stCondLst>
                            <p:childTnLst>
                              <p:par>
                                <p:cTn id="79" presetID="9" presetClass="entr" presetSubtype="0" fill="hold" grpId="0" nodeType="afterEffect">
                                  <p:stCondLst>
                                    <p:cond delay="0"/>
                                  </p:stCondLst>
                                  <p:childTnLst>
                                    <p:set>
                                      <p:cBhvr>
                                        <p:cTn id="80" dur="1" fill="hold">
                                          <p:stCondLst>
                                            <p:cond delay="0"/>
                                          </p:stCondLst>
                                        </p:cTn>
                                        <p:tgtEl>
                                          <p:spTgt spid="7201"/>
                                        </p:tgtEl>
                                        <p:attrNameLst>
                                          <p:attrName>style.visibility</p:attrName>
                                        </p:attrNameLst>
                                      </p:cBhvr>
                                      <p:to>
                                        <p:strVal val="visible"/>
                                      </p:to>
                                    </p:set>
                                    <p:animEffect transition="in" filter="dissolve">
                                      <p:cBhvr>
                                        <p:cTn id="81" dur="500"/>
                                        <p:tgtEl>
                                          <p:spTgt spid="7201"/>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5500"/>
                            </p:stCondLst>
                            <p:childTnLst>
                              <p:par>
                                <p:cTn id="83" presetID="53" presetClass="exit" presetSubtype="0" fill="hold" grpId="1" nodeType="afterEffect">
                                  <p:stCondLst>
                                    <p:cond delay="0"/>
                                  </p:stCondLst>
                                  <p:childTnLst>
                                    <p:anim calcmode="lin" valueType="num">
                                      <p:cBhvr>
                                        <p:cTn id="84" dur="500"/>
                                        <p:tgtEl>
                                          <p:spTgt spid="7201"/>
                                        </p:tgtEl>
                                        <p:attrNameLst>
                                          <p:attrName>ppt_w</p:attrName>
                                        </p:attrNameLst>
                                      </p:cBhvr>
                                      <p:tavLst>
                                        <p:tav tm="0">
                                          <p:val>
                                            <p:strVal val="ppt_w"/>
                                          </p:val>
                                        </p:tav>
                                        <p:tav tm="100000">
                                          <p:val>
                                            <p:fltVal val="0"/>
                                          </p:val>
                                        </p:tav>
                                      </p:tavLst>
                                    </p:anim>
                                    <p:anim calcmode="lin" valueType="num">
                                      <p:cBhvr>
                                        <p:cTn id="85" dur="500"/>
                                        <p:tgtEl>
                                          <p:spTgt spid="7201"/>
                                        </p:tgtEl>
                                        <p:attrNameLst>
                                          <p:attrName>ppt_h</p:attrName>
                                        </p:attrNameLst>
                                      </p:cBhvr>
                                      <p:tavLst>
                                        <p:tav tm="0">
                                          <p:val>
                                            <p:strVal val="ppt_h"/>
                                          </p:val>
                                        </p:tav>
                                        <p:tav tm="100000">
                                          <p:val>
                                            <p:fltVal val="0"/>
                                          </p:val>
                                        </p:tav>
                                      </p:tavLst>
                                    </p:anim>
                                    <p:animEffect transition="out" filter="fade">
                                      <p:cBhvr>
                                        <p:cTn id="86" dur="500"/>
                                        <p:tgtEl>
                                          <p:spTgt spid="7201"/>
                                        </p:tgtEl>
                                      </p:cBhvr>
                                    </p:animEffect>
                                    <p:set>
                                      <p:cBhvr>
                                        <p:cTn id="87" dur="1" fill="hold">
                                          <p:stCondLst>
                                            <p:cond delay="499"/>
                                          </p:stCondLst>
                                        </p:cTn>
                                        <p:tgtEl>
                                          <p:spTgt spid="7201"/>
                                        </p:tgtEl>
                                        <p:attrNameLst>
                                          <p:attrName>style.visibility</p:attrName>
                                        </p:attrNameLst>
                                      </p:cBhvr>
                                      <p:to>
                                        <p:strVal val="hidden"/>
                                      </p:to>
                                    </p:set>
                                  </p:childTnLst>
                                </p:cTn>
                              </p:par>
                              <p:par>
                                <p:cTn id="88" presetID="53"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Effect transition="in" filter="fade">
                                      <p:cBhvr>
                                        <p:cTn id="92" dur="500"/>
                                        <p:tgtEl>
                                          <p:spTgt spid="25"/>
                                        </p:tgtEl>
                                      </p:cBhvr>
                                    </p:animEffect>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2" fill="hold"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1+ppt_w/2"/>
                                          </p:val>
                                        </p:tav>
                                      </p:tavLst>
                                    </p:anim>
                                    <p:anim calcmode="lin" valueType="num">
                                      <p:cBhvr additive="base">
                                        <p:cTn id="97" dur="500"/>
                                        <p:tgtEl>
                                          <p:spTgt spid="25"/>
                                        </p:tgtEl>
                                        <p:attrNameLst>
                                          <p:attrName>ppt_y</p:attrName>
                                        </p:attrNameLst>
                                      </p:cBhvr>
                                      <p:tavLst>
                                        <p:tav tm="0">
                                          <p:val>
                                            <p:strVal val="ppt_y"/>
                                          </p:val>
                                        </p:tav>
                                        <p:tav tm="100000">
                                          <p:val>
                                            <p:strVal val="ppt_y"/>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mph" presetSubtype="0" fill="hold" grpId="0" nodeType="clickEffect">
                                  <p:stCondLst>
                                    <p:cond delay="0"/>
                                  </p:stCondLst>
                                  <p:iterate type="lt">
                                    <p:tmPct val="0"/>
                                  </p:iterate>
                                  <p:childTnLst>
                                    <p:animClr clrSpc="hsl" dir="cw">
                                      <p:cBhvr override="childStyle">
                                        <p:cTn id="102" dur="500" fill="hold"/>
                                        <p:tgtEl>
                                          <p:spTgt spid="4"/>
                                        </p:tgtEl>
                                        <p:attrNameLst>
                                          <p:attrName>style.color</p:attrName>
                                        </p:attrNameLst>
                                      </p:cBhvr>
                                      <p:by>
                                        <p:hsl h="10842353" s="0" l="0"/>
                                      </p:by>
                                    </p:animClr>
                                    <p:animClr clrSpc="hsl" dir="cw">
                                      <p:cBhvr>
                                        <p:cTn id="103" dur="500" fill="hold"/>
                                        <p:tgtEl>
                                          <p:spTgt spid="4"/>
                                        </p:tgtEl>
                                        <p:attrNameLst>
                                          <p:attrName>fillcolor</p:attrName>
                                        </p:attrNameLst>
                                      </p:cBhvr>
                                      <p:by>
                                        <p:hsl h="10842353" s="0" l="0"/>
                                      </p:by>
                                    </p:animClr>
                                    <p:animClr clrSpc="hsl" dir="cw">
                                      <p:cBhvr>
                                        <p:cTn id="104" dur="500" fill="hold"/>
                                        <p:tgtEl>
                                          <p:spTgt spid="4"/>
                                        </p:tgtEl>
                                        <p:attrNameLst>
                                          <p:attrName>stroke.color</p:attrName>
                                        </p:attrNameLst>
                                      </p:cBhvr>
                                      <p:by>
                                        <p:hsl h="10842353" s="0" l="0"/>
                                      </p:by>
                                    </p:animClr>
                                    <p:set>
                                      <p:cBhvr>
                                        <p:cTn id="105" dur="500" fill="hold"/>
                                        <p:tgtEl>
                                          <p:spTgt spid="4"/>
                                        </p:tgtEl>
                                        <p:attrNameLst>
                                          <p:attrName>fill.type</p:attrName>
                                        </p:attrNameLst>
                                      </p:cBhvr>
                                      <p:to>
                                        <p:strVal val="solid"/>
                                      </p:to>
                                    </p:set>
                                  </p:childTnLst>
                                  <p:subTnLst>
                                    <p:audio>
                                      <p:cMediaNode>
                                        <p:cTn display="0" masterRel="sameClick">
                                          <p:stCondLst>
                                            <p:cond evt="begin" delay="0">
                                              <p:tn val="101"/>
                                            </p:cond>
                                          </p:stCondLst>
                                          <p:endCondLst>
                                            <p:cond evt="onStopAudio" delay="0">
                                              <p:tgtEl>
                                                <p:sldTgt/>
                                              </p:tgtEl>
                                            </p:cond>
                                          </p:endCondLst>
                                        </p:cTn>
                                        <p:tgtEl>
                                          <p:sndTgt r:embed="rId6" name="FELIZ2.WAV"/>
                                        </p:tgtEl>
                                      </p:cMediaNode>
                                    </p:audio>
                                  </p:subTnLst>
                                </p:cTn>
                              </p:par>
                              <p:par>
                                <p:cTn id="106" presetID="34" presetClass="emph" presetSubtype="0" fill="hold" grpId="1" nodeType="withEffect">
                                  <p:stCondLst>
                                    <p:cond delay="0"/>
                                  </p:stCondLst>
                                  <p:iterate type="lt">
                                    <p:tmPct val="10000"/>
                                  </p:iterate>
                                  <p:childTnLst>
                                    <p:animMotion origin="layout" path="M 0.0 0.0 L 0.0 -0.07213" pathEditMode="relative" ptsTypes="">
                                      <p:cBhvr>
                                        <p:cTn id="107" dur="250" accel="50000" decel="50000" autoRev="1" fill="hold">
                                          <p:stCondLst>
                                            <p:cond delay="0"/>
                                          </p:stCondLst>
                                        </p:cTn>
                                        <p:tgtEl>
                                          <p:spTgt spid="4"/>
                                        </p:tgtEl>
                                        <p:attrNameLst>
                                          <p:attrName>ppt_x</p:attrName>
                                          <p:attrName>ppt_y</p:attrName>
                                        </p:attrNameLst>
                                      </p:cBhvr>
                                    </p:animMotion>
                                    <p:animRot by="1500000">
                                      <p:cBhvr>
                                        <p:cTn id="108" dur="125" fill="hold">
                                          <p:stCondLst>
                                            <p:cond delay="0"/>
                                          </p:stCondLst>
                                        </p:cTn>
                                        <p:tgtEl>
                                          <p:spTgt spid="4"/>
                                        </p:tgtEl>
                                        <p:attrNameLst>
                                          <p:attrName>r</p:attrName>
                                        </p:attrNameLst>
                                      </p:cBhvr>
                                    </p:animRot>
                                    <p:animRot by="-1500000">
                                      <p:cBhvr>
                                        <p:cTn id="109" dur="125" fill="hold">
                                          <p:stCondLst>
                                            <p:cond delay="125"/>
                                          </p:stCondLst>
                                        </p:cTn>
                                        <p:tgtEl>
                                          <p:spTgt spid="4"/>
                                        </p:tgtEl>
                                        <p:attrNameLst>
                                          <p:attrName>r</p:attrName>
                                        </p:attrNameLst>
                                      </p:cBhvr>
                                    </p:animRot>
                                    <p:animRot by="-1500000">
                                      <p:cBhvr>
                                        <p:cTn id="110" dur="125" fill="hold">
                                          <p:stCondLst>
                                            <p:cond delay="250"/>
                                          </p:stCondLst>
                                        </p:cTn>
                                        <p:tgtEl>
                                          <p:spTgt spid="4"/>
                                        </p:tgtEl>
                                        <p:attrNameLst>
                                          <p:attrName>r</p:attrName>
                                        </p:attrNameLst>
                                      </p:cBhvr>
                                    </p:animRot>
                                    <p:animRot by="1500000">
                                      <p:cBhvr>
                                        <p:cTn id="111"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4" grpId="1" animBg="1"/>
      <p:bldP spid="7195" grpId="0" animBg="1"/>
      <p:bldP spid="7195" grpId="1" animBg="1"/>
      <p:bldP spid="7196" grpId="0"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D56D5-35EC-4943-A883-E5C27A58F71D}"/>
              </a:ext>
            </a:extLst>
          </p:cNvPr>
          <p:cNvSpPr/>
          <p:nvPr/>
        </p:nvSpPr>
        <p:spPr>
          <a:xfrm>
            <a:off x="251520" y="1631434"/>
            <a:ext cx="8892480" cy="1805302"/>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8">
              <a:lnSpc>
                <a:spcPct val="150000"/>
              </a:lnSpc>
              <a:defRPr/>
            </a:pPr>
            <a:r>
              <a:rPr lang="en-GB" sz="4000" b="1" dirty="0" err="1">
                <a:ln/>
                <a:solidFill>
                  <a:srgbClr val="FF0000"/>
                </a:solidFill>
                <a:latin typeface="Times New Roman" panose="02020603050405020304" pitchFamily="18" charset="0"/>
                <a:ea typeface="微软雅黑"/>
                <a:cs typeface="Times New Roman" panose="02020603050405020304" pitchFamily="18" charset="0"/>
              </a:rPr>
              <a:t>Bài</a:t>
            </a:r>
            <a:r>
              <a:rPr lang="en-GB" sz="4000" b="1" dirty="0">
                <a:ln/>
                <a:solidFill>
                  <a:srgbClr val="FF0000"/>
                </a:solidFill>
                <a:latin typeface="Times New Roman" panose="02020603050405020304" pitchFamily="18" charset="0"/>
                <a:ea typeface="微软雅黑"/>
                <a:cs typeface="Times New Roman" panose="02020603050405020304" pitchFamily="18" charset="0"/>
              </a:rPr>
              <a:t> 21</a:t>
            </a:r>
            <a:r>
              <a:rPr lang="en-US" sz="4000" b="1" dirty="0">
                <a:ln/>
                <a:solidFill>
                  <a:srgbClr val="FF0000"/>
                </a:solidFill>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solidFill>
                  <a:srgbClr val="FF0000"/>
                </a:solidFill>
                <a:effectLst/>
                <a:uLnTx/>
                <a:uFillTx/>
                <a:latin typeface="Times New Roman" panose="02020603050405020304" pitchFamily="18" charset="0"/>
                <a:ea typeface="微软雅黑"/>
                <a:cs typeface="Times New Roman" panose="02020603050405020304" pitchFamily="18" charset="0"/>
              </a:rPr>
              <a:t>Hoạt</a:t>
            </a:r>
            <a:r>
              <a:rPr kumimoji="0" lang="en-US" sz="4000" b="1" i="0" u="none" strike="noStrike" kern="1200" cap="none" spc="0" normalizeH="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solidFill>
                  <a:srgbClr val="FF0000"/>
                </a:solidFill>
                <a:effectLst/>
                <a:uLnTx/>
                <a:uFillTx/>
                <a:latin typeface="Times New Roman" panose="02020603050405020304" pitchFamily="18" charset="0"/>
                <a:ea typeface="微软雅黑"/>
                <a:cs typeface="Times New Roman" panose="02020603050405020304" pitchFamily="18" charset="0"/>
              </a:rPr>
              <a:t>động</a:t>
            </a:r>
            <a:r>
              <a:rPr kumimoji="0" lang="en-US" sz="4000" b="1" i="0" u="none" strike="noStrike" kern="1200" cap="none" spc="0" normalizeH="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solidFill>
                  <a:srgbClr val="FF0000"/>
                </a:solidFill>
                <a:effectLst/>
                <a:uLnTx/>
                <a:uFillTx/>
                <a:latin typeface="Times New Roman" panose="02020603050405020304" pitchFamily="18" charset="0"/>
                <a:ea typeface="微软雅黑"/>
                <a:cs typeface="Times New Roman" panose="02020603050405020304" pitchFamily="18" charset="0"/>
              </a:rPr>
              <a:t>giáo</a:t>
            </a:r>
            <a:r>
              <a:rPr kumimoji="0" lang="en-US" sz="4000" b="1" i="0" u="none" strike="noStrike" kern="1200" cap="none" spc="0" normalizeH="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solidFill>
                  <a:srgbClr val="FF0000"/>
                </a:solidFill>
                <a:effectLst/>
                <a:uLnTx/>
                <a:uFillTx/>
                <a:latin typeface="Times New Roman" panose="02020603050405020304" pitchFamily="18" charset="0"/>
                <a:ea typeface="微软雅黑"/>
                <a:cs typeface="Times New Roman" panose="02020603050405020304" pitchFamily="18" charset="0"/>
              </a:rPr>
              <a:t>dục</a:t>
            </a:r>
            <a:r>
              <a:rPr kumimoji="0" lang="en-US" sz="4000" b="1" i="0" u="none" strike="noStrike" kern="1200" cap="none" spc="0" normalizeH="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solidFill>
                  <a:srgbClr val="FF0000"/>
                </a:solidFill>
                <a:effectLst/>
                <a:uLnTx/>
                <a:uFillTx/>
                <a:latin typeface="Times New Roman" panose="02020603050405020304" pitchFamily="18" charset="0"/>
                <a:ea typeface="微软雅黑"/>
                <a:cs typeface="Times New Roman" panose="02020603050405020304" pitchFamily="18" charset="0"/>
              </a:rPr>
              <a:t>theo</a:t>
            </a:r>
            <a:r>
              <a:rPr kumimoji="0" lang="en-US" sz="40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40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solidFill>
                  <a:srgbClr val="FF0000"/>
                </a:solidFill>
                <a:effectLst/>
                <a:uLnTx/>
                <a:uFillTx/>
                <a:latin typeface="Times New Roman" panose="02020603050405020304" pitchFamily="18" charset="0"/>
                <a:ea typeface="微软雅黑"/>
                <a:cs typeface="Times New Roman" panose="02020603050405020304" pitchFamily="18" charset="0"/>
              </a:rPr>
              <a:t>đề</a:t>
            </a:r>
            <a:r>
              <a:rPr kumimoji="0" lang="en-US" sz="40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p>
          <a:p>
            <a:pPr marL="0" marR="0" lvl="0" indent="0" algn="ctr" defTabSz="685808"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5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“TỰ CHĂM SÓC SỨC KHỎE BẢN THÂN”</a:t>
            </a:r>
          </a:p>
        </p:txBody>
      </p:sp>
    </p:spTree>
    <p:extLst>
      <p:ext uri="{BB962C8B-B14F-4D97-AF65-F5344CB8AC3E}">
        <p14:creationId xmlns:p14="http://schemas.microsoft.com/office/powerpoint/2010/main" val="17314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D56D5-35EC-4943-A883-E5C27A58F71D}"/>
              </a:ext>
            </a:extLst>
          </p:cNvPr>
          <p:cNvSpPr/>
          <p:nvPr/>
        </p:nvSpPr>
        <p:spPr>
          <a:xfrm>
            <a:off x="97450" y="1491630"/>
            <a:ext cx="8892480" cy="2531462"/>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GB" sz="4000" b="1" dirty="0" err="1">
                <a:ln/>
                <a:solidFill>
                  <a:srgbClr val="0070C0"/>
                </a:solidFill>
                <a:latin typeface="Times New Roman" panose="02020603050405020304" pitchFamily="18" charset="0"/>
                <a:ea typeface="微软雅黑"/>
                <a:cs typeface="Times New Roman" panose="02020603050405020304" pitchFamily="18" charset="0"/>
              </a:rPr>
              <a:t>Để</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tăng</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sức</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đề</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kháng</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cho</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cơ</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thể</a:t>
            </a:r>
            <a:r>
              <a:rPr lang="en-GB" sz="4000" b="1" dirty="0">
                <a:ln/>
                <a:solidFill>
                  <a:srgbClr val="0070C0"/>
                </a:solidFill>
                <a:latin typeface="Times New Roman" panose="02020603050405020304" pitchFamily="18" charset="0"/>
                <a:ea typeface="微软雅黑"/>
                <a:cs typeface="Times New Roman" panose="02020603050405020304" pitchFamily="18" charset="0"/>
              </a:rPr>
              <a:t>:</a:t>
            </a:r>
          </a:p>
          <a:p>
            <a:pPr marL="0" marR="0" lvl="0" indent="0" algn="just" defTabSz="685808"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Em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cần</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làm</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những</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việc</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gì</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và</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tác</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dụng</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những</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việc</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đó</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a:t>
            </a:r>
          </a:p>
          <a:p>
            <a:pPr marL="0" marR="0" lvl="0" indent="0" algn="just" defTabSz="685808" rtl="0" eaLnBrk="1" fontAlgn="auto" latinLnBrk="0" hangingPunct="1">
              <a:lnSpc>
                <a:spcPct val="100000"/>
              </a:lnSpc>
              <a:spcBef>
                <a:spcPts val="0"/>
              </a:spcBef>
              <a:spcAft>
                <a:spcPts val="0"/>
              </a:spcAft>
              <a:buClrTx/>
              <a:buSzTx/>
              <a:buFontTx/>
              <a:buNone/>
              <a:tabLst/>
              <a:defRPr/>
            </a:pPr>
            <a:r>
              <a:rPr lang="en-GB" sz="4000" b="1" baseline="0" dirty="0">
                <a:ln/>
                <a:solidFill>
                  <a:srgbClr val="0070C0"/>
                </a:solidFill>
                <a:latin typeface="Times New Roman" panose="02020603050405020304" pitchFamily="18" charset="0"/>
                <a:ea typeface="微软雅黑"/>
                <a:cs typeface="Times New Roman" panose="02020603050405020304" pitchFamily="18" charset="0"/>
              </a:rPr>
              <a:t>       + </a:t>
            </a:r>
            <a:r>
              <a:rPr lang="en-GB" sz="4000" b="1" baseline="0" dirty="0" err="1">
                <a:ln/>
                <a:solidFill>
                  <a:srgbClr val="0070C0"/>
                </a:solidFill>
                <a:latin typeface="Times New Roman" panose="02020603050405020304" pitchFamily="18" charset="0"/>
                <a:ea typeface="微软雅黑"/>
                <a:cs typeface="Times New Roman" panose="02020603050405020304" pitchFamily="18" charset="0"/>
              </a:rPr>
              <a:t>Nêu</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cách</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thực</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hiện</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từng</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việc</a:t>
            </a:r>
            <a:r>
              <a:rPr lang="en-GB" sz="4000" b="1" dirty="0">
                <a:ln/>
                <a:solidFill>
                  <a:srgbClr val="0070C0"/>
                </a:solidFill>
                <a:latin typeface="Times New Roman" panose="02020603050405020304" pitchFamily="18" charset="0"/>
                <a:ea typeface="微软雅黑"/>
                <a:cs typeface="Times New Roman" panose="02020603050405020304" pitchFamily="18" charset="0"/>
              </a:rPr>
              <a:t>?</a:t>
            </a:r>
            <a:endParaRPr kumimoji="0" lang="en-US" sz="3500" b="1" i="0" u="none" strike="noStrike" kern="1200" cap="none" spc="0" normalizeH="0" baseline="0" noProof="0" dirty="0">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366D56D5-35EC-4943-A883-E5C27A58F71D}"/>
              </a:ext>
            </a:extLst>
          </p:cNvPr>
          <p:cNvSpPr/>
          <p:nvPr/>
        </p:nvSpPr>
        <p:spPr>
          <a:xfrm>
            <a:off x="2123728" y="483518"/>
            <a:ext cx="4283968" cy="684803"/>
          </a:xfrm>
          <a:prstGeom prst="rect">
            <a:avLst/>
          </a:prstGeom>
          <a:solidFill>
            <a:schemeClr val="accent6">
              <a:lumMod val="40000"/>
              <a:lumOff val="60000"/>
            </a:schemeClr>
          </a:solid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KHÁM</a:t>
            </a:r>
            <a:r>
              <a:rPr kumimoji="0" lang="en-GB" sz="4000" b="1" i="0" u="none" strike="noStrike" kern="1200" cap="none" spc="0" normalizeH="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PHÁ</a:t>
            </a:r>
            <a:endParaRPr kumimoji="0" lang="en-US" sz="35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800894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D56D5-35EC-4943-A883-E5C27A58F71D}"/>
              </a:ext>
            </a:extLst>
          </p:cNvPr>
          <p:cNvSpPr/>
          <p:nvPr/>
        </p:nvSpPr>
        <p:spPr>
          <a:xfrm>
            <a:off x="97450" y="1491630"/>
            <a:ext cx="8892480" cy="2531462"/>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lang="en-GB" sz="4000" b="1" dirty="0" err="1">
                <a:ln/>
                <a:solidFill>
                  <a:srgbClr val="0070C0"/>
                </a:solidFill>
                <a:latin typeface="Times New Roman" panose="02020603050405020304" pitchFamily="18" charset="0"/>
                <a:ea typeface="微软雅黑"/>
                <a:cs typeface="Times New Roman" panose="02020603050405020304" pitchFamily="18" charset="0"/>
              </a:rPr>
              <a:t>Để</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tăng</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u="sng" dirty="0" err="1">
                <a:ln/>
                <a:solidFill>
                  <a:srgbClr val="FF0000"/>
                </a:solidFill>
                <a:latin typeface="Times New Roman" panose="02020603050405020304" pitchFamily="18" charset="0"/>
                <a:ea typeface="微软雅黑"/>
                <a:cs typeface="Times New Roman" panose="02020603050405020304" pitchFamily="18" charset="0"/>
              </a:rPr>
              <a:t>sức</a:t>
            </a:r>
            <a:r>
              <a:rPr lang="en-GB" sz="4000" b="1" u="sng" dirty="0">
                <a:ln/>
                <a:solidFill>
                  <a:srgbClr val="FF0000"/>
                </a:solidFill>
                <a:latin typeface="Times New Roman" panose="02020603050405020304" pitchFamily="18" charset="0"/>
                <a:ea typeface="微软雅黑"/>
                <a:cs typeface="Times New Roman" panose="02020603050405020304" pitchFamily="18" charset="0"/>
              </a:rPr>
              <a:t> </a:t>
            </a:r>
            <a:r>
              <a:rPr lang="en-GB" sz="4000" b="1" u="sng" dirty="0" err="1">
                <a:ln/>
                <a:solidFill>
                  <a:srgbClr val="FF0000"/>
                </a:solidFill>
                <a:latin typeface="Times New Roman" panose="02020603050405020304" pitchFamily="18" charset="0"/>
                <a:ea typeface="微软雅黑"/>
                <a:cs typeface="Times New Roman" panose="02020603050405020304" pitchFamily="18" charset="0"/>
              </a:rPr>
              <a:t>đề</a:t>
            </a:r>
            <a:r>
              <a:rPr lang="en-GB" sz="4000" b="1" u="sng" dirty="0">
                <a:ln/>
                <a:solidFill>
                  <a:srgbClr val="FF0000"/>
                </a:solidFill>
                <a:latin typeface="Times New Roman" panose="02020603050405020304" pitchFamily="18" charset="0"/>
                <a:ea typeface="微软雅黑"/>
                <a:cs typeface="Times New Roman" panose="02020603050405020304" pitchFamily="18" charset="0"/>
              </a:rPr>
              <a:t> </a:t>
            </a:r>
            <a:r>
              <a:rPr lang="en-GB" sz="4000" b="1" u="sng" dirty="0" err="1">
                <a:ln/>
                <a:solidFill>
                  <a:srgbClr val="FF0000"/>
                </a:solidFill>
                <a:latin typeface="Times New Roman" panose="02020603050405020304" pitchFamily="18" charset="0"/>
                <a:ea typeface="微软雅黑"/>
                <a:cs typeface="Times New Roman" panose="02020603050405020304" pitchFamily="18" charset="0"/>
              </a:rPr>
              <a:t>kháng</a:t>
            </a:r>
            <a:r>
              <a:rPr lang="en-GB" sz="4000" b="1" u="sng" dirty="0">
                <a:ln/>
                <a:solidFill>
                  <a:srgbClr val="FF000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cho</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cơ</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thể</a:t>
            </a:r>
            <a:r>
              <a:rPr lang="en-GB" sz="4000" b="1" dirty="0">
                <a:ln/>
                <a:solidFill>
                  <a:srgbClr val="0070C0"/>
                </a:solidFill>
                <a:latin typeface="Times New Roman" panose="02020603050405020304" pitchFamily="18" charset="0"/>
                <a:ea typeface="微软雅黑"/>
                <a:cs typeface="Times New Roman" panose="02020603050405020304" pitchFamily="18" charset="0"/>
              </a:rPr>
              <a:t>:</a:t>
            </a:r>
          </a:p>
          <a:p>
            <a:pPr marL="0" marR="0" lvl="0" indent="0" algn="just" defTabSz="685808"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Em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cần</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làm</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những</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việc</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gì</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và</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tác</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dụng</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những</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việc</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GB" sz="4000" b="1" i="0" u="none" strike="noStrike" kern="1200" cap="none" spc="0" normalizeH="0" noProof="0" dirty="0" err="1">
                <a:ln/>
                <a:solidFill>
                  <a:srgbClr val="0070C0"/>
                </a:solidFill>
                <a:effectLst/>
                <a:uLnTx/>
                <a:uFillTx/>
                <a:latin typeface="Times New Roman" panose="02020603050405020304" pitchFamily="18" charset="0"/>
                <a:ea typeface="微软雅黑"/>
                <a:cs typeface="Times New Roman" panose="02020603050405020304" pitchFamily="18" charset="0"/>
              </a:rPr>
              <a:t>đó</a:t>
            </a:r>
            <a:r>
              <a:rPr kumimoji="0" lang="en-GB" sz="4000" b="1" i="0" u="none" strike="noStrike" kern="1200" cap="none" spc="0" normalizeH="0" noProof="0" dirty="0">
                <a:ln/>
                <a:solidFill>
                  <a:srgbClr val="0070C0"/>
                </a:solidFill>
                <a:effectLst/>
                <a:uLnTx/>
                <a:uFillTx/>
                <a:latin typeface="Times New Roman" panose="02020603050405020304" pitchFamily="18" charset="0"/>
                <a:ea typeface="微软雅黑"/>
                <a:cs typeface="Times New Roman" panose="02020603050405020304" pitchFamily="18" charset="0"/>
              </a:rPr>
              <a:t>?</a:t>
            </a:r>
          </a:p>
          <a:p>
            <a:pPr marL="0" marR="0" lvl="0" indent="0" algn="just" defTabSz="685808" rtl="0" eaLnBrk="1" fontAlgn="auto" latinLnBrk="0" hangingPunct="1">
              <a:lnSpc>
                <a:spcPct val="100000"/>
              </a:lnSpc>
              <a:spcBef>
                <a:spcPts val="0"/>
              </a:spcBef>
              <a:spcAft>
                <a:spcPts val="0"/>
              </a:spcAft>
              <a:buClrTx/>
              <a:buSzTx/>
              <a:buFontTx/>
              <a:buNone/>
              <a:tabLst/>
              <a:defRPr/>
            </a:pPr>
            <a:r>
              <a:rPr lang="en-GB" sz="4000" b="1" baseline="0" dirty="0">
                <a:ln/>
                <a:solidFill>
                  <a:srgbClr val="0070C0"/>
                </a:solidFill>
                <a:latin typeface="Times New Roman" panose="02020603050405020304" pitchFamily="18" charset="0"/>
                <a:ea typeface="微软雅黑"/>
                <a:cs typeface="Times New Roman" panose="02020603050405020304" pitchFamily="18" charset="0"/>
              </a:rPr>
              <a:t>       + </a:t>
            </a:r>
            <a:r>
              <a:rPr lang="en-GB" sz="4000" b="1" baseline="0" dirty="0" err="1">
                <a:ln/>
                <a:solidFill>
                  <a:srgbClr val="0070C0"/>
                </a:solidFill>
                <a:latin typeface="Times New Roman" panose="02020603050405020304" pitchFamily="18" charset="0"/>
                <a:ea typeface="微软雅黑"/>
                <a:cs typeface="Times New Roman" panose="02020603050405020304" pitchFamily="18" charset="0"/>
              </a:rPr>
              <a:t>Nêu</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cách</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thực</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hiện</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từng</a:t>
            </a:r>
            <a:r>
              <a:rPr lang="en-GB" sz="4000" b="1" dirty="0">
                <a:ln/>
                <a:solidFill>
                  <a:srgbClr val="0070C0"/>
                </a:solidFill>
                <a:latin typeface="Times New Roman" panose="02020603050405020304" pitchFamily="18" charset="0"/>
                <a:ea typeface="微软雅黑"/>
                <a:cs typeface="Times New Roman" panose="02020603050405020304" pitchFamily="18" charset="0"/>
              </a:rPr>
              <a:t> </a:t>
            </a:r>
            <a:r>
              <a:rPr lang="en-GB" sz="4000" b="1" dirty="0" err="1">
                <a:ln/>
                <a:solidFill>
                  <a:srgbClr val="0070C0"/>
                </a:solidFill>
                <a:latin typeface="Times New Roman" panose="02020603050405020304" pitchFamily="18" charset="0"/>
                <a:ea typeface="微软雅黑"/>
                <a:cs typeface="Times New Roman" panose="02020603050405020304" pitchFamily="18" charset="0"/>
              </a:rPr>
              <a:t>việc</a:t>
            </a:r>
            <a:r>
              <a:rPr lang="en-GB" sz="4000" b="1" dirty="0">
                <a:ln/>
                <a:solidFill>
                  <a:srgbClr val="0070C0"/>
                </a:solidFill>
                <a:latin typeface="Times New Roman" panose="02020603050405020304" pitchFamily="18" charset="0"/>
                <a:ea typeface="微软雅黑"/>
                <a:cs typeface="Times New Roman" panose="02020603050405020304" pitchFamily="18" charset="0"/>
              </a:rPr>
              <a:t>?</a:t>
            </a:r>
            <a:endParaRPr kumimoji="0" lang="en-US" sz="3500" b="1" i="0" u="none" strike="noStrike" kern="1200" cap="none" spc="0" normalizeH="0" baseline="0" noProof="0" dirty="0">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366D56D5-35EC-4943-A883-E5C27A58F71D}"/>
              </a:ext>
            </a:extLst>
          </p:cNvPr>
          <p:cNvSpPr/>
          <p:nvPr/>
        </p:nvSpPr>
        <p:spPr>
          <a:xfrm>
            <a:off x="2123728" y="483518"/>
            <a:ext cx="4283968" cy="684803"/>
          </a:xfrm>
          <a:prstGeom prst="rect">
            <a:avLst/>
          </a:prstGeom>
          <a:solidFill>
            <a:schemeClr val="accent6">
              <a:lumMod val="40000"/>
              <a:lumOff val="60000"/>
            </a:schemeClr>
          </a:solid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8"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KHÁM</a:t>
            </a:r>
            <a:r>
              <a:rPr kumimoji="0" lang="en-GB" sz="4000" b="1" i="0" u="none" strike="noStrike" kern="1200" cap="none" spc="0" normalizeH="0" noProof="0" dirty="0">
                <a:ln/>
                <a:solidFill>
                  <a:srgbClr val="FF0000"/>
                </a:solidFill>
                <a:effectLst/>
                <a:uLnTx/>
                <a:uFillTx/>
                <a:latin typeface="Times New Roman" panose="02020603050405020304" pitchFamily="18" charset="0"/>
                <a:ea typeface="微软雅黑"/>
                <a:cs typeface="Times New Roman" panose="02020603050405020304" pitchFamily="18" charset="0"/>
              </a:rPr>
              <a:t> PHÁ</a:t>
            </a:r>
            <a:endParaRPr kumimoji="0" lang="en-US" sz="3500" b="1" i="0" u="none" strike="noStrike" kern="1200" cap="none" spc="0" normalizeH="0" baseline="0" noProof="0" dirty="0">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494614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23756</TotalTime>
  <Words>548</Words>
  <Application>Microsoft Office PowerPoint</Application>
  <PresentationFormat>On-screen Show (16:9)</PresentationFormat>
  <Paragraphs>111</Paragraphs>
  <Slides>19</Slides>
  <Notes>1</Notes>
  <HiddenSlides>0</HiddenSlides>
  <MMClips>1</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19</vt:i4>
      </vt:variant>
    </vt:vector>
  </HeadingPairs>
  <TitlesOfParts>
    <vt:vector size="37" baseType="lpstr">
      <vt:lpstr>.VnHelvetInsH</vt:lpstr>
      <vt:lpstr>.VnTime</vt:lpstr>
      <vt:lpstr>Arial</vt:lpstr>
      <vt:lpstr>Calibri</vt:lpstr>
      <vt:lpstr>Calibri Light</vt:lpstr>
      <vt:lpstr>Georgia</vt:lpstr>
      <vt:lpstr>Times New Roman</vt:lpstr>
      <vt:lpstr>Trebuchet MS</vt:lpstr>
      <vt:lpstr>自定义设计方案</vt:lpstr>
      <vt:lpstr>Slipstream</vt:lpstr>
      <vt:lpstr>4_Office Theme</vt:lpstr>
      <vt:lpstr>Art_mountaineering</vt:lpstr>
      <vt:lpstr>1_Office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Administrator</cp:lastModifiedBy>
  <cp:revision>786</cp:revision>
  <cp:lastPrinted>2023-10-29T22:37:18Z</cp:lastPrinted>
  <dcterms:created xsi:type="dcterms:W3CDTF">2015-04-15T03:07:00Z</dcterms:created>
  <dcterms:modified xsi:type="dcterms:W3CDTF">2025-02-17T07:34:32Z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