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4" r:id="rId3"/>
    <p:sldId id="294" r:id="rId4"/>
    <p:sldId id="286" r:id="rId5"/>
    <p:sldId id="295" r:id="rId6"/>
    <p:sldId id="29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3416" y="3284042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364</Words>
  <Application>Microsoft Office PowerPoint</Application>
  <PresentationFormat>Widescreen</PresentationFormat>
  <Paragraphs>95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179</cp:revision>
  <dcterms:created xsi:type="dcterms:W3CDTF">2021-06-02T01:34:28Z</dcterms:created>
  <dcterms:modified xsi:type="dcterms:W3CDTF">2025-02-17T07:53:30Z</dcterms:modified>
</cp:coreProperties>
</file>