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6" r:id="rId3"/>
    <p:sldId id="299" r:id="rId4"/>
    <p:sldId id="300" r:id="rId5"/>
    <p:sldId id="30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18/02/2025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868070" y="2191642"/>
            <a:ext cx="5966698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A297B7-48C1-6BE0-BE0E-614FDFA1A67D}"/>
              </a:ext>
            </a:extLst>
          </p:cNvPr>
          <p:cNvSpPr/>
          <p:nvPr/>
        </p:nvSpPr>
        <p:spPr>
          <a:xfrm>
            <a:off x="383458" y="221226"/>
            <a:ext cx="10943304" cy="62238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</TotalTime>
  <Words>149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180</cp:revision>
  <dcterms:created xsi:type="dcterms:W3CDTF">2021-06-02T01:34:28Z</dcterms:created>
  <dcterms:modified xsi:type="dcterms:W3CDTF">2025-02-18T01:06:52Z</dcterms:modified>
</cp:coreProperties>
</file>