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0" r:id="rId7"/>
    <p:sldId id="260" r:id="rId8"/>
    <p:sldId id="269" r:id="rId9"/>
    <p:sldId id="261" r:id="rId10"/>
    <p:sldId id="271" r:id="rId11"/>
    <p:sldId id="272" r:id="rId12"/>
    <p:sldId id="262" r:id="rId13"/>
    <p:sldId id="274" r:id="rId14"/>
    <p:sldId id="263" r:id="rId15"/>
    <p:sldId id="264" r:id="rId16"/>
    <p:sldId id="275" r:id="rId17"/>
    <p:sldId id="265" r:id="rId18"/>
    <p:sldId id="26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89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0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1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5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3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E850-E412-4BDB-8133-0D516B2CD36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44"/>
            <a:ext cx="9114515" cy="523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1962150"/>
            <a:ext cx="71485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</a:t>
            </a:r>
            <a:b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KHỦNG LONG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3690" y="305686"/>
            <a:ext cx="684136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2674" y="4376112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hú quý hiếm được giải cứu ở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1550"/>
            <a:ext cx="2215682" cy="33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ú quý hiếm được giải cứu ở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38" y="976099"/>
            <a:ext cx="2492642" cy="16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78138" y="2571750"/>
            <a:ext cx="2544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Vooc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Thú quý hiếm được giải cứu ở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71550"/>
            <a:ext cx="2492642" cy="33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96649" y="4327116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Thú quý hiếm được giải cứu ở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49" y="2971860"/>
            <a:ext cx="2492642" cy="16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38864" y="4576167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Java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3690" y="305686"/>
            <a:ext cx="684136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5879" y="4316484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đẫy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Java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9265" y="2465095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25" y="4329331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kè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9726" y="4320651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Thú quý hiếm được giải cứu ở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99" y="1000969"/>
            <a:ext cx="2218907" cy="33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ú quý hiếm được giải cứu ở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76" y="1000969"/>
            <a:ext cx="2243013" cy="14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ú quý hiếm được giải cứu ở Việt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5076" r="8237"/>
          <a:stretch/>
        </p:blipFill>
        <p:spPr bwMode="auto">
          <a:xfrm>
            <a:off x="3310130" y="2865205"/>
            <a:ext cx="1176492" cy="14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ú quý hiếm được giải cứu ở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61" y="2859117"/>
            <a:ext cx="10858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59136" y="4329331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Vượn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 descr="Thú quý hiếm được giải cứu ở Việt N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93" y="992289"/>
            <a:ext cx="2218907" cy="33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4348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742950"/>
            <a:ext cx="8797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1158448"/>
            <a:ext cx="7467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22964" y="1676327"/>
            <a:ext cx="692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333" y="2137992"/>
            <a:ext cx="861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bay,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573947"/>
            <a:ext cx="480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3416" y="263181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093482"/>
            <a:ext cx="861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Leo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555147"/>
            <a:ext cx="861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733" y="4036094"/>
            <a:ext cx="861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39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57418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7232" y="2220982"/>
            <a:ext cx="58576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490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11502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than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6779" y="2038350"/>
            <a:ext cx="506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cau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5859" y="21907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25717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30289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2079" y="34099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31" y="3209108"/>
            <a:ext cx="8001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24" y="1248833"/>
            <a:ext cx="442913" cy="38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839">
            <a:off x="1741133" y="1924596"/>
            <a:ext cx="764726" cy="113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43885" y="279026"/>
            <a:ext cx="448552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2217" y="121193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21193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6337" y="225995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6520" y="225995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9404" y="351643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9586" y="3516437"/>
            <a:ext cx="385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11502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 smtClean="0">
                <a:latin typeface="Times New Roman" pitchFamily="18" charset="0"/>
                <a:cs typeface="Times New Roman" pitchFamily="18" charset="0"/>
              </a:rPr>
              <a:t> than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6779" y="2038350"/>
            <a:ext cx="506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5859" y="21907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26479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82267" y="30289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75400" y="34099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518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9636" y="93643"/>
            <a:ext cx="9165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HP001 5 hàng" pitchFamily="34" charset="0"/>
              </a:rPr>
              <a:t>Viết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những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từ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ngữ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chỉ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hoạt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động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của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các</a:t>
            </a:r>
            <a:r>
              <a:rPr lang="en-US" sz="2800" b="1" dirty="0" smtClean="0">
                <a:latin typeface="HP001 5 hàng" pitchFamily="34" charset="0"/>
              </a:rPr>
              <a:t> con </a:t>
            </a:r>
            <a:r>
              <a:rPr lang="en-US" sz="2800" b="1" dirty="0" err="1" smtClean="0">
                <a:latin typeface="HP001 5 hàng" pitchFamily="34" charset="0"/>
              </a:rPr>
              <a:t>vật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sống</a:t>
            </a:r>
            <a:r>
              <a:rPr lang="en-US" sz="2800" b="1" dirty="0" smtClean="0">
                <a:latin typeface="HP001 5 hàng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HP001 5 hàng" pitchFamily="34" charset="0"/>
              </a:rPr>
              <a:t>trong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rừng</a:t>
            </a:r>
            <a:r>
              <a:rPr lang="en-US" sz="2800" b="1" dirty="0" smtClean="0">
                <a:latin typeface="HP001 5 hàng" pitchFamily="34" charset="0"/>
              </a:rPr>
              <a:t>.</a:t>
            </a:r>
            <a:endParaRPr lang="en-US" sz="2800" b="1" dirty="0">
              <a:latin typeface="HP001 5 hàng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Đồng hồ đếm ngược 3 phút gây sốc 3 Minut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2575" y="1200150"/>
            <a:ext cx="6038850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3"/>
            <a:ext cx="9146316" cy="512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039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7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3279"/>
            <a:ext cx="37147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4175"/>
            <a:ext cx="35147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00200" y="1809750"/>
            <a:ext cx="57911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KHỞI ĐỘNG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46"/>
            <a:ext cx="9153389" cy="515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0" y="209550"/>
            <a:ext cx="6509888" cy="1054388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330791"/>
              </a:avLst>
            </a:prstTxWarp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“HỘP QUÀ BÍ MẬT”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1509"/>
            <a:ext cx="526797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04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85750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10: </a:t>
            </a: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024" y="1885950"/>
            <a:ext cx="7560083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than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341760">
            <a:off x="47291" y="1816999"/>
            <a:ext cx="119192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5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57418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7232" y="2220982"/>
            <a:ext cx="6763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638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9" y="742950"/>
            <a:ext cx="8368201" cy="41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659" y="4705350"/>
            <a:ext cx="282141" cy="161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81285"/>
            <a:ext cx="562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85749"/>
            <a:ext cx="8504166" cy="45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798" y="4624552"/>
            <a:ext cx="282141" cy="161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628268">
            <a:off x="309506" y="2034900"/>
            <a:ext cx="1931954" cy="858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798" y="2724150"/>
            <a:ext cx="10259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Kì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nhông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0671" y="1785123"/>
            <a:ext cx="3317549" cy="2084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9978874">
            <a:off x="2586504" y="3257550"/>
            <a:ext cx="48974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Voi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01005" y="1712142"/>
            <a:ext cx="3317549" cy="2084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9978874">
            <a:off x="4695258" y="1874924"/>
            <a:ext cx="66236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Công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62600" y="3562350"/>
            <a:ext cx="1658774" cy="851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9978874">
            <a:off x="6119334" y="4202719"/>
            <a:ext cx="4459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Gà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24844" y="1208423"/>
            <a:ext cx="596529" cy="658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9978874">
            <a:off x="5917281" y="792064"/>
            <a:ext cx="14151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Chim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gõ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kiến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718554" y="373827"/>
            <a:ext cx="1219200" cy="1375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9978874">
            <a:off x="8261018" y="1604719"/>
            <a:ext cx="4908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Khỉ</a:t>
            </a:r>
            <a:endParaRPr lang="en-US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4" grpId="0" animBg="1"/>
      <p:bldP spid="14" grpId="1" animBg="1"/>
      <p:bldP spid="17" grpId="0" animBg="1"/>
      <p:bldP spid="21" grpId="0" animBg="1"/>
      <p:bldP spid="21" grpId="1" animBg="1"/>
      <p:bldP spid="22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4" grpId="0" animBg="1"/>
      <p:bldP spid="35" grpId="0" animBg="1"/>
      <p:bldP spid="35" grpId="1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82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2" t="23153" r="60910" b="59070"/>
          <a:stretch/>
        </p:blipFill>
        <p:spPr bwMode="auto">
          <a:xfrm>
            <a:off x="2902688" y="1219643"/>
            <a:ext cx="4945912" cy="219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88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85750"/>
            <a:ext cx="768351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dã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339"/>
            <a:ext cx="2495745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340"/>
            <a:ext cx="2043141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Mỹ cấm buôn bán ngà voi châu Ph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340"/>
            <a:ext cx="2895600" cy="16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98696" y="2419350"/>
            <a:ext cx="3751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 descr="Bắt lô hàng sừng tê giác trị giá 20 tỉ đồng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14153" r="9659" b="13346"/>
          <a:stretch/>
        </p:blipFill>
        <p:spPr bwMode="auto">
          <a:xfrm>
            <a:off x="547577" y="2952750"/>
            <a:ext cx="2419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Ngộ độc sừng tê giác: cảnh tỉnh cho những ai còn tin đây là thần dượ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8028" r="15073" b="1468"/>
          <a:stretch/>
        </p:blipFill>
        <p:spPr bwMode="auto">
          <a:xfrm>
            <a:off x="6507010" y="2952750"/>
            <a:ext cx="207346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72400" y="4576047"/>
            <a:ext cx="2542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552950"/>
            <a:ext cx="4224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hát hiện hơn 16 kg sừng tê giác, ngà voi vận chuyển qua đường hàng không |  baotintuc.v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7" y="3012336"/>
            <a:ext cx="2857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386</Words>
  <Application>Microsoft Office PowerPoint</Application>
  <PresentationFormat>On-screen Show (16:9)</PresentationFormat>
  <Paragraphs>62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DELL-NM</cp:lastModifiedBy>
  <cp:revision>12</cp:revision>
  <dcterms:created xsi:type="dcterms:W3CDTF">2024-02-28T03:09:52Z</dcterms:created>
  <dcterms:modified xsi:type="dcterms:W3CDTF">2025-02-23T12:30:53Z</dcterms:modified>
</cp:coreProperties>
</file>