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  <p:sldMasterId id="2147483745" r:id="rId3"/>
    <p:sldMasterId id="2147483757" r:id="rId4"/>
  </p:sldMasterIdLst>
  <p:notesMasterIdLst>
    <p:notesMasterId r:id="rId18"/>
  </p:notesMasterIdLst>
  <p:sldIdLst>
    <p:sldId id="335" r:id="rId5"/>
    <p:sldId id="336" r:id="rId6"/>
    <p:sldId id="256" r:id="rId7"/>
    <p:sldId id="317" r:id="rId8"/>
    <p:sldId id="318" r:id="rId9"/>
    <p:sldId id="329" r:id="rId10"/>
    <p:sldId id="319" r:id="rId11"/>
    <p:sldId id="320" r:id="rId12"/>
    <p:sldId id="321" r:id="rId13"/>
    <p:sldId id="339" r:id="rId14"/>
    <p:sldId id="331" r:id="rId15"/>
    <p:sldId id="333" r:id="rId16"/>
    <p:sldId id="334" r:id="rId17"/>
  </p:sldIdLst>
  <p:sldSz cx="12192000" cy="6858000"/>
  <p:notesSz cx="6858000" cy="9144000"/>
  <p:defaultTextStyle>
    <a:defPPr>
      <a:defRPr lang="vi-V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1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08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9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3AD6E82-9392-4DCA-AA45-8015C1BAEAE8}">
          <p14:sldIdLst>
            <p14:sldId id="335"/>
          </p14:sldIdLst>
        </p14:section>
        <p14:section name="Untitled Section" id="{7AC82974-E19B-4AC9-B6B4-F7C9A57CD7D5}">
          <p14:sldIdLst>
            <p14:sldId id="336"/>
            <p14:sldId id="256"/>
            <p14:sldId id="317"/>
            <p14:sldId id="318"/>
            <p14:sldId id="329"/>
            <p14:sldId id="319"/>
            <p14:sldId id="320"/>
            <p14:sldId id="321"/>
            <p14:sldId id="339"/>
            <p14:sldId id="331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ị vân nguyễn" initials="tvn" lastIdx="1" clrIdx="0">
    <p:extLst>
      <p:ext uri="{19B8F6BF-5375-455C-9EA6-DF929625EA0E}">
        <p15:presenceInfo xmlns:p15="http://schemas.microsoft.com/office/powerpoint/2012/main" userId="9723cb4abeb549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  <a:srgbClr val="FFCC99"/>
    <a:srgbClr val="BFF88C"/>
    <a:srgbClr val="D34CD6"/>
    <a:srgbClr val="FFF0D1"/>
    <a:srgbClr val="F7941E"/>
    <a:srgbClr val="076EB7"/>
    <a:srgbClr val="8CC63F"/>
    <a:srgbClr val="E4EAD1"/>
    <a:srgbClr val="FFF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100" d="100"/>
          <a:sy n="100" d="100"/>
        </p:scale>
        <p:origin x="56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4"/>
    </p:cViewPr>
  </p:sorterViewPr>
  <p:notesViewPr>
    <p:cSldViewPr snapToGrid="0">
      <p:cViewPr varScale="1">
        <p:scale>
          <a:sx n="60" d="100"/>
          <a:sy n="60" d="100"/>
        </p:scale>
        <p:origin x="2500" y="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19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08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496" algn="l" defTabSz="914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67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4" y="1503380"/>
            <a:ext cx="4728208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8" y="15964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3" y="1647227"/>
            <a:ext cx="44848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5"/>
            <a:ext cx="4514832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86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62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6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1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42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64" indent="0">
              <a:buNone/>
              <a:defRPr sz="2400" b="1"/>
            </a:lvl3pPr>
            <a:lvl4pPr marL="1828747" indent="0">
              <a:buNone/>
              <a:defRPr sz="2100" b="1"/>
            </a:lvl4pPr>
            <a:lvl5pPr marL="2438329" indent="0">
              <a:buNone/>
              <a:defRPr sz="2100" b="1"/>
            </a:lvl5pPr>
            <a:lvl6pPr marL="3047911" indent="0">
              <a:buNone/>
              <a:defRPr sz="2100" b="1"/>
            </a:lvl6pPr>
            <a:lvl7pPr marL="3657496" indent="0">
              <a:buNone/>
              <a:defRPr sz="2100" b="1"/>
            </a:lvl7pPr>
            <a:lvl8pPr marL="4267077" indent="0">
              <a:buNone/>
              <a:defRPr sz="2100" b="1"/>
            </a:lvl8pPr>
            <a:lvl9pPr marL="487665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6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5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64" indent="0">
              <a:buNone/>
              <a:defRPr sz="2400" b="1"/>
            </a:lvl3pPr>
            <a:lvl4pPr marL="1828747" indent="0">
              <a:buNone/>
              <a:defRPr sz="2100" b="1"/>
            </a:lvl4pPr>
            <a:lvl5pPr marL="2438329" indent="0">
              <a:buNone/>
              <a:defRPr sz="2100" b="1"/>
            </a:lvl5pPr>
            <a:lvl6pPr marL="3047911" indent="0">
              <a:buNone/>
              <a:defRPr sz="2100" b="1"/>
            </a:lvl6pPr>
            <a:lvl7pPr marL="3657496" indent="0">
              <a:buNone/>
              <a:defRPr sz="2100" b="1"/>
            </a:lvl7pPr>
            <a:lvl8pPr marL="4267077" indent="0">
              <a:buNone/>
              <a:defRPr sz="2100" b="1"/>
            </a:lvl8pPr>
            <a:lvl9pPr marL="4876659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5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59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15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37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8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64" indent="0">
              <a:buNone/>
              <a:defRPr sz="1300"/>
            </a:lvl3pPr>
            <a:lvl4pPr marL="1828747" indent="0">
              <a:buNone/>
              <a:defRPr sz="1300"/>
            </a:lvl4pPr>
            <a:lvl5pPr marL="2438329" indent="0">
              <a:buNone/>
              <a:defRPr sz="1300"/>
            </a:lvl5pPr>
            <a:lvl6pPr marL="3047911" indent="0">
              <a:buNone/>
              <a:defRPr sz="1300"/>
            </a:lvl6pPr>
            <a:lvl7pPr marL="3657496" indent="0">
              <a:buNone/>
              <a:defRPr sz="1300"/>
            </a:lvl7pPr>
            <a:lvl8pPr marL="4267077" indent="0">
              <a:buNone/>
              <a:defRPr sz="1300"/>
            </a:lvl8pPr>
            <a:lvl9pPr marL="487665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21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64" indent="0">
              <a:buNone/>
              <a:defRPr sz="3200"/>
            </a:lvl3pPr>
            <a:lvl4pPr marL="1828747" indent="0">
              <a:buNone/>
              <a:defRPr sz="2700"/>
            </a:lvl4pPr>
            <a:lvl5pPr marL="2438329" indent="0">
              <a:buNone/>
              <a:defRPr sz="2700"/>
            </a:lvl5pPr>
            <a:lvl6pPr marL="3047911" indent="0">
              <a:buNone/>
              <a:defRPr sz="2700"/>
            </a:lvl6pPr>
            <a:lvl7pPr marL="3657496" indent="0">
              <a:buNone/>
              <a:defRPr sz="2700"/>
            </a:lvl7pPr>
            <a:lvl8pPr marL="4267077" indent="0">
              <a:buNone/>
              <a:defRPr sz="2700"/>
            </a:lvl8pPr>
            <a:lvl9pPr marL="4876659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64" indent="0">
              <a:buNone/>
              <a:defRPr sz="1300"/>
            </a:lvl3pPr>
            <a:lvl4pPr marL="1828747" indent="0">
              <a:buNone/>
              <a:defRPr sz="1300"/>
            </a:lvl4pPr>
            <a:lvl5pPr marL="2438329" indent="0">
              <a:buNone/>
              <a:defRPr sz="1300"/>
            </a:lvl5pPr>
            <a:lvl6pPr marL="3047911" indent="0">
              <a:buNone/>
              <a:defRPr sz="1300"/>
            </a:lvl6pPr>
            <a:lvl7pPr marL="3657496" indent="0">
              <a:buNone/>
              <a:defRPr sz="1300"/>
            </a:lvl7pPr>
            <a:lvl8pPr marL="4267077" indent="0">
              <a:buNone/>
              <a:defRPr sz="1300"/>
            </a:lvl8pPr>
            <a:lvl9pPr marL="4876659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253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55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45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456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3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83"/>
            <a:ext cx="4752084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4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81" y="3950459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1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42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14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8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5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2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99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70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65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80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7" indent="0">
              <a:buNone/>
              <a:defRPr sz="2900" b="1"/>
            </a:lvl3pPr>
            <a:lvl4pPr marL="2177141" indent="0">
              <a:buNone/>
              <a:defRPr sz="2500" b="1"/>
            </a:lvl4pPr>
            <a:lvl5pPr marL="2902854" indent="0">
              <a:buNone/>
              <a:defRPr sz="2500" b="1"/>
            </a:lvl5pPr>
            <a:lvl6pPr marL="3628568" indent="0">
              <a:buNone/>
              <a:defRPr sz="2500" b="1"/>
            </a:lvl6pPr>
            <a:lvl7pPr marL="4354281" indent="0">
              <a:buNone/>
              <a:defRPr sz="2500" b="1"/>
            </a:lvl7pPr>
            <a:lvl8pPr marL="5079995" indent="0">
              <a:buNone/>
              <a:defRPr sz="2500" b="1"/>
            </a:lvl8pPr>
            <a:lvl9pPr marL="580570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7" indent="0">
              <a:buNone/>
              <a:defRPr sz="2900" b="1"/>
            </a:lvl3pPr>
            <a:lvl4pPr marL="2177141" indent="0">
              <a:buNone/>
              <a:defRPr sz="2500" b="1"/>
            </a:lvl4pPr>
            <a:lvl5pPr marL="2902854" indent="0">
              <a:buNone/>
              <a:defRPr sz="2500" b="1"/>
            </a:lvl5pPr>
            <a:lvl6pPr marL="3628568" indent="0">
              <a:buNone/>
              <a:defRPr sz="2500" b="1"/>
            </a:lvl6pPr>
            <a:lvl7pPr marL="4354281" indent="0">
              <a:buNone/>
              <a:defRPr sz="2500" b="1"/>
            </a:lvl7pPr>
            <a:lvl8pPr marL="5079995" indent="0">
              <a:buNone/>
              <a:defRPr sz="2500" b="1"/>
            </a:lvl8pPr>
            <a:lvl9pPr marL="580570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324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63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342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7" indent="0">
              <a:buNone/>
              <a:defRPr sz="1600"/>
            </a:lvl3pPr>
            <a:lvl4pPr marL="2177141" indent="0">
              <a:buNone/>
              <a:defRPr sz="1400"/>
            </a:lvl4pPr>
            <a:lvl5pPr marL="2902854" indent="0">
              <a:buNone/>
              <a:defRPr sz="1400"/>
            </a:lvl5pPr>
            <a:lvl6pPr marL="3628568" indent="0">
              <a:buNone/>
              <a:defRPr sz="1400"/>
            </a:lvl6pPr>
            <a:lvl7pPr marL="4354281" indent="0">
              <a:buNone/>
              <a:defRPr sz="1400"/>
            </a:lvl7pPr>
            <a:lvl8pPr marL="5079995" indent="0">
              <a:buNone/>
              <a:defRPr sz="1400"/>
            </a:lvl8pPr>
            <a:lvl9pPr marL="58057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62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100"/>
            </a:lvl1pPr>
            <a:lvl2pPr marL="725714" indent="0">
              <a:buNone/>
              <a:defRPr sz="4400"/>
            </a:lvl2pPr>
            <a:lvl3pPr marL="1451427" indent="0">
              <a:buNone/>
              <a:defRPr sz="3800"/>
            </a:lvl3pPr>
            <a:lvl4pPr marL="2177141" indent="0">
              <a:buNone/>
              <a:defRPr sz="3200"/>
            </a:lvl4pPr>
            <a:lvl5pPr marL="2902854" indent="0">
              <a:buNone/>
              <a:defRPr sz="3200"/>
            </a:lvl5pPr>
            <a:lvl6pPr marL="3628568" indent="0">
              <a:buNone/>
              <a:defRPr sz="3200"/>
            </a:lvl6pPr>
            <a:lvl7pPr marL="4354281" indent="0">
              <a:buNone/>
              <a:defRPr sz="3200"/>
            </a:lvl7pPr>
            <a:lvl8pPr marL="5079995" indent="0">
              <a:buNone/>
              <a:defRPr sz="3200"/>
            </a:lvl8pPr>
            <a:lvl9pPr marL="580570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7" indent="0">
              <a:buNone/>
              <a:defRPr sz="1600"/>
            </a:lvl3pPr>
            <a:lvl4pPr marL="2177141" indent="0">
              <a:buNone/>
              <a:defRPr sz="1400"/>
            </a:lvl4pPr>
            <a:lvl5pPr marL="2902854" indent="0">
              <a:buNone/>
              <a:defRPr sz="1400"/>
            </a:lvl5pPr>
            <a:lvl6pPr marL="3628568" indent="0">
              <a:buNone/>
              <a:defRPr sz="1400"/>
            </a:lvl6pPr>
            <a:lvl7pPr marL="4354281" indent="0">
              <a:buNone/>
              <a:defRPr sz="1400"/>
            </a:lvl7pPr>
            <a:lvl8pPr marL="5079995" indent="0">
              <a:buNone/>
              <a:defRPr sz="1400"/>
            </a:lvl8pPr>
            <a:lvl9pPr marL="58057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135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795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6144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DB076-E0EE-4169-9FFB-00C7BBE04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70DF0-428E-43BA-A396-5893DE6AF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4F32-802E-4DB3-AB0E-C419A42A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66746-20F6-4C30-BDEB-805C7B1A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0DE3F-7B0C-4EEF-917D-F3AC2626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5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81" y="3886321"/>
            <a:ext cx="1973865" cy="2020087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3A681-73D5-4CCC-BD85-E43ECC557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003"/>
            <a:ext cx="10515600" cy="757997"/>
          </a:xfrm>
        </p:spPr>
        <p:txBody>
          <a:bodyPr>
            <a:normAutofit/>
          </a:bodyPr>
          <a:lstStyle>
            <a:lvl1pPr algn="ctr">
              <a:defRPr sz="3600" b="1" u="none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4B645-BBF8-4240-A201-6F405BF53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FDF7A3-1218-4C63-BBFD-1BD445C20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AF2C5-4E14-4E60-BC07-BF4CCF4AD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65991-FDA5-4006-9715-677F6964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54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CF917-2700-4385-ACA3-C0E61667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2DCA8-C020-4FE4-BC27-68A34C555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E07A-DFD6-460D-972E-4C7BFF9D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87260-1494-45BB-8559-F5DAF2D2F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79E47-DA3F-4269-802F-CF6F0870B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27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138E7-D007-4C5F-8A3E-6B5341F4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8A13-80DC-458D-9ACE-4AC30E203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37F55-8B7D-454D-8503-DDC3D8A80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5EBE-5651-47EE-A163-C47D73E9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30F05-B2B6-421A-9D94-48FA235C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C4B24-9FAA-4E42-847D-F453F26D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73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C741-BB72-4BBA-A36B-9D629EE80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D8E824-A28A-4F97-9195-9C1F02D4A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4BB6E-B4A5-489B-AFA2-33ABBD649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087-64B3-4654-B20D-F692042A4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156078-18AD-44DC-A4B7-647CCE90EE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09865-683F-4935-A494-58AA0936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2697F-00FE-4383-A014-1701422F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2CAC5D-F710-4E65-90B9-60994079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44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A6CB-DEC7-4048-934B-E52B32D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052DD-CDBE-4DAA-A342-3F8E201A9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76404-186D-4CDB-B413-010F9D11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059D7-B07D-456D-8679-B1C34EA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8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10C289-EDFF-4FEC-B55C-B3648B4A6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CCC54-9195-4840-A59E-61290C4F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E01C9-2041-4F93-9CBF-926E45C7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299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D54F7-3537-467E-85D0-52C5489BD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2DCC5-5B49-44B2-AC37-2635089D6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5AA3D-0264-4AB1-9E8E-3F1937DE9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79CFB-DE51-4A06-9398-14F45E57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BF5A0-4C00-4417-8519-8B555AC4E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A2CA2-8206-49CC-922D-E00081B0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606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F4B8-1051-4401-9BB8-28E4B33A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33FDA-0E96-4EA7-80E4-DB620D2CA9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0C316-7A06-4EDD-8C71-E37499CC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CE8382-6D7C-4769-94D6-9AA31D2EF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2CFD6-516B-436E-9490-C694CA35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3EE37-26BA-48D3-A735-75DFE160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0663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7B115-6525-4584-AEBD-E0EACD68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AA0960-5B3C-44C7-933B-DC62C9DF1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028D-3F72-4F59-A7E6-338C0684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5F5A-6F35-463F-9A3D-713988F8E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6B82D-7F2C-4DFE-8D44-A69B14A8B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582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5F278-3987-44CB-857B-54D627821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B3222-59CA-4A98-A7C2-8B284BE04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8B558-81A6-4177-BF5C-0E519528B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EFFC6-80AC-4BF1-B175-EB7F1A07C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5E686-4FA0-4C00-9EEA-9B1F7EF9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3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DC4F96-0BF9-4AAF-A7B3-65A22CAEACD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524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/>
                <a:endParaRPr sz="18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/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81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3" y="5645929"/>
            <a:ext cx="615189" cy="535539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2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4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5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4" y="1491608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8" y="4047635"/>
            <a:ext cx="2301388" cy="1593767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6" y="3608295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6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5"/>
            <a:ext cx="9320238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96" y="3588080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6" y="1572171"/>
            <a:ext cx="3725449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9" y="219521"/>
            <a:ext cx="1161323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700" y="88217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6" y="906828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2" y="98942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06" y="94752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5" y="91794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9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3" y="152070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1" y="16033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17" y="156140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4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8" y="210993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2" y="213458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9" y="221718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25" y="217528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3" y="214570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7" y="272381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8" y="283106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3" y="278916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1" y="275958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36" y="333769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0" y="3362345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27" y="344494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1" y="340304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30" y="337346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6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54" y="397622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36" y="40588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2" y="40169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9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55" y="456545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61" y="459010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45" y="46727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1" y="46308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8" y="460122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64" y="517933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0" y="520398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54" y="52865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8" y="52446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9" y="521510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71" y="579321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7" y="5817861"/>
            <a:ext cx="449374" cy="11103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65" y="59004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7" y="58585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8" y="582898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7" y="1090112"/>
            <a:ext cx="5550036" cy="47307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53" y="772939"/>
            <a:ext cx="1284030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7" y="1029492"/>
            <a:ext cx="1546975" cy="110954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54" y="3622318"/>
            <a:ext cx="1309691" cy="2486167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8" y="1581352"/>
            <a:ext cx="4442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9" y="5038647"/>
            <a:ext cx="29137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7"/>
            <a:ext cx="16667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2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2" y="3888532"/>
            <a:ext cx="87001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2" tIns="91422" rIns="91422" bIns="9142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5" y="5541502"/>
            <a:ext cx="16667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3" y="1522376"/>
            <a:ext cx="4518030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114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5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2" y="6492875"/>
            <a:ext cx="1612938" cy="215442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2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3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7" indent="-228593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9" rIns="121917" bIns="6095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9" rIns="121917" bIns="6095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7" tIns="60959" rIns="121917" bIns="6095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4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64"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7" tIns="60959" rIns="121917" bIns="6095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7" tIns="60959" rIns="121917" bIns="6095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4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5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121916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7" indent="-457187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4" indent="-380990" algn="l" defTabSz="121916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56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38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19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03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87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67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50" indent="-304792" algn="l" defTabSz="12191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64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47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29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11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96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77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59" algn="l" defTabSz="121916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fld id="{40209285-D8D9-4A23-9894-E88C6C56C7B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1427"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427"/>
            <a:fld id="{52682CC9-3461-4354-890F-E0F734FCD7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45142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6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145142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85" indent="-544285" algn="l" defTabSz="145142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85" indent="-453571" algn="l" defTabSz="145142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84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97" indent="-362857" algn="l" defTabSz="145142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711" indent="-362857" algn="l" defTabSz="145142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425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138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852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565" indent="-362857" algn="l" defTabSz="145142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4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7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41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54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568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281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995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708" algn="l" defTabSz="145142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4654F6-5826-49BA-AF9E-F4A92553C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4CC4F-92F8-48AB-B8BA-4A4390818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48494-C341-4C8F-9A06-8E962CF39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BF58A9-F0FE-4952-84B8-45051A92BF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8410C-4387-44F9-9949-C84A476A8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7A8E2-0C13-4D44-A903-7F1F788B7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63A84EB-394D-49D6-A719-711D9230FE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98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jpe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3000">
              <a:schemeClr val="accent1">
                <a:lumMod val="45000"/>
                <a:lumOff val="55000"/>
              </a:schemeClr>
            </a:gs>
            <a:gs pos="75000">
              <a:schemeClr val="tx2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8" y="196319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50" y="1022935"/>
            <a:ext cx="12331428" cy="11121546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2260822" y="885031"/>
            <a:ext cx="8434996" cy="3764728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Chào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mừng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quý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endParaRPr lang="en-US" altLang="zh-CN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dự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giờ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thăm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lớp</a:t>
            </a:r>
            <a:endParaRPr lang="en-US" altLang="zh-CN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76837" y="24337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6577" y="592717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3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0" y="6110374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3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16476" y="6321972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533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54680" y="5894155"/>
            <a:ext cx="322235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i="1" kern="0" dirty="0">
                <a:solidFill>
                  <a:srgbClr val="D34CD6"/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Giáo viên</a:t>
            </a:r>
            <a:r>
              <a:rPr lang="en-US" altLang="zh-CN" sz="2000" b="1" i="1" kern="0">
                <a:solidFill>
                  <a:srgbClr val="D34CD6"/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: Nguyễn Thị </a:t>
            </a:r>
            <a:r>
              <a:rPr lang="en-US" altLang="zh-CN" sz="2000" b="1" i="1" kern="0" smtClean="0">
                <a:solidFill>
                  <a:srgbClr val="D34CD6"/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Lan</a:t>
            </a:r>
            <a:endParaRPr lang="zh-CN" altLang="zh-CN" sz="2000" i="1" kern="100" dirty="0">
              <a:solidFill>
                <a:srgbClr val="D34CD6"/>
              </a:solidFill>
              <a:latin typeface="HP001 4 hàng" panose="020B0603050302020204" pitchFamily="34" charset="-93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8655DCA2-B499-EE6E-BC08-FE18D927297E}"/>
              </a:ext>
            </a:extLst>
          </p:cNvPr>
          <p:cNvSpPr/>
          <p:nvPr/>
        </p:nvSpPr>
        <p:spPr>
          <a:xfrm>
            <a:off x="6410115" y="5885339"/>
            <a:ext cx="35872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i="1" kern="0">
                <a:solidFill>
                  <a:srgbClr val="D34CD6"/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Trường Tiểu học </a:t>
            </a:r>
            <a:r>
              <a:rPr lang="en-US" altLang="zh-CN" sz="2000" b="1" i="1" kern="0" smtClean="0">
                <a:solidFill>
                  <a:srgbClr val="D34CD6"/>
                </a:solidFill>
                <a:latin typeface="HP001 4 hàng" panose="020B0603050302020204" pitchFamily="34" charset="-93"/>
                <a:ea typeface="微软雅黑" panose="020B0503020204020204" pitchFamily="34" charset="-122"/>
                <a:cs typeface="Times New Roman" panose="02020603050405020304" pitchFamily="18" charset="0"/>
              </a:rPr>
              <a:t>An Tiến</a:t>
            </a:r>
            <a:endParaRPr lang="zh-CN" altLang="zh-CN" sz="2000" i="1" kern="100" dirty="0">
              <a:solidFill>
                <a:srgbClr val="D34CD6"/>
              </a:solidFill>
              <a:latin typeface="HP001 4 hàng" panose="020B0603050302020204" pitchFamily="34" charset="-93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546"/>
    </mc:Choice>
    <mc:Fallback xmlns="">
      <p:transition advTm="45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5FCF5-58E3-681D-2EFB-AC7A7D8AC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493" y="1562986"/>
            <a:ext cx="3391786" cy="32872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8CD63-4AAD-6239-A12A-91F91846F1A1}"/>
              </a:ext>
            </a:extLst>
          </p:cNvPr>
          <p:cNvSpPr txBox="1"/>
          <p:nvPr/>
        </p:nvSpPr>
        <p:spPr>
          <a:xfrm>
            <a:off x="4492132" y="1803282"/>
            <a:ext cx="313258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VẬN</a:t>
            </a:r>
          </a:p>
          <a:p>
            <a:r>
              <a:rPr lang="en-US" sz="9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DỤNG</a:t>
            </a:r>
          </a:p>
        </p:txBody>
      </p:sp>
    </p:spTree>
    <p:extLst>
      <p:ext uri="{BB962C8B-B14F-4D97-AF65-F5344CB8AC3E}">
        <p14:creationId xmlns:p14="http://schemas.microsoft.com/office/powerpoint/2010/main" val="218499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641" y="1610326"/>
            <a:ext cx="9120850" cy="2938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505" y="150471"/>
            <a:ext cx="1086076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1.Kể </a:t>
            </a:r>
            <a:r>
              <a:rPr lang="en-US" sz="3600" dirty="0" err="1"/>
              <a:t>tên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trụ</a:t>
            </a:r>
            <a:r>
              <a:rPr lang="en-US" sz="3600" dirty="0"/>
              <a:t>,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7505" y="4932745"/>
            <a:ext cx="114026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trụ</a:t>
            </a:r>
            <a:r>
              <a:rPr lang="en-US" sz="3600" dirty="0"/>
              <a:t>: Lon </a:t>
            </a:r>
            <a:r>
              <a:rPr lang="en-US" sz="3600" dirty="0" err="1"/>
              <a:t>sữa</a:t>
            </a:r>
            <a:r>
              <a:rPr lang="en-US" sz="3600" dirty="0"/>
              <a:t>, </a:t>
            </a:r>
            <a:r>
              <a:rPr lang="en-US" sz="3600" dirty="0" err="1"/>
              <a:t>lon</a:t>
            </a:r>
            <a:r>
              <a:rPr lang="en-US" sz="3600" dirty="0"/>
              <a:t> </a:t>
            </a:r>
            <a:r>
              <a:rPr lang="en-US" sz="3600" dirty="0" err="1"/>
              <a:t>nước</a:t>
            </a:r>
            <a:r>
              <a:rPr lang="en-US" sz="3600" dirty="0"/>
              <a:t>, </a:t>
            </a:r>
            <a:r>
              <a:rPr lang="en-US" sz="3600" dirty="0" err="1"/>
              <a:t>bình</a:t>
            </a:r>
            <a:r>
              <a:rPr lang="en-US" sz="3600" dirty="0"/>
              <a:t> </a:t>
            </a:r>
            <a:r>
              <a:rPr lang="en-US" sz="3600" dirty="0" err="1"/>
              <a:t>cá</a:t>
            </a:r>
            <a:r>
              <a:rPr lang="en-US" sz="3600" dirty="0"/>
              <a:t> </a:t>
            </a:r>
            <a:r>
              <a:rPr lang="en-US" sz="3600" dirty="0" err="1"/>
              <a:t>cảnh</a:t>
            </a:r>
            <a:r>
              <a:rPr lang="en-US" sz="3600" dirty="0"/>
              <a:t>.</a:t>
            </a:r>
          </a:p>
          <a:p>
            <a:r>
              <a:rPr lang="en-US" sz="3600" dirty="0"/>
              <a:t>-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vật</a:t>
            </a:r>
            <a:r>
              <a:rPr lang="en-US" sz="3600" dirty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dạng</a:t>
            </a:r>
            <a:r>
              <a:rPr lang="en-US" sz="3600" dirty="0"/>
              <a:t> </a:t>
            </a:r>
            <a:r>
              <a:rPr lang="en-US" sz="3600" dirty="0" err="1"/>
              <a:t>khối</a:t>
            </a:r>
            <a:r>
              <a:rPr lang="en-US" sz="3600" dirty="0"/>
              <a:t> </a:t>
            </a:r>
            <a:r>
              <a:rPr lang="en-US" sz="3600" dirty="0" err="1"/>
              <a:t>cầu</a:t>
            </a:r>
            <a:r>
              <a:rPr lang="en-US" sz="3600" dirty="0"/>
              <a:t>: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bóng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60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7505" y="150471"/>
            <a:ext cx="1086076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2. </a:t>
            </a:r>
            <a:r>
              <a:rPr lang="en-US" sz="3600" dirty="0" err="1">
                <a:solidFill>
                  <a:prstClr val="black"/>
                </a:solidFill>
              </a:rPr>
              <a:t>Mỗi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hình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sau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có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bao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nhiêu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trụ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cầu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lập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phương</a:t>
            </a:r>
            <a:r>
              <a:rPr lang="en-US" sz="3600" dirty="0">
                <a:solidFill>
                  <a:prstClr val="black"/>
                </a:solidFill>
              </a:rPr>
              <a:t>, </a:t>
            </a:r>
            <a:r>
              <a:rPr lang="en-US" sz="3600" dirty="0" err="1">
                <a:solidFill>
                  <a:prstClr val="black"/>
                </a:solidFill>
              </a:rPr>
              <a:t>khối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hộp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chữ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nhật</a:t>
            </a:r>
            <a:r>
              <a:rPr lang="en-US" sz="36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-81023" y="4791917"/>
            <a:ext cx="12273023" cy="2185214"/>
          </a:xfrm>
          <a:prstGeom prst="rect">
            <a:avLst/>
          </a:prstGeom>
          <a:solidFill>
            <a:srgbClr val="F7941E"/>
          </a:solidFill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prstClr val="black"/>
                </a:solidFill>
              </a:rPr>
              <a:t>Hình</a:t>
            </a:r>
            <a:r>
              <a:rPr lang="en-US" sz="3400" dirty="0">
                <a:solidFill>
                  <a:prstClr val="black"/>
                </a:solidFill>
              </a:rPr>
              <a:t> 1: 2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trụ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cầu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lập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phương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hộp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chữ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nhật</a:t>
            </a:r>
            <a:r>
              <a:rPr lang="en-US" sz="3400" dirty="0">
                <a:solidFill>
                  <a:prstClr val="black"/>
                </a:solidFill>
              </a:rPr>
              <a:t>.</a:t>
            </a:r>
          </a:p>
          <a:p>
            <a:r>
              <a:rPr lang="en-US" sz="3400" dirty="0" err="1">
                <a:solidFill>
                  <a:prstClr val="black"/>
                </a:solidFill>
              </a:rPr>
              <a:t>Hình</a:t>
            </a:r>
            <a:r>
              <a:rPr lang="en-US" sz="3400" dirty="0">
                <a:solidFill>
                  <a:prstClr val="black"/>
                </a:solidFill>
              </a:rPr>
              <a:t> 2: 7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trụ</a:t>
            </a:r>
            <a:r>
              <a:rPr lang="en-US" sz="3400" dirty="0">
                <a:solidFill>
                  <a:prstClr val="black"/>
                </a:solidFill>
              </a:rPr>
              <a:t>, 4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cầu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lập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phương</a:t>
            </a:r>
            <a:r>
              <a:rPr lang="en-US" sz="3400" dirty="0">
                <a:solidFill>
                  <a:prstClr val="black"/>
                </a:solidFill>
              </a:rPr>
              <a:t>, 1 </a:t>
            </a:r>
            <a:r>
              <a:rPr lang="en-US" sz="3400" dirty="0" err="1">
                <a:solidFill>
                  <a:prstClr val="black"/>
                </a:solidFill>
              </a:rPr>
              <a:t>khối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hộp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chữ</a:t>
            </a:r>
            <a:r>
              <a:rPr lang="en-US" sz="3400" dirty="0">
                <a:solidFill>
                  <a:prstClr val="black"/>
                </a:solidFill>
              </a:rPr>
              <a:t> </a:t>
            </a:r>
            <a:r>
              <a:rPr lang="en-US" sz="3400" dirty="0" err="1">
                <a:solidFill>
                  <a:prstClr val="black"/>
                </a:solidFill>
              </a:rPr>
              <a:t>nhật</a:t>
            </a:r>
            <a:endParaRPr lang="en-US" sz="34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8" y="1527858"/>
            <a:ext cx="10321189" cy="3171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2825" y="3858977"/>
            <a:ext cx="1574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6076" y="3943703"/>
            <a:ext cx="155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Hình</a:t>
            </a:r>
            <a:r>
              <a:rPr lang="en-US" sz="3600" dirty="0">
                <a:solidFill>
                  <a:srgbClr val="FF0000"/>
                </a:solidFill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199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2" grpId="0" animBg="1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-vector-tre-em-vui-cho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994"/>
            <a:ext cx="10972799" cy="6783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191" y="1927601"/>
            <a:ext cx="10799617" cy="2123658"/>
          </a:xfrm>
          <a:prstGeom prst="rect">
            <a:avLst/>
          </a:prstGeom>
          <a:noFill/>
        </p:spPr>
        <p:txBody>
          <a:bodyPr wrap="square" rtlCol="0">
            <a:prstTxWarp prst="textButton">
              <a:avLst/>
            </a:prstTxWarp>
            <a:spAutoFit/>
          </a:bodyPr>
          <a:lstStyle/>
          <a:p>
            <a:pPr algn="ctr" defTabSz="914400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thầy cô</a:t>
            </a:r>
          </a:p>
          <a:p>
            <a:pPr algn="ctr" defTabSz="914400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các em!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3.7037E-7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7B1320-41E8-570C-8A33-B2EDA958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493" y="1562986"/>
            <a:ext cx="3391786" cy="32872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6C06DE-F407-5CBE-4884-CEE80E32CC86}"/>
              </a:ext>
            </a:extLst>
          </p:cNvPr>
          <p:cNvSpPr txBox="1"/>
          <p:nvPr/>
        </p:nvSpPr>
        <p:spPr>
          <a:xfrm>
            <a:off x="4492132" y="1803282"/>
            <a:ext cx="3110147" cy="304698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9600" b="1">
                <a:ln/>
                <a:solidFill>
                  <a:schemeClr val="accent4"/>
                </a:solidFill>
                <a:latin typeface="+mj-lt"/>
              </a:rPr>
              <a:t>KHỞI</a:t>
            </a:r>
          </a:p>
          <a:p>
            <a:r>
              <a:rPr lang="en-US" sz="9600" b="1">
                <a:ln/>
                <a:solidFill>
                  <a:schemeClr val="accent4"/>
                </a:solidFill>
                <a:latin typeface="+mj-lt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96617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7" y="106016"/>
            <a:ext cx="2190750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2" y="206880"/>
              <a:ext cx="197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7" y="417363"/>
            <a:ext cx="6888596" cy="7078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87158" y="1613675"/>
            <a:ext cx="7773278" cy="3213891"/>
          </a:xfrm>
          <a:prstGeom prst="rect">
            <a:avLst/>
          </a:prstGeom>
          <a:noFill/>
          <a:ln>
            <a:noFill/>
          </a:ln>
        </p:spPr>
        <p:txBody>
          <a:bodyPr wrap="none" lIns="91438" tIns="45719" rIns="91438" bIns="45719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BFF88C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BFF88C"/>
                </a:solidFill>
                <a:latin typeface="+mj-lt"/>
              </a:rPr>
              <a:t>KHỐI TRỤ, </a:t>
            </a:r>
            <a:r>
              <a:rPr lang="vi-VN" sz="66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BFF88C"/>
                </a:solidFill>
                <a:latin typeface="+mj-lt"/>
              </a:rPr>
              <a:t>KHỐI CẦU</a:t>
            </a:r>
            <a:endParaRPr lang="en-US" sz="660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BFF88C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48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(Tiết 1)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04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096006" y="1462200"/>
            <a:ext cx="4725868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7" y="1484208"/>
            <a:ext cx="4725868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9" y="35169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8" y="886223"/>
            <a:ext cx="3153077" cy="1461183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6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11807" y="213557"/>
            <a:ext cx="3474720" cy="1770403"/>
            <a:chOff x="6930725" y="515230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30725" y="515230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2" y="1373289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07837" y="2095899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64658" y="1996275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33319" y="1802668"/>
            <a:ext cx="2795801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458935" y="1774797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708" y="506536"/>
            <a:ext cx="8715737" cy="661722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3700" dirty="0" err="1">
                <a:solidFill>
                  <a:srgbClr val="FF0000"/>
                </a:solidFill>
              </a:rPr>
              <a:t>Cách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nhận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biết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khối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trụ</a:t>
            </a:r>
            <a:r>
              <a:rPr lang="en-US" sz="3700" dirty="0">
                <a:solidFill>
                  <a:srgbClr val="FF0000"/>
                </a:solidFill>
              </a:rPr>
              <a:t>, </a:t>
            </a:r>
            <a:r>
              <a:rPr lang="en-US" sz="3700" dirty="0" err="1">
                <a:solidFill>
                  <a:srgbClr val="FF0000"/>
                </a:solidFill>
              </a:rPr>
              <a:t>khối</a:t>
            </a:r>
            <a:r>
              <a:rPr lang="en-US" sz="3700" dirty="0">
                <a:solidFill>
                  <a:srgbClr val="FF0000"/>
                </a:solidFill>
              </a:rPr>
              <a:t> </a:t>
            </a:r>
            <a:r>
              <a:rPr lang="en-US" sz="3700" dirty="0" err="1">
                <a:solidFill>
                  <a:srgbClr val="FF0000"/>
                </a:solidFill>
              </a:rPr>
              <a:t>cầu</a:t>
            </a:r>
            <a:endParaRPr lang="en-US" sz="37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655762"/>
              </p:ext>
            </p:extLst>
          </p:nvPr>
        </p:nvGraphicFramePr>
        <p:xfrm>
          <a:off x="358816" y="1564623"/>
          <a:ext cx="10773458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67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6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Khối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trụ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Khối</a:t>
                      </a:r>
                      <a:r>
                        <a:rPr lang="en-US" sz="3600" baseline="0" dirty="0"/>
                        <a:t> </a:t>
                      </a:r>
                      <a:r>
                        <a:rPr lang="en-US" sz="3600" baseline="0" dirty="0" err="1"/>
                        <a:t>cầu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640"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Lăn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nhưng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chỉ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lăn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về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1 </a:t>
                      </a:r>
                      <a:r>
                        <a:rPr lang="en-US" sz="2800" baseline="0" dirty="0" err="1"/>
                        <a:t>hướng</a:t>
                      </a:r>
                      <a:r>
                        <a:rPr lang="en-US" sz="2800" baseline="0" dirty="0"/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Hình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dạng</a:t>
                      </a:r>
                      <a:r>
                        <a:rPr lang="en-US" sz="2800" baseline="0" dirty="0"/>
                        <a:t>: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 2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err="1"/>
                        <a:t>phẳng</a:t>
                      </a:r>
                      <a:r>
                        <a:rPr lang="en-US" sz="2800" baseline="0"/>
                        <a:t> hình tròn ở 2 bên đáy.</a:t>
                      </a:r>
                      <a:endParaRPr lang="en-US" sz="2800" baseline="0" dirty="0"/>
                    </a:p>
                    <a:p>
                      <a:pPr marL="0" indent="0">
                        <a:buFontTx/>
                        <a:buNone/>
                      </a:pPr>
                      <a:endParaRPr lang="en-US" sz="2800" baseline="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aseline="0" dirty="0" err="1"/>
                        <a:t>Khối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trụ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thể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xếp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chồng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lên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nhau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vì</a:t>
                      </a:r>
                      <a:r>
                        <a:rPr lang="en-US" sz="2800" baseline="0" dirty="0"/>
                        <a:t> 2 </a:t>
                      </a:r>
                      <a:r>
                        <a:rPr lang="en-US" sz="2800" baseline="0" dirty="0" err="1"/>
                        <a:t>đầu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2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phẳng</a:t>
                      </a:r>
                      <a:r>
                        <a:rPr lang="en-US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Lăn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về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nhiều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hướng</a:t>
                      </a:r>
                      <a:endParaRPr lang="en-US" sz="2800" baseline="0" dirty="0"/>
                    </a:p>
                    <a:p>
                      <a:pPr marL="0" indent="0">
                        <a:buFontTx/>
                        <a:buNone/>
                      </a:pPr>
                      <a:endParaRPr lang="en-US" sz="280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/>
                        <a:t>Hình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dạng</a:t>
                      </a:r>
                      <a:r>
                        <a:rPr lang="en-US" sz="2800" baseline="0" dirty="0"/>
                        <a:t>: </a:t>
                      </a:r>
                      <a:r>
                        <a:rPr lang="en-US" sz="2800" baseline="0" dirty="0" err="1"/>
                        <a:t>Xung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quanh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tròn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đều</a:t>
                      </a:r>
                      <a:r>
                        <a:rPr lang="en-US" sz="2800" baseline="0" dirty="0"/>
                        <a:t>, </a:t>
                      </a:r>
                      <a:r>
                        <a:rPr lang="en-US" sz="2800" baseline="0" dirty="0" err="1"/>
                        <a:t>không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góc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cạnh</a:t>
                      </a:r>
                      <a:r>
                        <a:rPr lang="en-US" sz="2800" baseline="0" dirty="0"/>
                        <a:t>, </a:t>
                      </a:r>
                      <a:r>
                        <a:rPr lang="en-US" sz="2800" baseline="0" dirty="0" err="1"/>
                        <a:t>không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có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phẳng</a:t>
                      </a:r>
                      <a:r>
                        <a:rPr lang="en-US" sz="2800" baseline="0" dirty="0"/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baseline="0" dirty="0" err="1"/>
                        <a:t>Không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chồng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lên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nhau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được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vì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các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mặt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tiếp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xúc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đều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tròn</a:t>
                      </a:r>
                      <a:r>
                        <a:rPr lang="en-US" sz="2800" baseline="0" dirty="0"/>
                        <a:t>.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97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8" y="36013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9" y="618550"/>
            <a:ext cx="6091728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8" y="1080211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35" y="1080211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8" y="1055870"/>
            <a:ext cx="1848427" cy="1575583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5" y="1080213"/>
            <a:ext cx="1501214" cy="1575583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0"/>
              <a:ext cx="595035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6" y="2046675"/>
            <a:ext cx="627420" cy="6091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34" y="1236791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2" y="2022335"/>
            <a:ext cx="627420" cy="60911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72" y="1212451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5" y="3351527"/>
            <a:ext cx="9103348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9" y="2926890"/>
            <a:ext cx="4463077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7" y="4065563"/>
            <a:ext cx="10761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5" y="5176912"/>
            <a:ext cx="529854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7" y="4360987"/>
            <a:ext cx="943868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9"/>
            <a:ext cx="1897237" cy="12578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8" y="3398759"/>
            <a:ext cx="10091220" cy="461663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3" y="4324883"/>
            <a:ext cx="1975374" cy="197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91" y="3983873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5" y="4734623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4" y="3796828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5" y="3984426"/>
            <a:ext cx="1558267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700" y="4111364"/>
            <a:ext cx="3171828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6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7" y="4625622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70" y="1474044"/>
            <a:ext cx="10490270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5"/>
            <a:ext cx="437323" cy="43732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65" y="618549"/>
            <a:ext cx="7708219" cy="83099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8" y="360132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9" y="2412435"/>
            <a:ext cx="744711" cy="654327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9" y="3438923"/>
            <a:ext cx="744711" cy="654327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3" y="3484942"/>
            <a:ext cx="744711" cy="654327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3" y="3226892"/>
            <a:ext cx="2284686" cy="1921885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4" y="2213143"/>
            <a:ext cx="1481796" cy="1500735"/>
          </a:xfrm>
          <a:prstGeom prst="ellipse">
            <a:avLst/>
          </a:prstGeom>
          <a:noFill/>
          <a:ln w="57150">
            <a:solidFill>
              <a:srgbClr val="ED008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65" y="2827698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25" y="4182741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8" y="4217810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34" y="5182765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34" y="4846121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1" y="5118042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vi-VN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325B0A-4210-6673-5AA5-5F0530FD3BF7}"/>
              </a:ext>
            </a:extLst>
          </p:cNvPr>
          <p:cNvCxnSpPr>
            <a:cxnSpLocks/>
          </p:cNvCxnSpPr>
          <p:nvPr/>
        </p:nvCxnSpPr>
        <p:spPr>
          <a:xfrm>
            <a:off x="7927942" y="1034046"/>
            <a:ext cx="181937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2BC9C6-4DBA-7359-B89F-9FE251BF762F}"/>
              </a:ext>
            </a:extLst>
          </p:cNvPr>
          <p:cNvCxnSpPr>
            <a:cxnSpLocks/>
          </p:cNvCxnSpPr>
          <p:nvPr/>
        </p:nvCxnSpPr>
        <p:spPr>
          <a:xfrm>
            <a:off x="3501565" y="1398756"/>
            <a:ext cx="191935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2B14E39-38F3-3AAC-5329-D48BD942D929}"/>
              </a:ext>
            </a:extLst>
          </p:cNvPr>
          <p:cNvSpPr txBox="1"/>
          <p:nvPr/>
        </p:nvSpPr>
        <p:spPr>
          <a:xfrm>
            <a:off x="5652936" y="4028445"/>
            <a:ext cx="2272906" cy="661722"/>
          </a:xfrm>
          <a:prstGeom prst="rect">
            <a:avLst/>
          </a:prstGeom>
          <a:solidFill>
            <a:srgbClr val="ED008C"/>
          </a:solidFill>
          <a:ln>
            <a:solidFill>
              <a:schemeClr val="accent6"/>
            </a:solidFill>
          </a:ln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3700">
                <a:solidFill>
                  <a:schemeClr val="bg1"/>
                </a:solidFill>
              </a:rPr>
              <a:t>Khối cầu</a:t>
            </a: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7CA375-08CB-D4DE-4651-0636B5487604}"/>
              </a:ext>
            </a:extLst>
          </p:cNvPr>
          <p:cNvSpPr txBox="1"/>
          <p:nvPr/>
        </p:nvSpPr>
        <p:spPr>
          <a:xfrm>
            <a:off x="5652936" y="4028445"/>
            <a:ext cx="2272906" cy="661722"/>
          </a:xfrm>
          <a:prstGeom prst="rect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3700">
                <a:solidFill>
                  <a:srgbClr val="FF0000"/>
                </a:solidFill>
              </a:rPr>
              <a:t>Khối trụ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1" grpId="0" animBg="1"/>
      <p:bldP spid="11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347</Words>
  <Application>Microsoft Office PowerPoint</Application>
  <PresentationFormat>Widescreen</PresentationFormat>
  <Paragraphs>55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HP001 4 hàng</vt:lpstr>
      <vt:lpstr>Times New Roman</vt:lpstr>
      <vt:lpstr>UTM Cookies</vt:lpstr>
      <vt:lpstr>Office Theme</vt:lpstr>
      <vt:lpstr>1_Office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DELL-NM</cp:lastModifiedBy>
  <cp:revision>232</cp:revision>
  <dcterms:created xsi:type="dcterms:W3CDTF">2021-06-02T01:34:28Z</dcterms:created>
  <dcterms:modified xsi:type="dcterms:W3CDTF">2025-02-23T12:37:43Z</dcterms:modified>
</cp:coreProperties>
</file>