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93" r:id="rId5"/>
    <p:sldId id="294" r:id="rId6"/>
    <p:sldId id="286" r:id="rId7"/>
    <p:sldId id="287" r:id="rId8"/>
    <p:sldId id="288" r:id="rId9"/>
    <p:sldId id="290" r:id="rId10"/>
    <p:sldId id="295" r:id="rId11"/>
    <p:sldId id="296" r:id="rId12"/>
    <p:sldId id="297" r:id="rId13"/>
    <p:sldId id="298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6.wdp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59389" y="2191642"/>
            <a:ext cx="4984057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41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CHIA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D8EA97B-0168-4799-9FA7-12FE775952C5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3AC402-DB09-4988-A13C-8053F36CBBD2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E6E5C7E-1FB0-423C-946A-33432BBBC56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90D02C7-0B96-4FA3-A22C-BA2889D157F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258D04-204E-4FE6-929B-5DB5E47A62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7B220A-54D0-4E80-9AC7-7B42BB2864E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FC1F859-21CC-43B3-A53E-BA5B2557421D}"/>
              </a:ext>
            </a:extLst>
          </p:cNvPr>
          <p:cNvSpPr txBox="1"/>
          <p:nvPr/>
        </p:nvSpPr>
        <p:spPr>
          <a:xfrm>
            <a:off x="1058762" y="14768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7" t="-2030" r="-62916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16CCCDC-08A9-49E2-B6FB-2DA441D6C84A}"/>
              </a:ext>
            </a:extLst>
          </p:cNvPr>
          <p:cNvSpPr txBox="1"/>
          <p:nvPr/>
        </p:nvSpPr>
        <p:spPr>
          <a:xfrm>
            <a:off x="3585743" y="262288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038302-1E35-460C-8D85-0DFA49D97692}"/>
              </a:ext>
            </a:extLst>
          </p:cNvPr>
          <p:cNvSpPr txBox="1"/>
          <p:nvPr/>
        </p:nvSpPr>
        <p:spPr>
          <a:xfrm>
            <a:off x="4477224" y="262288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BFBD0F-0BA6-4177-BE52-98380A6D567A}"/>
              </a:ext>
            </a:extLst>
          </p:cNvPr>
          <p:cNvSpPr txBox="1"/>
          <p:nvPr/>
        </p:nvSpPr>
        <p:spPr>
          <a:xfrm>
            <a:off x="5427457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C0AD0F-38E8-4AAE-A7E8-041776ECEB2B}"/>
              </a:ext>
            </a:extLst>
          </p:cNvPr>
          <p:cNvSpPr txBox="1"/>
          <p:nvPr/>
        </p:nvSpPr>
        <p:spPr>
          <a:xfrm>
            <a:off x="6276985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F9197B-4B1E-4B6E-AD9D-361BD3FDA3CC}"/>
              </a:ext>
            </a:extLst>
          </p:cNvPr>
          <p:cNvSpPr txBox="1"/>
          <p:nvPr/>
        </p:nvSpPr>
        <p:spPr>
          <a:xfrm>
            <a:off x="4245620" y="399511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aphicFrame>
        <p:nvGraphicFramePr>
          <p:cNvPr id="23" name="Table 17">
            <a:extLst>
              <a:ext uri="{FF2B5EF4-FFF2-40B4-BE49-F238E27FC236}">
                <a16:creationId xmlns:a16="http://schemas.microsoft.com/office/drawing/2014/main" id="{2CCAC19B-58C1-4DA7-AA9B-1E28BDFD8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90516"/>
              </p:ext>
            </p:extLst>
          </p:nvPr>
        </p:nvGraphicFramePr>
        <p:xfrm>
          <a:off x="5014794" y="3909890"/>
          <a:ext cx="5298577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439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57082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28915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899884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</a:tblGrid>
              <a:tr h="597884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 vMerge="1"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62C51AE-B4FD-40BD-A7E3-683BCDDE94F1}"/>
              </a:ext>
            </a:extLst>
          </p:cNvPr>
          <p:cNvSpPr txBox="1"/>
          <p:nvPr/>
        </p:nvSpPr>
        <p:spPr>
          <a:xfrm>
            <a:off x="6772601" y="51411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616DB1-4432-42AB-9CEA-4DEDB258C5E8}"/>
              </a:ext>
            </a:extLst>
          </p:cNvPr>
          <p:cNvSpPr txBox="1"/>
          <p:nvPr/>
        </p:nvSpPr>
        <p:spPr>
          <a:xfrm>
            <a:off x="7664082" y="514111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480822-7602-4496-B3EC-884C083DE82D}"/>
              </a:ext>
            </a:extLst>
          </p:cNvPr>
          <p:cNvSpPr txBox="1"/>
          <p:nvPr/>
        </p:nvSpPr>
        <p:spPr>
          <a:xfrm>
            <a:off x="8614315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223C98-C0FC-4874-BA96-E2A20E7F5BC7}"/>
              </a:ext>
            </a:extLst>
          </p:cNvPr>
          <p:cNvSpPr txBox="1"/>
          <p:nvPr/>
        </p:nvSpPr>
        <p:spPr>
          <a:xfrm>
            <a:off x="9463843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2109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8" grpId="0" animBg="1"/>
      <p:bldP spid="19" grpId="0" animBg="1"/>
      <p:bldP spid="20" grpId="0" animBg="1"/>
      <p:bldP spid="21" grpId="0" animBg="1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065002-FD92-4D14-BCE6-5D61D6FE46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3278" y="1952786"/>
            <a:ext cx="3549462" cy="331084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3D267FFA-F94E-4AB9-B625-ADA774B6E28B}"/>
              </a:ext>
            </a:extLst>
          </p:cNvPr>
          <p:cNvSpPr/>
          <p:nvPr/>
        </p:nvSpPr>
        <p:spPr>
          <a:xfrm>
            <a:off x="3220165" y="7306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6307FD-C820-4B4D-BFFB-EADE260B3157}"/>
              </a:ext>
            </a:extLst>
          </p:cNvPr>
          <p:cNvSpPr txBox="1"/>
          <p:nvPr/>
        </p:nvSpPr>
        <p:spPr>
          <a:xfrm>
            <a:off x="3657487" y="730640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93A84-4B03-4005-B7D6-45C9D5B7E04F}"/>
                  </a:ext>
                </a:extLst>
              </p:cNvPr>
              <p:cNvSpPr txBox="1"/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a) 2 cm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10 cm : 5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93A84-4B03-4005-B7D6-45C9D5B7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blipFill>
                <a:blip r:embed="rId5"/>
                <a:stretch>
                  <a:fillRect l="-5442" r="-4082" b="-124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09F99A0-4B8F-4A91-B97E-CA6D3A8A36F4}"/>
              </a:ext>
            </a:extLst>
          </p:cNvPr>
          <p:cNvGrpSpPr/>
          <p:nvPr/>
        </p:nvGrpSpPr>
        <p:grpSpPr>
          <a:xfrm>
            <a:off x="4238891" y="1353036"/>
            <a:ext cx="3429593" cy="1354354"/>
            <a:chOff x="1313001" y="2225190"/>
            <a:chExt cx="3429593" cy="135435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98E26D0-26B5-4B4C-8D06-67200675FA51}"/>
                </a:ext>
              </a:extLst>
            </p:cNvPr>
            <p:cNvSpPr/>
            <p:nvPr/>
          </p:nvSpPr>
          <p:spPr>
            <a:xfrm>
              <a:off x="1313001" y="2225190"/>
              <a:ext cx="3429593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cm</a:t>
                  </a:r>
                  <a14:m>
                    <m:oMath xmlns:m="http://schemas.openxmlformats.org/officeDocument/2006/math">
                      <m:r>
                        <a:rPr lang="vi-VN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5 = 10 cm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10 cm : 5 = 2 cm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925" r="-1463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65962-868F-4A86-AE45-E26EEBC3994D}"/>
                  </a:ext>
                </a:extLst>
              </p:cNvPr>
              <p:cNvSpPr txBox="1"/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b) 2 kg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6 kg : 3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65962-868F-4A86-AE45-E26EEBC3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blipFill>
                <a:blip r:embed="rId7"/>
                <a:stretch>
                  <a:fillRect l="-5474" r="-5109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4C628-A326-44D1-B205-72BBEDDAC552}"/>
                  </a:ext>
                </a:extLst>
              </p:cNvPr>
              <p:cNvSpPr txBox="1"/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c) 2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8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/>
                  <a:t> : 4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4C628-A326-44D1-B205-72BBEDDAC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blipFill>
                <a:blip r:embed="rId8"/>
                <a:stretch>
                  <a:fillRect l="-6897" r="-6034" b="-126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0CA8A614-AD14-4A5A-B81D-FCEB675B9D34}"/>
              </a:ext>
            </a:extLst>
          </p:cNvPr>
          <p:cNvSpPr txBox="1"/>
          <p:nvPr/>
        </p:nvSpPr>
        <p:spPr>
          <a:xfrm>
            <a:off x="4409002" y="4483966"/>
            <a:ext cx="1726755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x 4 = 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: 4 = 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A7017C-7EBE-44E7-BF48-B0BB967AC617}"/>
                  </a:ext>
                </a:extLst>
              </p:cNvPr>
              <p:cNvSpPr txBox="1"/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2 kg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6 kg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kg : 3 = 2 kg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A7017C-7EBE-44E7-BF48-B0BB967AC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blipFill>
                <a:blip r:embed="rId9"/>
                <a:stretch>
                  <a:fillRect l="-4348" r="-326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8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4" grpId="0"/>
      <p:bldP spid="35" grpId="0"/>
      <p:bldP spid="36" grpId="0" build="p"/>
      <p:bldP spid="3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9B98F50-7346-44E8-8504-066027DA5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A9B7681-26EB-41A4-968C-86F0284E359F}"/>
              </a:ext>
            </a:extLst>
          </p:cNvPr>
          <p:cNvSpPr/>
          <p:nvPr/>
        </p:nvSpPr>
        <p:spPr>
          <a:xfrm>
            <a:off x="1233817" y="128482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B69179-9B2D-4D15-81D3-B97021A57120}"/>
              </a:ext>
            </a:extLst>
          </p:cNvPr>
          <p:cNvGrpSpPr/>
          <p:nvPr/>
        </p:nvGrpSpPr>
        <p:grpSpPr>
          <a:xfrm>
            <a:off x="1851624" y="1304788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B8C6072-078E-452F-9CD9-DC866AF0FB8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BC37548-5575-48EA-920C-5E07BA0DF2C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D211BE-1A5B-4898-8541-6212CF067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FC5E4F-06FE-4398-86BC-4852F0DD359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D4EF525-2973-443B-B873-E5E9F58D7919}"/>
              </a:ext>
            </a:extLst>
          </p:cNvPr>
          <p:cNvSpPr txBox="1"/>
          <p:nvPr/>
        </p:nvSpPr>
        <p:spPr>
          <a:xfrm>
            <a:off x="867544" y="1844465"/>
            <a:ext cx="432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Sóc Nâu nhặt được 20 hạt dẻ và chia đều cho các bạn.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7AA77C-E9CA-4C17-831F-32FC96E5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540" y="2743088"/>
            <a:ext cx="4324792" cy="3287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BEC5DB-0AAB-4062-A5E3-096A88A38BEB}"/>
              </a:ext>
            </a:extLst>
          </p:cNvPr>
          <p:cNvSpPr txBox="1"/>
          <p:nvPr/>
        </p:nvSpPr>
        <p:spPr>
          <a:xfrm>
            <a:off x="5558609" y="36050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Chia đều cho 5 bạn.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04D43C-27C2-47E1-9C88-607ED0A5ED0A}"/>
              </a:ext>
            </a:extLst>
          </p:cNvPr>
          <p:cNvGrpSpPr/>
          <p:nvPr/>
        </p:nvGrpSpPr>
        <p:grpSpPr>
          <a:xfrm>
            <a:off x="6016699" y="1004134"/>
            <a:ext cx="2470496" cy="478938"/>
            <a:chOff x="6016699" y="1091218"/>
            <a:chExt cx="2470496" cy="47893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FB83590-8BBA-4044-B327-F60FFCAFCBEF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C513AA-1E5A-4A7A-AE73-F5EB8773551E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410FB1C-6FB0-4B82-88E9-2132E81422C8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FD146E0-9E62-4DD8-80BA-6FD60B4EB6E7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83C60-8C43-45B6-BF89-3A53DEB981E9}"/>
              </a:ext>
            </a:extLst>
          </p:cNvPr>
          <p:cNvGrpSpPr/>
          <p:nvPr/>
        </p:nvGrpSpPr>
        <p:grpSpPr>
          <a:xfrm>
            <a:off x="5558609" y="1746085"/>
            <a:ext cx="4064363" cy="478938"/>
            <a:chOff x="5558608" y="1789661"/>
            <a:chExt cx="4064363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F80923-27BC-4940-9B42-C8508368BE50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AE17F80-AF18-4933-AC1E-74624B3A9570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A2AE26-C4CB-4FD7-B8F5-EEB4C14053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7390" y="358278"/>
            <a:ext cx="2432579" cy="166805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5DAE685-7CEF-44CF-B39B-F2AD6BCFB894}"/>
              </a:ext>
            </a:extLst>
          </p:cNvPr>
          <p:cNvSpPr txBox="1"/>
          <p:nvPr/>
        </p:nvSpPr>
        <p:spPr>
          <a:xfrm>
            <a:off x="5558609" y="2383522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Chia đều cho 4 bạn.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2D98D33-5DD7-4666-9602-951013A418DE}"/>
              </a:ext>
            </a:extLst>
          </p:cNvPr>
          <p:cNvGrpSpPr/>
          <p:nvPr/>
        </p:nvGrpSpPr>
        <p:grpSpPr>
          <a:xfrm>
            <a:off x="6016699" y="3027149"/>
            <a:ext cx="2470496" cy="478938"/>
            <a:chOff x="6016699" y="1091218"/>
            <a:chExt cx="2470496" cy="47893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3A61DD0B-550A-4EA8-8725-CB8F44061FA1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7F99F35-B7DE-4797-A0A4-08D2B9DC65AC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3AC40F0-43A9-4ECE-B956-2A96A182992E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A7E937D-70BA-4F8D-8AA7-F5234E8BEA46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25A9455-BE90-4B16-B0FC-ED7DE0F81044}"/>
              </a:ext>
            </a:extLst>
          </p:cNvPr>
          <p:cNvGrpSpPr/>
          <p:nvPr/>
        </p:nvGrpSpPr>
        <p:grpSpPr>
          <a:xfrm>
            <a:off x="5558609" y="3769100"/>
            <a:ext cx="4064363" cy="478938"/>
            <a:chOff x="5558608" y="1789661"/>
            <a:chExt cx="4064363" cy="47893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9525E3-7079-43F6-80DE-F6768D4DD449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A1FEF5D-4C7B-45B5-AB5D-C60408458AE9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E883B572-B827-4973-B1CE-0D841452161A}"/>
              </a:ext>
            </a:extLst>
          </p:cNvPr>
          <p:cNvSpPr txBox="1"/>
          <p:nvPr/>
        </p:nvSpPr>
        <p:spPr>
          <a:xfrm>
            <a:off x="5558609" y="440653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c) Chia đều cho 2 bạn.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30F2003-13D8-4C83-9D6F-F9B7796643D2}"/>
              </a:ext>
            </a:extLst>
          </p:cNvPr>
          <p:cNvGrpSpPr/>
          <p:nvPr/>
        </p:nvGrpSpPr>
        <p:grpSpPr>
          <a:xfrm>
            <a:off x="6016699" y="5050164"/>
            <a:ext cx="2470496" cy="478938"/>
            <a:chOff x="6016699" y="1091218"/>
            <a:chExt cx="2470496" cy="478938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F95D261F-C08B-429E-B25B-6BD676850A28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23B3AD0-A76F-42E6-8B79-033EFC625760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C6D84405-6444-43BC-887A-51655472A59D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80702763-B4AA-47D1-9E54-7A1CC76429AE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D1785E0-50BA-4D90-A9DE-E83BF41B8052}"/>
              </a:ext>
            </a:extLst>
          </p:cNvPr>
          <p:cNvGrpSpPr/>
          <p:nvPr/>
        </p:nvGrpSpPr>
        <p:grpSpPr>
          <a:xfrm>
            <a:off x="5558609" y="5792115"/>
            <a:ext cx="4064363" cy="478938"/>
            <a:chOff x="5558608" y="1789661"/>
            <a:chExt cx="4064363" cy="47893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3A2FA03-BFD8-4F17-A41C-CAD3B1C1599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10C42A1F-B9B1-40FD-94B4-0104DECEB12A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5CC5F9C-04A9-4A39-B7E6-DDA5A5023BC5}"/>
              </a:ext>
            </a:extLst>
          </p:cNvPr>
          <p:cNvCxnSpPr/>
          <p:nvPr/>
        </p:nvCxnSpPr>
        <p:spPr>
          <a:xfrm>
            <a:off x="5326743" y="522514"/>
            <a:ext cx="0" cy="5549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D16963F4-603C-462F-9186-72CE434BA7D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2323146"/>
            <a:ext cx="2432579" cy="175617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EEBED0C2-2A22-47A9-80FB-9C53362B096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4166916"/>
            <a:ext cx="2250538" cy="1756173"/>
          </a:xfrm>
          <a:prstGeom prst="rect">
            <a:avLst/>
          </a:prstGeom>
        </p:spPr>
      </p:pic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19D80B38-2AE6-4AFB-A9F9-B2C69F46714C}"/>
              </a:ext>
            </a:extLst>
          </p:cNvPr>
          <p:cNvSpPr/>
          <p:nvPr/>
        </p:nvSpPr>
        <p:spPr>
          <a:xfrm>
            <a:off x="5955679" y="98067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5054F1C8-A86A-4926-8DF4-789DC773521B}"/>
              </a:ext>
            </a:extLst>
          </p:cNvPr>
          <p:cNvSpPr/>
          <p:nvPr/>
        </p:nvSpPr>
        <p:spPr>
          <a:xfrm>
            <a:off x="6983014" y="98067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D3F7112-8D93-4EF0-8A5A-801C6BFA4AD3}"/>
              </a:ext>
            </a:extLst>
          </p:cNvPr>
          <p:cNvSpPr/>
          <p:nvPr/>
        </p:nvSpPr>
        <p:spPr>
          <a:xfrm>
            <a:off x="7949329" y="98930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74D7ED1-CD2D-4338-989A-1D0A32A469EC}"/>
              </a:ext>
            </a:extLst>
          </p:cNvPr>
          <p:cNvSpPr/>
          <p:nvPr/>
        </p:nvSpPr>
        <p:spPr>
          <a:xfrm>
            <a:off x="7652648" y="171528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A3E1F49-7609-44D0-807A-A686D0F2355A}"/>
              </a:ext>
            </a:extLst>
          </p:cNvPr>
          <p:cNvSpPr/>
          <p:nvPr/>
        </p:nvSpPr>
        <p:spPr>
          <a:xfrm>
            <a:off x="5949844" y="300035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B8EB33-77C8-40AC-969B-966001867D3D}"/>
              </a:ext>
            </a:extLst>
          </p:cNvPr>
          <p:cNvSpPr/>
          <p:nvPr/>
        </p:nvSpPr>
        <p:spPr>
          <a:xfrm>
            <a:off x="6977179" y="300035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15FDA718-06B7-4A99-BB13-A2BAB968A8C4}"/>
              </a:ext>
            </a:extLst>
          </p:cNvPr>
          <p:cNvSpPr/>
          <p:nvPr/>
        </p:nvSpPr>
        <p:spPr>
          <a:xfrm>
            <a:off x="7943494" y="300898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F9356C45-0D77-455D-AD82-A9AD7C595FC5}"/>
              </a:ext>
            </a:extLst>
          </p:cNvPr>
          <p:cNvSpPr/>
          <p:nvPr/>
        </p:nvSpPr>
        <p:spPr>
          <a:xfrm>
            <a:off x="7646813" y="373496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2E2BAB7-67A6-477A-B16B-3FC1C674DCFD}"/>
              </a:ext>
            </a:extLst>
          </p:cNvPr>
          <p:cNvSpPr/>
          <p:nvPr/>
        </p:nvSpPr>
        <p:spPr>
          <a:xfrm>
            <a:off x="5949844" y="5014738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BC9C7B4C-CB03-4B5E-BDF2-5DCD0A23DDED}"/>
              </a:ext>
            </a:extLst>
          </p:cNvPr>
          <p:cNvSpPr/>
          <p:nvPr/>
        </p:nvSpPr>
        <p:spPr>
          <a:xfrm>
            <a:off x="6977179" y="501473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87A093F7-2587-4BB0-A32E-C99D01CCB035}"/>
              </a:ext>
            </a:extLst>
          </p:cNvPr>
          <p:cNvSpPr/>
          <p:nvPr/>
        </p:nvSpPr>
        <p:spPr>
          <a:xfrm>
            <a:off x="7911743" y="5023374"/>
            <a:ext cx="668767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BF6ECE6-76D7-4760-8E16-E69CFBB115EB}"/>
              </a:ext>
            </a:extLst>
          </p:cNvPr>
          <p:cNvSpPr/>
          <p:nvPr/>
        </p:nvSpPr>
        <p:spPr>
          <a:xfrm>
            <a:off x="7589662" y="5749353"/>
            <a:ext cx="66875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925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  <p:bldP spid="47" grpId="0"/>
      <p:bldP spid="57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3DE5360-9723-4820-9CB7-024C72AE7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765243-EEC1-491E-9B25-06818C812C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5656" y="1335129"/>
            <a:ext cx="5550852" cy="400334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6A6096C-A133-44CB-9F53-594A55D2B1A3}"/>
              </a:ext>
            </a:extLst>
          </p:cNvPr>
          <p:cNvSpPr/>
          <p:nvPr/>
        </p:nvSpPr>
        <p:spPr>
          <a:xfrm>
            <a:off x="1084678" y="147549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92E169-75EC-4D01-AB15-CEC000A726E9}"/>
              </a:ext>
            </a:extLst>
          </p:cNvPr>
          <p:cNvSpPr txBox="1"/>
          <p:nvPr/>
        </p:nvSpPr>
        <p:spPr>
          <a:xfrm>
            <a:off x="1522000" y="1475493"/>
            <a:ext cx="4461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Chia 20 kg gạo vào các túi, mỗi túi 5 kg. Hỏi được bao nhiêu túi gạo như vậy?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55B32-3411-4068-B96C-7A0199F1459F}"/>
              </a:ext>
            </a:extLst>
          </p:cNvPr>
          <p:cNvSpPr txBox="1"/>
          <p:nvPr/>
        </p:nvSpPr>
        <p:spPr>
          <a:xfrm>
            <a:off x="2813875" y="299798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683550-B7E3-45F8-BF0B-201B284F4747}"/>
              </a:ext>
            </a:extLst>
          </p:cNvPr>
          <p:cNvSpPr txBox="1"/>
          <p:nvPr/>
        </p:nvSpPr>
        <p:spPr>
          <a:xfrm>
            <a:off x="-267814" y="3521200"/>
            <a:ext cx="70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Được số túi gạo như vậy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D5C098-511C-4C67-89D1-82595E585107}"/>
              </a:ext>
            </a:extLst>
          </p:cNvPr>
          <p:cNvSpPr txBox="1"/>
          <p:nvPr/>
        </p:nvSpPr>
        <p:spPr>
          <a:xfrm>
            <a:off x="612928" y="404838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5 = 4 (kg)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33E3B0-4E7F-4A97-A0B0-78930C411D63}"/>
              </a:ext>
            </a:extLst>
          </p:cNvPr>
          <p:cNvSpPr txBox="1"/>
          <p:nvPr/>
        </p:nvSpPr>
        <p:spPr>
          <a:xfrm>
            <a:off x="1634821" y="456764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4 kg gạo.</a:t>
            </a:r>
          </a:p>
        </p:txBody>
      </p:sp>
    </p:spTree>
    <p:extLst>
      <p:ext uri="{BB962C8B-B14F-4D97-AF65-F5344CB8AC3E}">
        <p14:creationId xmlns:p14="http://schemas.microsoft.com/office/powerpoint/2010/main" val="6159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a) Có 6 quả cam chia đều vào 3 đĩa. Hỏi mỗi đĩa có mấy quả cam?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AB752B-8502-479D-A493-54AEB1C56AC9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2519032C-5FEE-48F0-9E57-A658BE78CDDD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EEA88DB-196C-48A7-A013-D6E5C3D774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433910B-9D2A-4D46-8409-F0BAABF543F6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D094AE3-ABBE-4368-B605-FF22F719BFE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0D51C53-F304-4006-9738-18E73589CE7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BEEA7C0-4A9B-42D9-8991-C23D7B656A21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5CA0AFA-BB24-4943-B27B-72CAE7E610D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FFDE267-8475-4432-98E4-43EF94A71DB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DABB6A-7374-49FD-8640-F6A9C212A43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B9EEFCE-C2B7-4390-9159-AAF09EFBAF8F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CA04B7F-C258-4F66-8EA6-90A7186FB09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3BC9DEC-3528-4A67-B6F9-C2103087A52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361097D-E218-49CF-A238-6F8F601AA3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1040600" y="4895825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750591" y="541755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3   = 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406806-9F01-40D2-A273-67F34396B88E}"/>
              </a:ext>
            </a:extLst>
          </p:cNvPr>
          <p:cNvGrpSpPr/>
          <p:nvPr/>
        </p:nvGrpSpPr>
        <p:grpSpPr>
          <a:xfrm>
            <a:off x="5830772" y="268014"/>
            <a:ext cx="5484194" cy="3120068"/>
            <a:chOff x="5830772" y="311556"/>
            <a:chExt cx="5484194" cy="312006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BEDEADE-E5C8-4AE7-8504-61DF6E1B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5830772" y="311556"/>
              <a:ext cx="5484194" cy="312006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D000B8-87FF-4B85-A81C-800483C3090A}"/>
                </a:ext>
              </a:extLst>
            </p:cNvPr>
            <p:cNvSpPr txBox="1"/>
            <p:nvPr/>
          </p:nvSpPr>
          <p:spPr>
            <a:xfrm>
              <a:off x="6125750" y="632681"/>
              <a:ext cx="3684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6064829" y="4892628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ba bằng hai.</a:t>
            </a:r>
            <a:endParaRPr lang="vi-VN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BE00F1-04D8-457B-A19D-75E54E434547}"/>
              </a:ext>
            </a:extLst>
          </p:cNvPr>
          <p:cNvSpPr txBox="1"/>
          <p:nvPr/>
        </p:nvSpPr>
        <p:spPr>
          <a:xfrm>
            <a:off x="6089369" y="5381051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Dấu </a:t>
            </a:r>
            <a:r>
              <a:rPr lang="vi-VN" sz="2400" dirty="0">
                <a:solidFill>
                  <a:srgbClr val="FF0000"/>
                </a:solidFill>
              </a:rPr>
              <a:t>: </a:t>
            </a:r>
            <a:r>
              <a:rPr lang="vi-VN" sz="2400" dirty="0"/>
              <a:t>là dấu chia.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3C700E-E50F-4EE6-A7DE-12A656295EC9}"/>
              </a:ext>
            </a:extLst>
          </p:cNvPr>
          <p:cNvGrpSpPr/>
          <p:nvPr/>
        </p:nvGrpSpPr>
        <p:grpSpPr>
          <a:xfrm>
            <a:off x="1448289" y="3423185"/>
            <a:ext cx="6800967" cy="461665"/>
            <a:chOff x="1448289" y="3423185"/>
            <a:chExt cx="6800967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vào mỗi đĩa 1 quả cam, còn lại 3 quả cam.</a:t>
              </a:r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C75024A3-0A2A-49D0-BF54-21852C1C39EA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58757A9-4273-4CB4-A13E-A77205D626F9}"/>
              </a:ext>
            </a:extLst>
          </p:cNvPr>
          <p:cNvGrpSpPr/>
          <p:nvPr/>
        </p:nvGrpSpPr>
        <p:grpSpPr>
          <a:xfrm>
            <a:off x="1448289" y="3894196"/>
            <a:ext cx="7226787" cy="461665"/>
            <a:chOff x="1448289" y="3894196"/>
            <a:chExt cx="722678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thêm vào mỗi đĩa 1 quả cam thì vừa hết cam.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F97DC2C6-A40C-4530-98D8-D4FC626B6A5B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A6C980-2A98-446B-9305-E9593272301A}"/>
              </a:ext>
            </a:extLst>
          </p:cNvPr>
          <p:cNvGrpSpPr/>
          <p:nvPr/>
        </p:nvGrpSpPr>
        <p:grpSpPr>
          <a:xfrm>
            <a:off x="1448289" y="4389293"/>
            <a:ext cx="6954276" cy="461665"/>
            <a:chOff x="1448289" y="4389293"/>
            <a:chExt cx="695427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đều vào 3 đĩa, mỗi đĩa có 2 quả.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3A66B8D0-F0EF-4123-845D-C001EE657094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3" grpId="0" animBg="1"/>
      <p:bldP spid="34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1B70C87-9655-41FD-AADC-6506224EC212}"/>
              </a:ext>
            </a:extLst>
          </p:cNvPr>
          <p:cNvGrpSpPr/>
          <p:nvPr/>
        </p:nvGrpSpPr>
        <p:grpSpPr>
          <a:xfrm>
            <a:off x="3932761" y="302352"/>
            <a:ext cx="7079114" cy="2223693"/>
            <a:chOff x="3932761" y="302352"/>
            <a:chExt cx="7079114" cy="22236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610E77-25D7-49D5-9225-F0819776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B3A41D4-D8EA-4A3D-9461-5A3181B002CE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DC439C-8F52-47C0-AAFE-FDA8308961BD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8069" y="1686140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b) Có 6 quả cam chia vào các đĩa, mỗi đĩa 2 quả. Hỏi được mấy đĩa cam như vậy?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2519032C-5FEE-48F0-9E57-A658BE78CDDD}"/>
              </a:ext>
            </a:extLst>
          </p:cNvPr>
          <p:cNvSpPr/>
          <p:nvPr/>
        </p:nvSpPr>
        <p:spPr>
          <a:xfrm>
            <a:off x="4880116" y="2328312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EA88DB-196C-48A7-A013-D6E5C3D77439}"/>
              </a:ext>
            </a:extLst>
          </p:cNvPr>
          <p:cNvGrpSpPr/>
          <p:nvPr/>
        </p:nvGrpSpPr>
        <p:grpSpPr>
          <a:xfrm>
            <a:off x="5283660" y="2500682"/>
            <a:ext cx="1450975" cy="647701"/>
            <a:chOff x="5511800" y="323849"/>
            <a:chExt cx="1450975" cy="64770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433910B-9D2A-4D46-8409-F0BAABF543F6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D094AE3-ABBE-4368-B605-FF22F719BFE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0D51C53-F304-4006-9738-18E73589CE72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EEA7C0-4A9B-42D9-8991-C23D7B656A21}"/>
              </a:ext>
            </a:extLst>
          </p:cNvPr>
          <p:cNvGrpSpPr/>
          <p:nvPr/>
        </p:nvGrpSpPr>
        <p:grpSpPr>
          <a:xfrm>
            <a:off x="6979368" y="2500726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CA0AFA-BB24-4943-B27B-72CAE7E610D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FDE267-8475-4432-98E4-43EF94A71DB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9DABB6A-7374-49FD-8640-F6A9C212A43C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9EEFCE-C2B7-4390-9159-AAF09EFBAF8F}"/>
              </a:ext>
            </a:extLst>
          </p:cNvPr>
          <p:cNvGrpSpPr/>
          <p:nvPr/>
        </p:nvGrpSpPr>
        <p:grpSpPr>
          <a:xfrm>
            <a:off x="8675076" y="2500770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A04B7F-C258-4F66-8EA6-90A7186FB092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3BC9DEC-3528-4A67-B6F9-C2103087A529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361097D-E218-49CF-A238-6F8F601AA3B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64863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65613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66363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67113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67863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68614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834600" y="4763252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376396" y="5333234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544591" y="5284977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2   = 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5583883" y="5347472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hai bằng ba.</a:t>
            </a:r>
            <a:endParaRPr lang="vi-VN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3B5E24-43E9-4A6D-B073-1A1DBF6229BF}"/>
              </a:ext>
            </a:extLst>
          </p:cNvPr>
          <p:cNvGrpSpPr/>
          <p:nvPr/>
        </p:nvGrpSpPr>
        <p:grpSpPr>
          <a:xfrm>
            <a:off x="664868" y="3381638"/>
            <a:ext cx="5003335" cy="461665"/>
            <a:chOff x="664868" y="3381638"/>
            <a:chExt cx="5003335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830019" y="3381638"/>
              <a:ext cx="4838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một cho 2 quả cam vào 1 đĩa.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F7D959C0-9DCD-46E4-9545-507E6C02948B}"/>
                </a:ext>
              </a:extLst>
            </p:cNvPr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708A3F-2104-407A-86BF-17D637C781FE}"/>
              </a:ext>
            </a:extLst>
          </p:cNvPr>
          <p:cNvGrpSpPr/>
          <p:nvPr/>
        </p:nvGrpSpPr>
        <p:grpSpPr>
          <a:xfrm>
            <a:off x="5833354" y="3374976"/>
            <a:ext cx="5494877" cy="461665"/>
            <a:chOff x="5833354" y="3374976"/>
            <a:chExt cx="549487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6009146" y="3374976"/>
              <a:ext cx="5319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hai cho tiếp 2 quả cam vào 1 đĩa.</a:t>
              </a:r>
            </a:p>
          </p:txBody>
        </p:sp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9CD4D294-2632-466B-ADBD-3BD637F134CF}"/>
                </a:ext>
              </a:extLst>
            </p:cNvPr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5D3ED41-B629-4B50-9833-F043B1EEA132}"/>
              </a:ext>
            </a:extLst>
          </p:cNvPr>
          <p:cNvGrpSpPr/>
          <p:nvPr/>
        </p:nvGrpSpPr>
        <p:grpSpPr>
          <a:xfrm>
            <a:off x="664868" y="3852531"/>
            <a:ext cx="7638671" cy="461665"/>
            <a:chOff x="664868" y="3852531"/>
            <a:chExt cx="7638671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830018" y="3852531"/>
              <a:ext cx="7473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ba cho tiếp 2 quả cam vào 1 đĩa thì vừa hết cam.</a:t>
              </a: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2E05AC10-A1BD-429C-8863-CCBF24EA40CB}"/>
                </a:ext>
              </a:extLst>
            </p:cNvPr>
            <p:cNvSpPr/>
            <p:nvPr/>
          </p:nvSpPr>
          <p:spPr>
            <a:xfrm>
              <a:off x="664868" y="3973543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B89FED-AD0B-4BCF-91DD-2A99C4E25C9B}"/>
              </a:ext>
            </a:extLst>
          </p:cNvPr>
          <p:cNvGrpSpPr/>
          <p:nvPr/>
        </p:nvGrpSpPr>
        <p:grpSpPr>
          <a:xfrm>
            <a:off x="664867" y="4339790"/>
            <a:ext cx="9672882" cy="461665"/>
            <a:chOff x="664867" y="4339790"/>
            <a:chExt cx="9672882" cy="4616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1C21AF-F6E7-4074-8069-4FDAD6AF2E5E}"/>
                </a:ext>
              </a:extLst>
            </p:cNvPr>
            <p:cNvSpPr txBox="1"/>
            <p:nvPr/>
          </p:nvSpPr>
          <p:spPr>
            <a:xfrm>
              <a:off x="830018" y="4339790"/>
              <a:ext cx="9507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vào các đĩa, mỗi đĩa 2 quả, được 3 đĩa cam như vậy.</a:t>
              </a:r>
            </a:p>
          </p:txBody>
        </p: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id="{0BAA0A8D-124A-4E36-8A4E-7A273B5EC06A}"/>
                </a:ext>
              </a:extLst>
            </p:cNvPr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0678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2812 0.097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03646 0.09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01888 0.09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0338 0.094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5442 0.093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4427 0.092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28" grpId="0"/>
      <p:bldP spid="33" grpId="0" animBg="1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933641-1EBC-490B-8629-5E5200848646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248874 w 6417425"/>
              <a:gd name="connsiteY2" fmla="*/ 0 h 2690202"/>
              <a:gd name="connsiteX3" fmla="*/ 1994164 w 6417425"/>
              <a:gd name="connsiteY3" fmla="*/ 0 h 2690202"/>
              <a:gd name="connsiteX4" fmla="*/ 2518628 w 6417425"/>
              <a:gd name="connsiteY4" fmla="*/ 0 h 2690202"/>
              <a:gd name="connsiteX5" fmla="*/ 3319126 w 6417425"/>
              <a:gd name="connsiteY5" fmla="*/ 0 h 2690202"/>
              <a:gd name="connsiteX6" fmla="*/ 4009210 w 6417425"/>
              <a:gd name="connsiteY6" fmla="*/ 0 h 2690202"/>
              <a:gd name="connsiteX7" fmla="*/ 4533674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1046193 h 2690202"/>
              <a:gd name="connsiteX12" fmla="*/ 6417425 w 6417425"/>
              <a:gd name="connsiteY12" fmla="*/ 1679878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23758 w 6417425"/>
              <a:gd name="connsiteY15" fmla="*/ 2690202 h 2690202"/>
              <a:gd name="connsiteX16" fmla="*/ 4699294 w 6417425"/>
              <a:gd name="connsiteY16" fmla="*/ 2690202 h 2690202"/>
              <a:gd name="connsiteX17" fmla="*/ 4119624 w 6417425"/>
              <a:gd name="connsiteY17" fmla="*/ 2690202 h 2690202"/>
              <a:gd name="connsiteX18" fmla="*/ 3429539 w 6417425"/>
              <a:gd name="connsiteY18" fmla="*/ 2690202 h 2690202"/>
              <a:gd name="connsiteX19" fmla="*/ 2794662 w 6417425"/>
              <a:gd name="connsiteY19" fmla="*/ 2690202 h 2690202"/>
              <a:gd name="connsiteX20" fmla="*/ 2159785 w 6417425"/>
              <a:gd name="connsiteY20" fmla="*/ 2690202 h 2690202"/>
              <a:gd name="connsiteX21" fmla="*/ 1359287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99996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xmlns="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033312-99EA-481D-9555-FEA3859F1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E3108368-9A38-43C4-B6F4-F6639E160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D6835C-257C-478D-8B1E-3E5F019721E8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F72C18-C976-49A6-B601-05BBC3636ABD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6"/>
                <a:stretch>
                  <a:fillRect l="-8333" t="-14019" r="-7778" b="-33645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1301FE-AEE0-4584-B838-F98886CEB66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451DBE-AE63-4243-BBD0-ABA0FF66C916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B9BD321-CF03-45A5-AC01-177CF6C3933B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B5A3DD-FC69-41DE-8A8B-D79AF47A90CB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AFBDA6-0D44-44A8-B553-04A76449BA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778" y="368521"/>
            <a:ext cx="4997134" cy="160132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C2F9D56B-5450-4F70-86E4-DC7825C829A1}"/>
              </a:ext>
            </a:extLst>
          </p:cNvPr>
          <p:cNvSpPr/>
          <p:nvPr/>
        </p:nvSpPr>
        <p:spPr>
          <a:xfrm>
            <a:off x="3143765" y="9726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E2C30E5-D23F-4D88-A915-D7A42CE44E58}"/>
              </a:ext>
            </a:extLst>
          </p:cNvPr>
          <p:cNvSpPr txBox="1"/>
          <p:nvPr/>
        </p:nvSpPr>
        <p:spPr>
          <a:xfrm>
            <a:off x="3581087" y="972688"/>
            <a:ext cx="245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phép tính thích hợp.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4BB576-B3EB-4877-918A-AA3B221DAA89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801BDE6-CCE8-46A7-A7B8-8B2AF8EAC094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id="{B7185B6F-96EA-4094-AA6D-384BD3A3F653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78" name="Rectangle: Rounded Corners 6">
              <a:extLst>
                <a:ext uri="{FF2B5EF4-FFF2-40B4-BE49-F238E27FC236}">
                  <a16:creationId xmlns:a16="http://schemas.microsoft.com/office/drawing/2014/main" id="{01C9A5AE-B1B9-4827-A2B5-03AC2B272862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7DF8F4-C7EE-4B74-B3D0-77B9608C052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B6F0A75-31E3-4DAC-BEBC-035D98BF120A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6736CAD-901A-4AA3-A385-14580E3D2E30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EC84CF52-DA55-4857-A108-206DD7FF30F1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A43FD7D-B9CC-4DC6-824E-4708C21ED265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38" grpId="0" animBg="1"/>
      <p:bldP spid="81" grpId="0" animBg="1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1434558" y="1548219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2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 = 8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blipFill>
                <a:blip r:embed="rId4"/>
                <a:stretch>
                  <a:fillRect l="-5190" t="-9211" r="-4844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A6D9F6B-4168-4816-91F3-6D049F74312C}"/>
              </a:ext>
            </a:extLst>
          </p:cNvPr>
          <p:cNvGrpSpPr/>
          <p:nvPr/>
        </p:nvGrpSpPr>
        <p:grpSpPr>
          <a:xfrm>
            <a:off x="1218984" y="2677747"/>
            <a:ext cx="2380559" cy="1354354"/>
            <a:chOff x="1313001" y="2225190"/>
            <a:chExt cx="2380559" cy="13543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DC9914-205C-4F18-A8DD-6A789622CF9D}"/>
                </a:ext>
              </a:extLst>
            </p:cNvPr>
            <p:cNvSpPr/>
            <p:nvPr/>
          </p:nvSpPr>
          <p:spPr>
            <a:xfrm>
              <a:off x="1313001" y="2225190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EA60A2-F618-48D1-A403-F3EDF9074DFE}"/>
                </a:ext>
              </a:extLst>
            </p:cNvPr>
            <p:cNvSpPr txBox="1"/>
            <p:nvPr/>
          </p:nvSpPr>
          <p:spPr>
            <a:xfrm>
              <a:off x="1408027" y="2350477"/>
              <a:ext cx="2073003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14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blipFill>
                <a:blip r:embed="rId5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8 = 40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blipFill>
                <a:blip r:embed="rId6"/>
                <a:stretch>
                  <a:fillRect l="-4732" t="-9211" r="-441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 = 15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blipFill>
                <a:blip r:embed="rId7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556FFB2-F326-4239-AB6B-1CF9D58C59B6}"/>
              </a:ext>
            </a:extLst>
          </p:cNvPr>
          <p:cNvSpPr txBox="1"/>
          <p:nvPr/>
        </p:nvSpPr>
        <p:spPr>
          <a:xfrm>
            <a:off x="1799383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8 =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87CD51-1F8C-4221-9BCC-4D79C87D39CF}"/>
              </a:ext>
            </a:extLst>
          </p:cNvPr>
          <p:cNvSpPr txBox="1"/>
          <p:nvPr/>
        </p:nvSpPr>
        <p:spPr>
          <a:xfrm>
            <a:off x="6738089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3 = 5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B90FF40A-1D0B-4B94-AF98-A9D4A82D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7EAD84F-F09F-42E3-86FB-C95AFDAF539C}"/>
              </a:ext>
            </a:extLst>
          </p:cNvPr>
          <p:cNvSpPr txBox="1"/>
          <p:nvPr/>
        </p:nvSpPr>
        <p:spPr>
          <a:xfrm>
            <a:off x="6738089" y="268475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20" grpId="0"/>
      <p:bldP spid="21" grpId="0"/>
      <p:bldP spid="22" grpId="0"/>
      <p:bldP spid="23" grpId="0" build="p"/>
      <p:bldP spid="24" grpId="0" build="p"/>
      <p:bldP spid="2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700</Words>
  <Application>Microsoft Office PowerPoint</Application>
  <PresentationFormat>Widescreen</PresentationFormat>
  <Paragraphs>150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</cp:lastModifiedBy>
  <cp:revision>157</cp:revision>
  <dcterms:created xsi:type="dcterms:W3CDTF">2021-06-02T01:34:28Z</dcterms:created>
  <dcterms:modified xsi:type="dcterms:W3CDTF">2025-02-23T12:18:57Z</dcterms:modified>
</cp:coreProperties>
</file>