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355" r:id="rId2"/>
    <p:sldId id="371" r:id="rId3"/>
    <p:sldId id="372" r:id="rId4"/>
    <p:sldId id="373" r:id="rId5"/>
    <p:sldId id="375" r:id="rId6"/>
    <p:sldId id="374" r:id="rId7"/>
    <p:sldId id="376" r:id="rId8"/>
    <p:sldId id="377" r:id="rId9"/>
    <p:sldId id="378" r:id="rId10"/>
    <p:sldId id="379" r:id="rId11"/>
  </p:sldIdLst>
  <p:sldSz cx="6858000" cy="5143500"/>
  <p:notesSz cx="6858000" cy="9144000"/>
  <p:embeddedFontLst>
    <p:embeddedFont>
      <p:font typeface="HP001 4 hàng" panose="020B0604020202020204" charset="0"/>
      <p:regular r:id="rId13"/>
      <p:bold r:id="rId14"/>
    </p:embeddedFont>
    <p:embeddedFont>
      <p:font typeface="HP001 5 hàng" panose="020B0604020202020204" charset="0"/>
      <p:regular r:id="rId15"/>
      <p:bold r:id="rId16"/>
    </p:embeddedFont>
    <p:embeddedFont>
      <p:font typeface="Kalam" panose="020B0604020202020204" charset="0"/>
      <p:regular r:id="rId17"/>
      <p:bold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131"/>
    <a:srgbClr val="000000"/>
    <a:srgbClr val="CC7500"/>
    <a:srgbClr val="1E5CC1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364" autoAdjust="0"/>
  </p:normalViewPr>
  <p:slideViewPr>
    <p:cSldViewPr snapToGrid="0">
      <p:cViewPr varScale="1">
        <p:scale>
          <a:sx n="92" d="100"/>
          <a:sy n="92" d="100"/>
        </p:scale>
        <p:origin x="14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319301"/>
            <a:ext cx="5895975" cy="1722603"/>
          </a:xfrm>
          <a:prstGeom prst="roundRect">
            <a:avLst>
              <a:gd name="adj" fmla="val 18879"/>
            </a:avLst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4" y="2665869"/>
            <a:ext cx="6162676" cy="1793095"/>
          </a:xfrm>
          <a:prstGeom prst="roundRect">
            <a:avLst>
              <a:gd name="adj" fmla="val 11416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542924" y="1949759"/>
            <a:ext cx="2790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</a:rPr>
              <a:t>Nhà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vua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tự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hào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vì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có</a:t>
            </a:r>
            <a:r>
              <a:rPr lang="en-US" sz="1800" dirty="0">
                <a:solidFill>
                  <a:srgbClr val="C00000"/>
                </a:solidFill>
              </a:rPr>
              <a:t> con </a:t>
            </a:r>
            <a:r>
              <a:rPr lang="en-US" sz="1800" dirty="0" err="1">
                <a:solidFill>
                  <a:srgbClr val="C00000"/>
                </a:solidFill>
              </a:rPr>
              <a:t>chim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quý</a:t>
            </a:r>
            <a:r>
              <a:rPr lang="en-US" sz="18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9949" y="1949759"/>
            <a:ext cx="316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- </a:t>
            </a:r>
            <a:r>
              <a:rPr lang="en-US" sz="1600" dirty="0" err="1">
                <a:solidFill>
                  <a:srgbClr val="C00000"/>
                </a:solidFill>
              </a:rPr>
              <a:t>Nhà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vua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được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tặng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chim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máy</a:t>
            </a:r>
            <a:r>
              <a:rPr lang="en-US" sz="1600" dirty="0">
                <a:solidFill>
                  <a:srgbClr val="C00000"/>
                </a:solidFill>
              </a:rPr>
              <a:t>.</a:t>
            </a:r>
          </a:p>
          <a:p>
            <a:r>
              <a:rPr lang="en-US" sz="1600" dirty="0">
                <a:solidFill>
                  <a:srgbClr val="C00000"/>
                </a:solidFill>
              </a:rPr>
              <a:t>- </a:t>
            </a:r>
            <a:r>
              <a:rPr lang="en-US" sz="1600" dirty="0" err="1">
                <a:solidFill>
                  <a:srgbClr val="C00000"/>
                </a:solidFill>
              </a:rPr>
              <a:t>Vì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nhà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vua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không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để</a:t>
            </a:r>
            <a:r>
              <a:rPr lang="en-US" sz="1600" dirty="0">
                <a:solidFill>
                  <a:srgbClr val="C00000"/>
                </a:solidFill>
              </a:rPr>
              <a:t> ý </a:t>
            </a:r>
            <a:r>
              <a:rPr lang="en-US" sz="1600" dirty="0" err="1">
                <a:solidFill>
                  <a:srgbClr val="C00000"/>
                </a:solidFill>
              </a:rPr>
              <a:t>đến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chim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họa</a:t>
            </a:r>
            <a:r>
              <a:rPr lang="en-US" sz="1600" dirty="0">
                <a:solidFill>
                  <a:srgbClr val="C00000"/>
                </a:solidFill>
              </a:rPr>
              <a:t> mi </a:t>
            </a:r>
            <a:r>
              <a:rPr lang="en-US" sz="1600" dirty="0" err="1">
                <a:solidFill>
                  <a:srgbClr val="C00000"/>
                </a:solidFill>
              </a:rPr>
              <a:t>nữa</a:t>
            </a:r>
            <a:r>
              <a:rPr lang="en-US" sz="16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924" y="4312273"/>
            <a:ext cx="316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</a:rPr>
              <a:t>Chim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đồ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chơi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hỏng</a:t>
            </a:r>
            <a:r>
              <a:rPr lang="en-US" sz="1600" dirty="0">
                <a:solidFill>
                  <a:srgbClr val="C00000"/>
                </a:solidFill>
              </a:rPr>
              <a:t>, </a:t>
            </a:r>
            <a:r>
              <a:rPr lang="en-US" sz="1600" dirty="0" err="1">
                <a:solidFill>
                  <a:srgbClr val="C00000"/>
                </a:solidFill>
              </a:rPr>
              <a:t>mọi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người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không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ai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sửa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được</a:t>
            </a:r>
            <a:r>
              <a:rPr lang="en-US" sz="16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6150" y="4312273"/>
            <a:ext cx="316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</a:rPr>
              <a:t>Vua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ốm</a:t>
            </a:r>
            <a:r>
              <a:rPr lang="en-US" sz="1600" dirty="0">
                <a:solidFill>
                  <a:srgbClr val="C00000"/>
                </a:solidFill>
              </a:rPr>
              <a:t>, </a:t>
            </a:r>
            <a:r>
              <a:rPr lang="en-US" sz="1600" dirty="0" err="1">
                <a:solidFill>
                  <a:srgbClr val="C00000"/>
                </a:solidFill>
              </a:rPr>
              <a:t>họa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trở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về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cất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tiếng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hót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khiến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vua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khỏi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bệnh</a:t>
            </a:r>
            <a:r>
              <a:rPr lang="en-US" sz="16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520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VÈ CHIM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408718" y="389389"/>
            <a:ext cx="1198883" cy="1174001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42557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3413" y="399022"/>
            <a:ext cx="460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CHỮ HOA </a:t>
            </a:r>
            <a:r>
              <a:rPr lang="en-US" sz="5400" dirty="0">
                <a:solidFill>
                  <a:schemeClr val="accent1">
                    <a:lumMod val="20000"/>
                    <a:lumOff val="80000"/>
                  </a:schemeClr>
                </a:solidFill>
                <a:latin typeface="HP001 5 hàng" panose="020B0603050302020204" pitchFamily="34" charset="0"/>
              </a:rPr>
              <a:t>U,Ư</a:t>
            </a:r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74585" y="1286763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U,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408718" y="389389"/>
            <a:ext cx="1198883" cy="1174001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22813" r="10224" b="22880"/>
          <a:stretch/>
        </p:blipFill>
        <p:spPr>
          <a:xfrm>
            <a:off x="4101280" y="3375059"/>
            <a:ext cx="1400175" cy="1381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1" t="2991" r="2370" b="5127"/>
          <a:stretch/>
        </p:blipFill>
        <p:spPr>
          <a:xfrm>
            <a:off x="1008159" y="2117760"/>
            <a:ext cx="2638424" cy="263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U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videoplayback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855"/>
                </p14:media>
              </p:ext>
            </p:extLst>
          </p:nvPr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065806" y="1409699"/>
            <a:ext cx="4857752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U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52222" y="1066799"/>
            <a:ext cx="3495919" cy="3676597"/>
            <a:chOff x="1790456" y="1200150"/>
            <a:chExt cx="3219451" cy="3385840"/>
          </a:xfrm>
        </p:grpSpPr>
        <p:pic>
          <p:nvPicPr>
            <p:cNvPr id="5" name="85E5E548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 rotWithShape="1">
            <a:blip r:embed="rId4"/>
            <a:srcRect l="8475" r="8951" b="14976"/>
            <a:stretch/>
          </p:blipFill>
          <p:spPr>
            <a:xfrm>
              <a:off x="1790456" y="1285861"/>
              <a:ext cx="3219451" cy="330012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95525" y="1200150"/>
              <a:ext cx="1838325" cy="304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40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Ư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videoplayback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125815" y="1514474"/>
            <a:ext cx="4760636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7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Ư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CCBF36F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7711" r="9205" b="14683"/>
          <a:stretch/>
        </p:blipFill>
        <p:spPr>
          <a:xfrm>
            <a:off x="1600199" y="1155700"/>
            <a:ext cx="3642113" cy="3597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0663" y="1066799"/>
            <a:ext cx="1996190" cy="3309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21396" y="243626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6387" y="1092566"/>
            <a:ext cx="6895810" cy="1168423"/>
            <a:chOff x="1984109" y="1048675"/>
            <a:chExt cx="6802934" cy="11162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29284" b="32972"/>
            <a:stretch/>
          </p:blipFill>
          <p:spPr>
            <a:xfrm>
              <a:off x="2090233" y="1048675"/>
              <a:ext cx="6222392" cy="111626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984109" y="1308732"/>
              <a:ext cx="6802934" cy="48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HP001 4 hàng" panose="020B0603050302020204" pitchFamily="34" charset="0"/>
                </a:rPr>
                <a:t>Rừng</a:t>
              </a:r>
              <a:r>
                <a:rPr lang="en-US" sz="27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U </a:t>
              </a:r>
              <a:r>
                <a:rPr lang="en-US" sz="2700" dirty="0" err="1">
                  <a:solidFill>
                    <a:srgbClr val="C00000"/>
                  </a:solidFill>
                  <a:latin typeface="HP001 4 hàng" panose="020B0603050302020204" pitchFamily="34" charset="0"/>
                </a:rPr>
                <a:t>Mi</a:t>
              </a:r>
              <a:r>
                <a:rPr lang="el-GR" sz="27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en-US" sz="2700" dirty="0" err="1">
                  <a:solidFill>
                    <a:srgbClr val="C0000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27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7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ηΗϛ</a:t>
              </a:r>
              <a:r>
                <a:rPr lang="en-US" sz="27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u  </a:t>
              </a:r>
              <a:r>
                <a:rPr lang="en-US" sz="2700" dirty="0" err="1">
                  <a:solidFill>
                    <a:srgbClr val="C00000"/>
                  </a:solidFill>
                  <a:latin typeface="HP001 4 hàng" panose="020B0603050302020204" pitchFamily="34" charset="0"/>
                </a:rPr>
                <a:t>loài</a:t>
              </a:r>
              <a:r>
                <a:rPr lang="en-US" sz="27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7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700" dirty="0" err="1">
                  <a:solidFill>
                    <a:srgbClr val="C00000"/>
                  </a:solidFill>
                  <a:latin typeface="HP001 4 hàng" panose="020B0603050302020204" pitchFamily="34" charset="0"/>
                </a:rPr>
                <a:t>im</a:t>
              </a:r>
              <a:r>
                <a:rPr lang="en-US" sz="27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Ǖ</a:t>
              </a:r>
              <a:r>
                <a:rPr lang="el-GR" sz="27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ί</a:t>
              </a:r>
              <a:r>
                <a:rPr lang="en-US" sz="27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ý. 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821396" y="2404112"/>
            <a:ext cx="6119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R, U, M</a:t>
            </a:r>
            <a:endParaRPr lang="vi-VN" sz="20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cao</a:t>
            </a:r>
            <a:r>
              <a:rPr lang="en-US" sz="1800" dirty="0">
                <a:latin typeface="UTM Avo" panose="02040603050506020204" pitchFamily="18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R, U, M, g, h, l, y</a:t>
            </a:r>
            <a:endParaRPr lang="vi-VN" sz="24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8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408718" y="389389"/>
            <a:ext cx="1198883" cy="1174001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633413" y="399022"/>
            <a:ext cx="460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CẢM ƠN HỌA MI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7675" y="1056139"/>
            <a:ext cx="2291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Truyện</a:t>
            </a:r>
            <a:r>
              <a:rPr lang="en-US" i="1" dirty="0"/>
              <a:t> </a:t>
            </a:r>
            <a:r>
              <a:rPr lang="en-US" i="1" dirty="0" err="1"/>
              <a:t>cổ</a:t>
            </a:r>
            <a:r>
              <a:rPr lang="en-US" i="1" dirty="0"/>
              <a:t> An – </a:t>
            </a:r>
            <a:r>
              <a:rPr lang="en-US" i="1" dirty="0" err="1"/>
              <a:t>đéc</a:t>
            </a:r>
            <a:r>
              <a:rPr lang="en-US" i="1" dirty="0"/>
              <a:t> - </a:t>
            </a:r>
            <a:r>
              <a:rPr lang="en-US" i="1" dirty="0" err="1"/>
              <a:t>xen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18648926"/>
      </p:ext>
    </p:extLst>
  </p:cSld>
  <p:clrMapOvr>
    <a:masterClrMapping/>
  </p:clrMapOvr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185</Words>
  <Application>Microsoft Office PowerPoint</Application>
  <PresentationFormat>Custom</PresentationFormat>
  <Paragraphs>25</Paragraphs>
  <Slides>10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UTM Cookies</vt:lpstr>
      <vt:lpstr>Montserrat</vt:lpstr>
      <vt:lpstr>HP001 5 hàng</vt:lpstr>
      <vt:lpstr>UTM Avo</vt:lpstr>
      <vt:lpstr>HP001 4 hàng</vt:lpstr>
      <vt:lpstr>Arial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77</cp:revision>
  <dcterms:modified xsi:type="dcterms:W3CDTF">2025-02-25T01:09:39Z</dcterms:modified>
</cp:coreProperties>
</file>