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1" r:id="rId5"/>
    <p:sldMasterId id="2147483714" r:id="rId6"/>
    <p:sldMasterId id="2147483727" r:id="rId7"/>
    <p:sldMasterId id="2147483740" r:id="rId8"/>
    <p:sldMasterId id="2147483753" r:id="rId9"/>
    <p:sldMasterId id="2147483766" r:id="rId10"/>
    <p:sldMasterId id="2147483779" r:id="rId11"/>
    <p:sldMasterId id="2147483792" r:id="rId12"/>
    <p:sldMasterId id="2147483806" r:id="rId13"/>
  </p:sldMasterIdLst>
  <p:notesMasterIdLst>
    <p:notesMasterId r:id="rId27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8D32-DD0D-43AD-813D-DBA291C9AA0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86DBC-DE89-44D0-A48E-9D3F4120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ADC4B-121D-46CC-9D52-F4252E0865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9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8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6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2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84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110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1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61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307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216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17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668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801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09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196128191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101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857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102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939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063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02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41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169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922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05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1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001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23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793463185"/>
      </p:ext>
    </p:extLst>
  </p:cSld>
  <p:clrMapOvr>
    <a:masterClrMapping/>
  </p:clrMapOvr>
  <p:transition spd="slow" advTm="300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171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9621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71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613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514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549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06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4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012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965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6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80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000762791"/>
      </p:ext>
    </p:extLst>
  </p:cSld>
  <p:clrMapOvr>
    <a:masterClrMapping/>
  </p:clrMapOvr>
  <p:transition spd="slow" advTm="300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594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589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23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175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160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6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25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67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40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835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522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487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969372687"/>
      </p:ext>
    </p:extLst>
  </p:cSld>
  <p:clrMapOvr>
    <a:masterClrMapping/>
  </p:clrMapOvr>
  <p:transition spd="slow" advTm="3000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995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23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5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313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525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79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18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13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552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71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48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402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696579021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5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8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1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4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4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83916480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78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6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70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05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48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7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3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25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73267886"/>
      </p:ext>
    </p:extLst>
  </p:cSld>
  <p:clrMapOvr>
    <a:masterClrMapping/>
  </p:clrMapOvr>
  <p:transition spd="slow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97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22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5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13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77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16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7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5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63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24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3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1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8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8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62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34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74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05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13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9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00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1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9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022743821"/>
      </p:ext>
    </p:extLst>
  </p:cSld>
  <p:clrMapOvr>
    <a:masterClrMapping/>
  </p:clrMapOvr>
  <p:transition spd="slow" advTm="3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6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772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12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08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98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49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72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2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6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943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07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581226703"/>
      </p:ext>
    </p:extLst>
  </p:cSld>
  <p:clrMapOvr>
    <a:masterClrMapping/>
  </p:clrMapOvr>
  <p:transition spd="slow" advTm="3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2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82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22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645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352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9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8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348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961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16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53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63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684943474"/>
      </p:ext>
    </p:extLst>
  </p:cSld>
  <p:clrMapOvr>
    <a:masterClrMapping/>
  </p:clrMapOvr>
  <p:transition spd="slow" advTm="3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28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47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50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408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50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6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2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654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47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25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73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138133226"/>
      </p:ext>
    </p:extLst>
  </p:cSld>
  <p:clrMapOvr>
    <a:masterClrMapping/>
  </p:clrMapOvr>
  <p:transition spd="slow" advTm="3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630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2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5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5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C2E0-CD9D-4635-9B86-948A72E17E2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F2D1-11BF-4331-B154-446766AC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2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4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70142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8286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9127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53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6308" y="280221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2602" y="1869157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1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355041" y="1899404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1096"/>
            <a:r>
              <a:rPr lang="en-US" sz="2799" b="1" dirty="0">
                <a:solidFill>
                  <a:srgbClr val="FFFF00"/>
                </a:solidFill>
                <a:latin typeface="Calibri"/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1800" y="1899404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1096"/>
            <a:endParaRPr lang="vi-VN" sz="2200" b="1" i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528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4284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1101096"/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3262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defTabSz="1101096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82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3314" y="239370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1096"/>
            <a:endParaRPr lang="vi-VN" sz="293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7058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1096"/>
            <a:r>
              <a:rPr lang="en-US" sz="2799" b="1" dirty="0">
                <a:solidFill>
                  <a:srgbClr val="FF0000"/>
                </a:solidFill>
                <a:latin typeface="Calibri"/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14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3857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>
              <a:defRPr/>
            </a:pPr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81001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8709" y="76201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2784" y="2176599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1096"/>
            <a:endParaRPr lang="zh-CN" altLang="en-US" sz="21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24200" y="1905001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101096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1588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7469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33" y="4344525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15777" y="1515557"/>
            <a:ext cx="11530563" cy="2405137"/>
            <a:chOff x="6755194" y="3068424"/>
            <a:chExt cx="3421029" cy="240576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895514" y="3165263"/>
              <a:ext cx="3280709" cy="230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altLang="zh-CN" sz="4800" b="1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TIẾT </a:t>
              </a:r>
              <a:r>
                <a:rPr lang="en-US" altLang="zh-CN" sz="48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4</a:t>
              </a:r>
            </a:p>
            <a:p>
              <a:pPr algn="ctr" defTabSz="914126">
                <a:defRPr/>
              </a:pPr>
              <a:r>
                <a:rPr lang="en-US" altLang="zh-CN" sz="48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Nói và nghe </a:t>
              </a:r>
            </a:p>
            <a:p>
              <a:pPr algn="ctr" defTabSz="914126">
                <a:defRPr/>
              </a:pPr>
              <a:r>
                <a:rPr lang="en-US" altLang="zh-CN" sz="48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Kể chuyện “Cảm ơn họa mi”</a:t>
              </a:r>
              <a:endParaRPr lang="zh-CN" altLang="en-US" sz="4400" b="1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endParaRPr lang="zh-CN" altLang="en-US" sz="11497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7123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6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788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0" y="236223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5647" y="1000075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2500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4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81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287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788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5647" y="1000075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2500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4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81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90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4754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6495" y="2717986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7728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5240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5953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9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6560" y="1251752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4754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4177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4704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2212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00" y="1194383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80815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80815" y="2311692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4299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20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216</Words>
  <Application>Microsoft Office PowerPoint</Application>
  <PresentationFormat>Widescreen</PresentationFormat>
  <Paragraphs>28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等线</vt:lpstr>
      <vt:lpstr>Times New Roman</vt:lpstr>
      <vt:lpstr>Windsor</vt:lpstr>
      <vt:lpstr>小考拉体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2</cp:revision>
  <dcterms:created xsi:type="dcterms:W3CDTF">2025-02-25T12:25:55Z</dcterms:created>
  <dcterms:modified xsi:type="dcterms:W3CDTF">2025-02-25T12:29:38Z</dcterms:modified>
</cp:coreProperties>
</file>