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notesMasterIdLst>
    <p:notesMasterId r:id="rId18"/>
  </p:notesMasterIdLst>
  <p:sldIdLst>
    <p:sldId id="269" r:id="rId2"/>
    <p:sldId id="319" r:id="rId3"/>
    <p:sldId id="320" r:id="rId4"/>
    <p:sldId id="302" r:id="rId5"/>
    <p:sldId id="303" r:id="rId6"/>
    <p:sldId id="256" r:id="rId7"/>
    <p:sldId id="311" r:id="rId8"/>
    <p:sldId id="294" r:id="rId9"/>
    <p:sldId id="321" r:id="rId10"/>
    <p:sldId id="317" r:id="rId11"/>
    <p:sldId id="316" r:id="rId12"/>
    <p:sldId id="315" r:id="rId13"/>
    <p:sldId id="322" r:id="rId14"/>
    <p:sldId id="312" r:id="rId15"/>
    <p:sldId id="313" r:id="rId16"/>
    <p:sldId id="318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54E9"/>
    <a:srgbClr val="FFF789"/>
    <a:srgbClr val="FDDEEB"/>
    <a:srgbClr val="FFFAC2"/>
    <a:srgbClr val="D34CD6"/>
    <a:srgbClr val="FCDFDC"/>
    <a:srgbClr val="FFFBCD"/>
    <a:srgbClr val="E07235"/>
    <a:srgbClr val="D8F3FC"/>
    <a:srgbClr val="E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015" autoAdjust="0"/>
    <p:restoredTop sz="94249" autoAdjust="0"/>
  </p:normalViewPr>
  <p:slideViewPr>
    <p:cSldViewPr snapToGrid="0">
      <p:cViewPr varScale="1">
        <p:scale>
          <a:sx n="70" d="100"/>
          <a:sy n="70" d="100"/>
        </p:scale>
        <p:origin x="228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9A61A-466B-44F6-B44B-AA5EB5419573}" type="datetimeFigureOut">
              <a:rPr lang="vi-VN" smtClean="0"/>
              <a:t>25/02/2025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2EFB06-5F17-49C2-91DA-F48D8E806B1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7257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37D910FC-0C44-4D9B-B331-95ED100AFA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4267C7A-6B21-4DEE-898C-0BE7DCC15FEA}" type="slidenum">
              <a:rPr lang="en-US" altLang="vi-VN"/>
              <a:pPr/>
              <a:t>1</a:t>
            </a:fld>
            <a:endParaRPr lang="en-US" altLang="vi-VN"/>
          </a:p>
        </p:txBody>
      </p:sp>
      <p:sp>
        <p:nvSpPr>
          <p:cNvPr id="15363" name="Rectangle 7">
            <a:extLst>
              <a:ext uri="{FF2B5EF4-FFF2-40B4-BE49-F238E27FC236}">
                <a16:creationId xmlns:a16="http://schemas.microsoft.com/office/drawing/2014/main" id="{809AE756-5600-42B9-B80F-B00611C8F7D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B2163A02-DFCD-4522-B615-0106F1AFEDA5}" type="slidenum">
              <a:rPr lang="en-US" altLang="vi-VN" sz="1200"/>
              <a:pPr eaLnBrk="1" hangingPunct="1"/>
              <a:t>1</a:t>
            </a:fld>
            <a:endParaRPr lang="en-US" altLang="vi-VN" sz="1200"/>
          </a:p>
        </p:txBody>
      </p:sp>
      <p:sp>
        <p:nvSpPr>
          <p:cNvPr id="15364" name="Rectangle 2">
            <a:extLst>
              <a:ext uri="{FF2B5EF4-FFF2-40B4-BE49-F238E27FC236}">
                <a16:creationId xmlns:a16="http://schemas.microsoft.com/office/drawing/2014/main" id="{C9D4941C-E4A8-4CCB-9C2D-C66D821432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5" name="Rectangle 3">
            <a:extLst>
              <a:ext uri="{FF2B5EF4-FFF2-40B4-BE49-F238E27FC236}">
                <a16:creationId xmlns:a16="http://schemas.microsoft.com/office/drawing/2014/main" id="{63788BCF-D5C8-4048-8AFF-3D449B099F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FB06-5F17-49C2-91DA-F48D8E806B19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4423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EFB06-5F17-49C2-91DA-F48D8E806B19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5357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EFB06-5F17-49C2-91DA-F48D8E806B19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8962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986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501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8781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137680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2187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5926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0727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2629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438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8905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B6706A-4771-4236-A85D-5808BC549C30}" type="datetimeFigureOut">
              <a:rPr lang="en-GB"/>
              <a:pPr>
                <a:defRPr/>
              </a:pPr>
              <a:t>25/02/2025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E320FC-D7EB-44DE-8CAB-2C551848F86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13521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4201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60491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27243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8526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73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71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262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370120-10E3-4427-9A02-3F0CB9E0B8B5}" type="datetimeFigureOut">
              <a:rPr lang="en-GB" smtClean="0"/>
              <a:pPr>
                <a:defRPr/>
              </a:pPr>
              <a:t>25/02/2025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DAE39F-2699-433F-A23E-46330603E9AA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63157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873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046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4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015693-E97C-4AF6-ABE5-4ABC82A73954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6810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649" r:id="rId21"/>
    <p:sldLayoutId id="2147483650" r:id="rId22"/>
    <p:sldLayoutId id="2147483660" r:id="rId23"/>
    <p:sldLayoutId id="2147483661" r:id="rId24"/>
    <p:sldLayoutId id="2147483663" r:id="rId25"/>
    <p:sldLayoutId id="2147483664" r:id="rId26"/>
    <p:sldLayoutId id="2147483665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gif"/><Relationship Id="rId12" Type="http://schemas.openxmlformats.org/officeDocument/2006/relationships/image" Target="../media/image11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Hai%20Son\nhac\em_yeu_truong_em-thanh_lam.mp3" TargetMode="External"/><Relationship Id="rId6" Type="http://schemas.openxmlformats.org/officeDocument/2006/relationships/image" Target="../media/image5.gif"/><Relationship Id="rId11" Type="http://schemas.openxmlformats.org/officeDocument/2006/relationships/image" Target="../media/image10.gif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0.wmf"/><Relationship Id="rId5" Type="http://schemas.openxmlformats.org/officeDocument/2006/relationships/image" Target="../media/image29.wmf"/><Relationship Id="rId4" Type="http://schemas.openxmlformats.org/officeDocument/2006/relationships/image" Target="../media/image28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0.xml"/><Relationship Id="rId6" Type="http://schemas.microsoft.com/office/2007/relationships/hdphoto" Target="../media/hdphoto4.wdp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0.xml"/><Relationship Id="rId6" Type="http://schemas.microsoft.com/office/2007/relationships/hdphoto" Target="../media/hdphoto5.wdp"/><Relationship Id="rId5" Type="http://schemas.openxmlformats.org/officeDocument/2006/relationships/image" Target="../media/image33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0.jpe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0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4" name="Text Box 12">
            <a:extLst>
              <a:ext uri="{FF2B5EF4-FFF2-40B4-BE49-F238E27FC236}">
                <a16:creationId xmlns:a16="http://schemas.microsoft.com/office/drawing/2014/main" id="{FE70C37A-6A9D-424E-A4E9-EAE1AB0876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00" y="1966913"/>
            <a:ext cx="556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vi-VN" sz="2400" b="1">
                <a:solidFill>
                  <a:srgbClr val="0000FF"/>
                </a:solidFill>
                <a:latin typeface=".VnAristote" panose="020B7200000000000000" pitchFamily="34" charset="0"/>
              </a:rPr>
              <a:t>       </a:t>
            </a:r>
          </a:p>
        </p:txBody>
      </p:sp>
      <p:pic>
        <p:nvPicPr>
          <p:cNvPr id="3087" name="em_yeu_truong_em-thanh_lam.mp3">
            <a:hlinkClick r:id="" action="ppaction://media"/>
            <a:extLst>
              <a:ext uri="{FF2B5EF4-FFF2-40B4-BE49-F238E27FC236}">
                <a16:creationId xmlns:a16="http://schemas.microsoft.com/office/drawing/2014/main" id="{D453C6DD-8EFA-4991-B404-D10F8FD7C1F8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6" name="Group 4">
            <a:extLst>
              <a:ext uri="{FF2B5EF4-FFF2-40B4-BE49-F238E27FC236}">
                <a16:creationId xmlns:a16="http://schemas.microsoft.com/office/drawing/2014/main" id="{7191C05E-DBF5-45DB-91C5-ECB425E30E76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-76200"/>
            <a:ext cx="8850313" cy="7620000"/>
            <a:chOff x="0" y="0"/>
            <a:chExt cx="5952" cy="4320"/>
          </a:xfrm>
        </p:grpSpPr>
        <p:pic>
          <p:nvPicPr>
            <p:cNvPr id="2" name="Picture 5" descr="92946cxn8xmvkw5">
              <a:extLst>
                <a:ext uri="{FF2B5EF4-FFF2-40B4-BE49-F238E27FC236}">
                  <a16:creationId xmlns:a16="http://schemas.microsoft.com/office/drawing/2014/main" id="{D841A71D-15CA-48E9-AAE5-16F7EF704F6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0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8" name="Picture 6" descr="92946cxn8xmvkw5">
              <a:extLst>
                <a:ext uri="{FF2B5EF4-FFF2-40B4-BE49-F238E27FC236}">
                  <a16:creationId xmlns:a16="http://schemas.microsoft.com/office/drawing/2014/main" id="{5FA984B4-7E8B-440A-AB49-1FF0E183564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456"/>
              <a:ext cx="60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9" name="Picture 7" descr="92946cxn8xmvkw5">
              <a:extLst>
                <a:ext uri="{FF2B5EF4-FFF2-40B4-BE49-F238E27FC236}">
                  <a16:creationId xmlns:a16="http://schemas.microsoft.com/office/drawing/2014/main" id="{176E504E-8241-4026-ABF3-62F058A81D2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0" y="3600"/>
              <a:ext cx="60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0" name="Picture 8" descr="92946cxn8xmvkw5">
              <a:extLst>
                <a:ext uri="{FF2B5EF4-FFF2-40B4-BE49-F238E27FC236}">
                  <a16:creationId xmlns:a16="http://schemas.microsoft.com/office/drawing/2014/main" id="{790E813F-C447-4969-89AA-D83A59E120A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0" y="0"/>
              <a:ext cx="60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1" name="Picture 9" descr="92946cxn8xmvkw5">
              <a:extLst>
                <a:ext uri="{FF2B5EF4-FFF2-40B4-BE49-F238E27FC236}">
                  <a16:creationId xmlns:a16="http://schemas.microsoft.com/office/drawing/2014/main" id="{6B60BFAD-8E59-4FB5-A2DE-426079C6821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" y="3600"/>
              <a:ext cx="60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2" name="Picture 10" descr="92946cxn8xmvkw5">
              <a:extLst>
                <a:ext uri="{FF2B5EF4-FFF2-40B4-BE49-F238E27FC236}">
                  <a16:creationId xmlns:a16="http://schemas.microsoft.com/office/drawing/2014/main" id="{71445D4D-D072-4366-8B92-C66052CCF46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0"/>
              <a:ext cx="60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3" name="Picture 11" descr="92946cxn8xmvkw5">
              <a:extLst>
                <a:ext uri="{FF2B5EF4-FFF2-40B4-BE49-F238E27FC236}">
                  <a16:creationId xmlns:a16="http://schemas.microsoft.com/office/drawing/2014/main" id="{55B4141E-01EB-4CDB-864D-5C1DD07A426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0" y="2016"/>
              <a:ext cx="60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4" name="Picture 12" descr="92946cxn8xmvkw5">
              <a:extLst>
                <a:ext uri="{FF2B5EF4-FFF2-40B4-BE49-F238E27FC236}">
                  <a16:creationId xmlns:a16="http://schemas.microsoft.com/office/drawing/2014/main" id="{33AD137B-9564-4A1B-AD51-2EBB665520C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32"/>
              <a:ext cx="60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5" name="Picture 13" descr="92946cxn8xmvkw5">
              <a:extLst>
                <a:ext uri="{FF2B5EF4-FFF2-40B4-BE49-F238E27FC236}">
                  <a16:creationId xmlns:a16="http://schemas.microsoft.com/office/drawing/2014/main" id="{397CF315-253C-470A-A4F9-6E9D8771DB3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6" y="3600"/>
              <a:ext cx="60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6" name="Picture 14" descr="92946cxn8xmvkw5">
              <a:extLst>
                <a:ext uri="{FF2B5EF4-FFF2-40B4-BE49-F238E27FC236}">
                  <a16:creationId xmlns:a16="http://schemas.microsoft.com/office/drawing/2014/main" id="{938B44D7-37E0-4C9C-983E-ABC2DB81CA0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6" y="0"/>
              <a:ext cx="60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7" name="Picture 15" descr="timbay">
              <a:extLst>
                <a:ext uri="{FF2B5EF4-FFF2-40B4-BE49-F238E27FC236}">
                  <a16:creationId xmlns:a16="http://schemas.microsoft.com/office/drawing/2014/main" id="{7F421E25-517A-489F-B77E-7EA8E9E03F2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" y="3744"/>
              <a:ext cx="960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8" name="Picture 16" descr="timbay">
              <a:extLst>
                <a:ext uri="{FF2B5EF4-FFF2-40B4-BE49-F238E27FC236}">
                  <a16:creationId xmlns:a16="http://schemas.microsoft.com/office/drawing/2014/main" id="{3D2176EE-4987-40EE-A2D5-C61B28112F0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3792"/>
              <a:ext cx="960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9" name="Picture 17" descr="timbay">
              <a:extLst>
                <a:ext uri="{FF2B5EF4-FFF2-40B4-BE49-F238E27FC236}">
                  <a16:creationId xmlns:a16="http://schemas.microsoft.com/office/drawing/2014/main" id="{ECF14EA4-253D-4A93-A380-BCF2BA8318F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3840"/>
              <a:ext cx="960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0" name="Picture 18" descr="timbay">
              <a:extLst>
                <a:ext uri="{FF2B5EF4-FFF2-40B4-BE49-F238E27FC236}">
                  <a16:creationId xmlns:a16="http://schemas.microsoft.com/office/drawing/2014/main" id="{C7C5EFB1-C57E-4D36-8E57-0EA9F237F4F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688"/>
              <a:ext cx="960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1" name="Picture 19" descr="timbay">
              <a:extLst>
                <a:ext uri="{FF2B5EF4-FFF2-40B4-BE49-F238E27FC236}">
                  <a16:creationId xmlns:a16="http://schemas.microsoft.com/office/drawing/2014/main" id="{48019E3C-618A-495B-B743-176186A4264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60"/>
              <a:ext cx="960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2" name="Picture 20" descr="timbay">
              <a:extLst>
                <a:ext uri="{FF2B5EF4-FFF2-40B4-BE49-F238E27FC236}">
                  <a16:creationId xmlns:a16="http://schemas.microsoft.com/office/drawing/2014/main" id="{00DF22C4-A971-40D4-BE0F-870297D8B63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" y="1152"/>
              <a:ext cx="960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3" name="Picture 21" descr="timbay">
              <a:extLst>
                <a:ext uri="{FF2B5EF4-FFF2-40B4-BE49-F238E27FC236}">
                  <a16:creationId xmlns:a16="http://schemas.microsoft.com/office/drawing/2014/main" id="{3D6785FC-09ED-419F-8D91-090EEA3AAB0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2" y="2928"/>
              <a:ext cx="960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4" name="Picture 22" descr="pinksparkle6df1">
              <a:extLst>
                <a:ext uri="{FF2B5EF4-FFF2-40B4-BE49-F238E27FC236}">
                  <a16:creationId xmlns:a16="http://schemas.microsoft.com/office/drawing/2014/main" id="{40C805D1-BB96-460F-9679-FDB618E7760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4" y="2064"/>
              <a:ext cx="312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5" name="Picture 23" descr="pinksparkle6df1">
              <a:extLst>
                <a:ext uri="{FF2B5EF4-FFF2-40B4-BE49-F238E27FC236}">
                  <a16:creationId xmlns:a16="http://schemas.microsoft.com/office/drawing/2014/main" id="{0DBE25D4-C5FD-4FE9-9314-E4A2D47AD9F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2928"/>
              <a:ext cx="312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6" name="Picture 24" descr="pinksparkle6df1">
              <a:extLst>
                <a:ext uri="{FF2B5EF4-FFF2-40B4-BE49-F238E27FC236}">
                  <a16:creationId xmlns:a16="http://schemas.microsoft.com/office/drawing/2014/main" id="{657FB577-8E59-44D9-88D5-CF4E01768DF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2976"/>
              <a:ext cx="312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7" name="Picture 25" descr="pinksparkle6df1">
              <a:extLst>
                <a:ext uri="{FF2B5EF4-FFF2-40B4-BE49-F238E27FC236}">
                  <a16:creationId xmlns:a16="http://schemas.microsoft.com/office/drawing/2014/main" id="{25CC9176-4B9C-44D8-8618-6B8F9D1742B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2160"/>
              <a:ext cx="312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8" name="Picture 26" descr="pinksparkle6df1">
              <a:extLst>
                <a:ext uri="{FF2B5EF4-FFF2-40B4-BE49-F238E27FC236}">
                  <a16:creationId xmlns:a16="http://schemas.microsoft.com/office/drawing/2014/main" id="{67A4BE91-5884-4095-AE42-704A58A7C1B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3168"/>
              <a:ext cx="312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9" name="Picture 27" descr="pinksparkle6df1">
              <a:extLst>
                <a:ext uri="{FF2B5EF4-FFF2-40B4-BE49-F238E27FC236}">
                  <a16:creationId xmlns:a16="http://schemas.microsoft.com/office/drawing/2014/main" id="{CB0F4321-E8EE-496C-8BD8-CDE14A10F0C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1584"/>
              <a:ext cx="312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10" name="Picture 28" descr="pinksparkle6df1">
              <a:extLst>
                <a:ext uri="{FF2B5EF4-FFF2-40B4-BE49-F238E27FC236}">
                  <a16:creationId xmlns:a16="http://schemas.microsoft.com/office/drawing/2014/main" id="{74A580C5-333E-4991-BF48-E6AF6A98F14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2352"/>
              <a:ext cx="312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11" name="Picture 29" descr="pinksparkle6df1">
              <a:extLst>
                <a:ext uri="{FF2B5EF4-FFF2-40B4-BE49-F238E27FC236}">
                  <a16:creationId xmlns:a16="http://schemas.microsoft.com/office/drawing/2014/main" id="{2F440A82-A20B-4403-9195-FE3F88AAFF7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3360"/>
              <a:ext cx="312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12" name="Picture 30" descr="pinksparkle6df1">
              <a:extLst>
                <a:ext uri="{FF2B5EF4-FFF2-40B4-BE49-F238E27FC236}">
                  <a16:creationId xmlns:a16="http://schemas.microsoft.com/office/drawing/2014/main" id="{C8489F91-F772-44CB-91A9-6F798A8050E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2736"/>
              <a:ext cx="312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13" name="Picture 31" descr="pinksparkle6df1">
              <a:extLst>
                <a:ext uri="{FF2B5EF4-FFF2-40B4-BE49-F238E27FC236}">
                  <a16:creationId xmlns:a16="http://schemas.microsoft.com/office/drawing/2014/main" id="{87709883-1479-4955-8971-DACBF8FD4A7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104"/>
              <a:ext cx="312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14" name="Picture 32" descr="pinksparkle6df1">
              <a:extLst>
                <a:ext uri="{FF2B5EF4-FFF2-40B4-BE49-F238E27FC236}">
                  <a16:creationId xmlns:a16="http://schemas.microsoft.com/office/drawing/2014/main" id="{D7FA1A95-E86C-4D6E-B66C-33A711A5733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1008"/>
              <a:ext cx="312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15" name="Picture 33" descr="pinksparkle6df1">
              <a:extLst>
                <a:ext uri="{FF2B5EF4-FFF2-40B4-BE49-F238E27FC236}">
                  <a16:creationId xmlns:a16="http://schemas.microsoft.com/office/drawing/2014/main" id="{7E3AF9CB-0BBC-4FD5-86D1-5B8AD86F0B4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624"/>
              <a:ext cx="312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16" name="Picture 34" descr="pinksparkle6df1">
              <a:extLst>
                <a:ext uri="{FF2B5EF4-FFF2-40B4-BE49-F238E27FC236}">
                  <a16:creationId xmlns:a16="http://schemas.microsoft.com/office/drawing/2014/main" id="{7AF1739E-F9BC-4613-A9A1-4D6CBB230EA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" y="1008"/>
              <a:ext cx="312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17" name="Picture 35" descr="pinksparkle6df1">
              <a:extLst>
                <a:ext uri="{FF2B5EF4-FFF2-40B4-BE49-F238E27FC236}">
                  <a16:creationId xmlns:a16="http://schemas.microsoft.com/office/drawing/2014/main" id="{739A3F9E-A736-4379-9DA6-53978F16C28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1440"/>
              <a:ext cx="312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18" name="Picture 36" descr="pinksparkle6df1">
              <a:extLst>
                <a:ext uri="{FF2B5EF4-FFF2-40B4-BE49-F238E27FC236}">
                  <a16:creationId xmlns:a16="http://schemas.microsoft.com/office/drawing/2014/main" id="{2436D023-E3A3-4801-8EAF-1EE5FFFD31E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4" y="672"/>
              <a:ext cx="312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19" name="Picture 37" descr="pinksparkle6df1">
              <a:extLst>
                <a:ext uri="{FF2B5EF4-FFF2-40B4-BE49-F238E27FC236}">
                  <a16:creationId xmlns:a16="http://schemas.microsoft.com/office/drawing/2014/main" id="{1B768787-BFCD-4327-B23E-ECB729E2FF8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1536"/>
              <a:ext cx="312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20" name="Picture 38" descr="pinksparkle6df1">
              <a:extLst>
                <a:ext uri="{FF2B5EF4-FFF2-40B4-BE49-F238E27FC236}">
                  <a16:creationId xmlns:a16="http://schemas.microsoft.com/office/drawing/2014/main" id="{7C0DF91A-4920-4E64-8A7F-F0C2AAF3A91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" y="3360"/>
              <a:ext cx="312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21" name="Picture 39" descr="pinksparkle6df1">
              <a:extLst>
                <a:ext uri="{FF2B5EF4-FFF2-40B4-BE49-F238E27FC236}">
                  <a16:creationId xmlns:a16="http://schemas.microsoft.com/office/drawing/2014/main" id="{2FCA6537-3249-4A35-B3C4-17E4D8DC836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456"/>
              <a:ext cx="312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7" name="WordArt 42">
            <a:extLst>
              <a:ext uri="{FF2B5EF4-FFF2-40B4-BE49-F238E27FC236}">
                <a16:creationId xmlns:a16="http://schemas.microsoft.com/office/drawing/2014/main" id="{78039716-97C8-4420-A1C1-907CFABF477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52600" y="579152"/>
            <a:ext cx="9184989" cy="5283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022156"/>
              </a:avLst>
            </a:prstTxWarp>
          </a:bodyPr>
          <a:lstStyle/>
          <a:p>
            <a:pPr algn="ctr"/>
            <a:r>
              <a:rPr lang="vi-VN" sz="13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 TRƯỜNG TIỂU HỌC DƯƠNG </a:t>
            </a:r>
            <a:r>
              <a:rPr lang="vi-VN" sz="138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ĐÔNG </a:t>
            </a:r>
            <a:endParaRPr lang="en-US" sz="138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078" name="WordArt 43">
            <a:extLst>
              <a:ext uri="{FF2B5EF4-FFF2-40B4-BE49-F238E27FC236}">
                <a16:creationId xmlns:a16="http://schemas.microsoft.com/office/drawing/2014/main" id="{BB9812A4-1762-45F4-A2A7-6AA36FB33AF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05000" y="1661245"/>
            <a:ext cx="8458200" cy="3352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TOÁN  - LỚP: 2</a:t>
            </a:r>
          </a:p>
          <a:p>
            <a:pPr algn="ctr" eaLnBrk="1" hangingPunct="1">
              <a:defRPr/>
            </a:pP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BÀI 44: BẢNG CHIA 5</a:t>
            </a:r>
          </a:p>
        </p:txBody>
      </p:sp>
      <p:pic>
        <p:nvPicPr>
          <p:cNvPr id="3079" name="Picture 19" descr="feuerwerk_137">
            <a:extLst>
              <a:ext uri="{FF2B5EF4-FFF2-40B4-BE49-F238E27FC236}">
                <a16:creationId xmlns:a16="http://schemas.microsoft.com/office/drawing/2014/main" id="{D5729EDB-AB8A-47CD-9010-EBBCCD5943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978387">
            <a:off x="1554162" y="127001"/>
            <a:ext cx="10382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9" descr="feuerwerk_137">
            <a:extLst>
              <a:ext uri="{FF2B5EF4-FFF2-40B4-BE49-F238E27FC236}">
                <a16:creationId xmlns:a16="http://schemas.microsoft.com/office/drawing/2014/main" id="{BF0F0424-80BC-4037-922D-99F2C34D363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297426">
            <a:off x="9551194" y="175419"/>
            <a:ext cx="1063625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 descr="ImageX[49]">
            <a:extLst>
              <a:ext uri="{FF2B5EF4-FFF2-40B4-BE49-F238E27FC236}">
                <a16:creationId xmlns:a16="http://schemas.microsoft.com/office/drawing/2014/main" id="{145E4B70-0E66-4D01-BD52-B926CCE5F1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33167" flipH="1">
            <a:off x="3182937" y="5318126"/>
            <a:ext cx="315913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 descr="ImageX[49]">
            <a:extLst>
              <a:ext uri="{FF2B5EF4-FFF2-40B4-BE49-F238E27FC236}">
                <a16:creationId xmlns:a16="http://schemas.microsoft.com/office/drawing/2014/main" id="{E4812E61-7B1F-4F88-B7DB-83457C34CBB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51211">
            <a:off x="9468644" y="5390356"/>
            <a:ext cx="4572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4" descr="ong">
            <a:extLst>
              <a:ext uri="{FF2B5EF4-FFF2-40B4-BE49-F238E27FC236}">
                <a16:creationId xmlns:a16="http://schemas.microsoft.com/office/drawing/2014/main" id="{27A9CA00-0804-45DF-92B6-F9F44B4DDFB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7807">
            <a:off x="2133600" y="5257800"/>
            <a:ext cx="5302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44" name="AutoShape 52">
            <a:extLst>
              <a:ext uri="{FF2B5EF4-FFF2-40B4-BE49-F238E27FC236}">
                <a16:creationId xmlns:a16="http://schemas.microsoft.com/office/drawing/2014/main" id="{348FEB9A-CF10-4E80-9C66-7665C7D68FA2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3048000" y="2514600"/>
            <a:ext cx="457200" cy="914400"/>
          </a:xfrm>
          <a:prstGeom prst="irregularSeal1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8245" name="AutoShape 53">
            <a:extLst>
              <a:ext uri="{FF2B5EF4-FFF2-40B4-BE49-F238E27FC236}">
                <a16:creationId xmlns:a16="http://schemas.microsoft.com/office/drawing/2014/main" id="{D02B07C3-003D-40BB-9B38-B30FC80BBE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00" y="3048000"/>
            <a:ext cx="685800" cy="457200"/>
          </a:xfrm>
          <a:prstGeom prst="irregularSeal1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vi-VN"/>
          </a:p>
        </p:txBody>
      </p:sp>
      <p:pic>
        <p:nvPicPr>
          <p:cNvPr id="3086" name="Picture 14" descr="ong">
            <a:extLst>
              <a:ext uri="{FF2B5EF4-FFF2-40B4-BE49-F238E27FC236}">
                <a16:creationId xmlns:a16="http://schemas.microsoft.com/office/drawing/2014/main" id="{FA2FB6F5-70E5-45FF-971E-0C665CC9B0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7807">
            <a:off x="2146300" y="5270500"/>
            <a:ext cx="5302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9653" fill="hold"/>
                                        <p:tgtEl>
                                          <p:spTgt spid="30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7"/>
                </p:tgtEl>
              </p:cMediaNode>
            </p:audio>
          </p:childTnLst>
        </p:cTn>
      </p:par>
    </p:tnLst>
    <p:bldLst>
      <p:bldP spid="3084" grpId="0"/>
      <p:bldP spid="8244" grpId="0" animBg="1"/>
      <p:bldP spid="824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4" descr="Chart&#10;&#10;Description automatically generated">
            <a:extLst>
              <a:ext uri="{FF2B5EF4-FFF2-40B4-BE49-F238E27FC236}">
                <a16:creationId xmlns:a16="http://schemas.microsoft.com/office/drawing/2014/main" id="{D9C6F5C7-4F07-46C2-BA11-53ADA272E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870" y="-85729"/>
            <a:ext cx="12386116" cy="7029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4174036" y="1322745"/>
            <a:ext cx="4013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cs typeface="Times New Roman" pitchFamily="18" charset="0"/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5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: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5 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=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 1</a:t>
            </a:r>
            <a:endParaRPr lang="en-US" altLang="en-US" sz="36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3726098" y="1840271"/>
            <a:ext cx="4013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cs typeface="Times New Roman" pitchFamily="18" charset="0"/>
              </a:rPr>
              <a:t>  </a:t>
            </a:r>
            <a:r>
              <a:rPr lang="vi-VN" altLang="en-US" sz="3600" b="1" dirty="0">
                <a:cs typeface="Times New Roman" pitchFamily="18" charset="0"/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10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: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5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=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 2</a:t>
            </a:r>
            <a:endParaRPr lang="en-US" altLang="en-US" sz="36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3860676" y="2410351"/>
            <a:ext cx="4013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cs typeface="Times New Roman" pitchFamily="18" charset="0"/>
              </a:rPr>
              <a:t> </a:t>
            </a:r>
            <a:r>
              <a:rPr lang="vi-VN" altLang="en-US" sz="3600" b="1" dirty="0">
                <a:cs typeface="Times New Roman" pitchFamily="18" charset="0"/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15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: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5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=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 3</a:t>
            </a:r>
            <a:endParaRPr lang="en-US" altLang="en-US" sz="36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8" name="Text Box 8"/>
          <p:cNvSpPr txBox="1">
            <a:spLocks noChangeArrowheads="1"/>
          </p:cNvSpPr>
          <p:nvPr/>
        </p:nvSpPr>
        <p:spPr bwMode="auto">
          <a:xfrm>
            <a:off x="3737740" y="2914157"/>
            <a:ext cx="4013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cs typeface="Times New Roman" pitchFamily="18" charset="0"/>
              </a:rPr>
              <a:t> </a:t>
            </a:r>
            <a:r>
              <a:rPr lang="vi-VN" altLang="en-US" sz="3600" b="1" dirty="0">
                <a:cs typeface="Times New Roman" pitchFamily="18" charset="0"/>
              </a:rPr>
              <a:t> 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20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: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5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=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 4</a:t>
            </a:r>
            <a:endParaRPr lang="en-US" altLang="en-US" sz="36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4084596" y="3456326"/>
            <a:ext cx="319072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25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: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5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=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 5</a:t>
            </a:r>
            <a:endParaRPr lang="en-US" altLang="en-US" sz="36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4094412" y="4517235"/>
            <a:ext cx="4013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35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: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5 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=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 7</a:t>
            </a:r>
            <a:endParaRPr lang="en-US" altLang="en-US" sz="36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32" name="Text Box 6"/>
          <p:cNvSpPr txBox="1">
            <a:spLocks noChangeArrowheads="1"/>
          </p:cNvSpPr>
          <p:nvPr/>
        </p:nvSpPr>
        <p:spPr bwMode="auto">
          <a:xfrm>
            <a:off x="4072070" y="3972670"/>
            <a:ext cx="448098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30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: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5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=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 6</a:t>
            </a:r>
            <a:endParaRPr lang="en-US" altLang="en-US" sz="36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33" name="Text Box 3"/>
          <p:cNvSpPr txBox="1">
            <a:spLocks noChangeArrowheads="1"/>
          </p:cNvSpPr>
          <p:nvPr/>
        </p:nvSpPr>
        <p:spPr bwMode="auto">
          <a:xfrm>
            <a:off x="3851326" y="5670628"/>
            <a:ext cx="420581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600" b="1" dirty="0">
                <a:solidFill>
                  <a:schemeClr val="accent2"/>
                </a:solidFill>
                <a:cs typeface="Times New Roman" pitchFamily="18" charset="0"/>
              </a:rPr>
              <a:t> 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45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: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 5 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=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 9</a:t>
            </a:r>
            <a:endParaRPr lang="en-US" altLang="en-US" sz="36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3957593" y="5103320"/>
            <a:ext cx="411056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600" b="1" dirty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40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: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5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=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 8</a:t>
            </a:r>
            <a:endParaRPr lang="en-US" altLang="en-US" sz="36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35" name="Text Box 2"/>
          <p:cNvSpPr txBox="1">
            <a:spLocks noChangeArrowheads="1"/>
          </p:cNvSpPr>
          <p:nvPr/>
        </p:nvSpPr>
        <p:spPr bwMode="auto">
          <a:xfrm>
            <a:off x="3805591" y="6210797"/>
            <a:ext cx="4493684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vi-VN" altLang="en-US" sz="3600" b="1" dirty="0">
                <a:solidFill>
                  <a:schemeClr val="accent2"/>
                </a:solidFill>
                <a:cs typeface="Times New Roman" pitchFamily="18" charset="0"/>
              </a:rPr>
              <a:t> 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50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: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5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=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 10</a:t>
            </a:r>
            <a:endParaRPr lang="en-US" altLang="en-US" sz="36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36" name="TextBox 2"/>
          <p:cNvSpPr txBox="1">
            <a:spLocks noChangeArrowheads="1"/>
          </p:cNvSpPr>
          <p:nvPr/>
        </p:nvSpPr>
        <p:spPr bwMode="auto">
          <a:xfrm>
            <a:off x="724313" y="1440146"/>
            <a:ext cx="30134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/>
            <a:r>
              <a:rPr lang="vi-VN" sz="3600" b="1" dirty="0">
                <a:solidFill>
                  <a:srgbClr val="FFFF00"/>
                </a:solidFill>
              </a:rPr>
              <a:t>Bảng chia 5</a:t>
            </a:r>
            <a:endParaRPr lang="en-US" sz="3600" b="1" dirty="0">
              <a:solidFill>
                <a:srgbClr val="FFFF00"/>
              </a:solidFill>
            </a:endParaRPr>
          </a:p>
        </p:txBody>
      </p: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6141188" y="1384248"/>
            <a:ext cx="787810" cy="5400838"/>
            <a:chOff x="4325" y="715"/>
            <a:chExt cx="281" cy="3365"/>
          </a:xfrm>
        </p:grpSpPr>
        <p:pic>
          <p:nvPicPr>
            <p:cNvPr id="24" name="Picture 15" descr="FULLMO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5" y="715"/>
              <a:ext cx="227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16" descr="FULLMO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4" y="1470"/>
              <a:ext cx="25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7" descr="ROOSTER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5" y="2057"/>
              <a:ext cx="252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18" descr="APPLE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3" y="2714"/>
              <a:ext cx="237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19" descr="FULLMO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1" y="1781"/>
              <a:ext cx="227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20" descr="SUNFACE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5" y="2408"/>
              <a:ext cx="261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AutoShape 21"/>
            <p:cNvSpPr>
              <a:spLocks noChangeArrowheads="1"/>
            </p:cNvSpPr>
            <p:nvPr/>
          </p:nvSpPr>
          <p:spPr bwMode="auto">
            <a:xfrm>
              <a:off x="4368" y="3409"/>
              <a:ext cx="237" cy="335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altLang="en-US"/>
            </a:p>
          </p:txBody>
        </p:sp>
        <p:pic>
          <p:nvPicPr>
            <p:cNvPr id="41" name="Picture 22" descr="APPLE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" y="1054"/>
              <a:ext cx="257" cy="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23" descr="FULLMO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3072"/>
              <a:ext cx="23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24" descr="FULLMO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1" y="3792"/>
              <a:ext cx="23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4" name="Rectangle 25"/>
          <p:cNvSpPr>
            <a:spLocks noChangeArrowheads="1"/>
          </p:cNvSpPr>
          <p:nvPr/>
        </p:nvSpPr>
        <p:spPr bwMode="auto">
          <a:xfrm>
            <a:off x="6206319" y="1311163"/>
            <a:ext cx="681274" cy="5613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/>
          <a:lstStyle/>
          <a:p>
            <a:pPr algn="ctr" eaLnBrk="1" hangingPunct="1"/>
            <a:r>
              <a:rPr lang="en-US" altLang="en-US" sz="3200" b="1" dirty="0">
                <a:solidFill>
                  <a:schemeClr val="accent2"/>
                </a:solidFill>
                <a:latin typeface=".VnArial" pitchFamily="34" charset="0"/>
              </a:rPr>
              <a:t>1</a:t>
            </a:r>
          </a:p>
        </p:txBody>
      </p:sp>
      <p:sp>
        <p:nvSpPr>
          <p:cNvPr id="45" name="Rectangle 26"/>
          <p:cNvSpPr>
            <a:spLocks noChangeArrowheads="1"/>
          </p:cNvSpPr>
          <p:nvPr/>
        </p:nvSpPr>
        <p:spPr bwMode="auto">
          <a:xfrm>
            <a:off x="6204164" y="1900734"/>
            <a:ext cx="675918" cy="5797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/>
          <a:lstStyle/>
          <a:p>
            <a:pPr eaLnBrk="1" hangingPunct="1"/>
            <a:r>
              <a:rPr lang="en-US" altLang="en-US" sz="3200" b="1" dirty="0">
                <a:solidFill>
                  <a:schemeClr val="accent2"/>
                </a:solidFill>
                <a:latin typeface=".VnArial" pitchFamily="34" charset="0"/>
              </a:rPr>
              <a:t>2</a:t>
            </a:r>
          </a:p>
        </p:txBody>
      </p:sp>
      <p:sp>
        <p:nvSpPr>
          <p:cNvPr id="46" name="Rectangle 27"/>
          <p:cNvSpPr>
            <a:spLocks noChangeArrowheads="1"/>
          </p:cNvSpPr>
          <p:nvPr/>
        </p:nvSpPr>
        <p:spPr bwMode="auto">
          <a:xfrm>
            <a:off x="6144220" y="2450858"/>
            <a:ext cx="743373" cy="5159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/>
          <a:lstStyle/>
          <a:p>
            <a:pPr eaLnBrk="1" hangingPunct="1"/>
            <a:r>
              <a:rPr lang="vi-VN" altLang="en-US" sz="3200" b="1" dirty="0">
                <a:solidFill>
                  <a:schemeClr val="accent2"/>
                </a:solidFill>
                <a:latin typeface=".VnArial" pitchFamily="34" charset="0"/>
              </a:rPr>
              <a:t>  </a:t>
            </a:r>
            <a:r>
              <a:rPr lang="en-US" altLang="en-US" sz="3200" b="1" dirty="0">
                <a:solidFill>
                  <a:schemeClr val="accent2"/>
                </a:solidFill>
                <a:latin typeface=".VnArial" pitchFamily="34" charset="0"/>
              </a:rPr>
              <a:t>3</a:t>
            </a:r>
          </a:p>
        </p:txBody>
      </p:sp>
      <p:sp>
        <p:nvSpPr>
          <p:cNvPr id="47" name="Rectangle 28"/>
          <p:cNvSpPr>
            <a:spLocks noChangeArrowheads="1"/>
          </p:cNvSpPr>
          <p:nvPr/>
        </p:nvSpPr>
        <p:spPr bwMode="auto">
          <a:xfrm>
            <a:off x="6170489" y="2928101"/>
            <a:ext cx="688222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/>
          <a:lstStyle/>
          <a:p>
            <a:pPr eaLnBrk="1" hangingPunct="1"/>
            <a:r>
              <a:rPr lang="vi-VN" altLang="en-US" sz="3200" b="1" dirty="0">
                <a:solidFill>
                  <a:schemeClr val="accent2"/>
                </a:solidFill>
                <a:latin typeface=".VnArial" pitchFamily="34" charset="0"/>
              </a:rPr>
              <a:t>  </a:t>
            </a:r>
            <a:r>
              <a:rPr lang="en-US" altLang="en-US" sz="3200" b="1" dirty="0">
                <a:solidFill>
                  <a:schemeClr val="accent2"/>
                </a:solidFill>
                <a:latin typeface=".VnArial" pitchFamily="34" charset="0"/>
              </a:rPr>
              <a:t>4</a:t>
            </a:r>
          </a:p>
        </p:txBody>
      </p:sp>
      <p:sp>
        <p:nvSpPr>
          <p:cNvPr id="48" name="Rectangle 29"/>
          <p:cNvSpPr>
            <a:spLocks noChangeArrowheads="1"/>
          </p:cNvSpPr>
          <p:nvPr/>
        </p:nvSpPr>
        <p:spPr bwMode="auto">
          <a:xfrm>
            <a:off x="6163222" y="3498129"/>
            <a:ext cx="743373" cy="587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/>
          <a:lstStyle/>
          <a:p>
            <a:pPr eaLnBrk="1" hangingPunct="1"/>
            <a:r>
              <a:rPr lang="vi-VN" altLang="en-US" sz="3200" b="1" dirty="0">
                <a:solidFill>
                  <a:schemeClr val="accent2"/>
                </a:solidFill>
                <a:latin typeface=".VnArial" pitchFamily="34" charset="0"/>
              </a:rPr>
              <a:t> </a:t>
            </a:r>
            <a:r>
              <a:rPr lang="en-US" altLang="en-US" sz="3200" b="1" dirty="0">
                <a:solidFill>
                  <a:schemeClr val="accent2"/>
                </a:solidFill>
                <a:latin typeface=".VnArial" pitchFamily="34" charset="0"/>
              </a:rPr>
              <a:t>5</a:t>
            </a:r>
          </a:p>
        </p:txBody>
      </p:sp>
      <p:sp>
        <p:nvSpPr>
          <p:cNvPr id="49" name="Rectangle 30"/>
          <p:cNvSpPr>
            <a:spLocks noChangeArrowheads="1"/>
          </p:cNvSpPr>
          <p:nvPr/>
        </p:nvSpPr>
        <p:spPr bwMode="auto">
          <a:xfrm>
            <a:off x="6196121" y="4043623"/>
            <a:ext cx="683961" cy="555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/>
          <a:lstStyle/>
          <a:p>
            <a:pPr eaLnBrk="1" hangingPunct="1"/>
            <a:r>
              <a:rPr lang="vi-VN" altLang="en-US" sz="3200" b="1" dirty="0">
                <a:solidFill>
                  <a:schemeClr val="accent2"/>
                </a:solidFill>
                <a:latin typeface=".VnArial" pitchFamily="34" charset="0"/>
              </a:rPr>
              <a:t> </a:t>
            </a:r>
            <a:r>
              <a:rPr lang="en-US" altLang="en-US" sz="3200" b="1" dirty="0">
                <a:solidFill>
                  <a:schemeClr val="accent2"/>
                </a:solidFill>
                <a:latin typeface=".VnArial" pitchFamily="34" charset="0"/>
              </a:rPr>
              <a:t>6</a:t>
            </a:r>
          </a:p>
        </p:txBody>
      </p:sp>
      <p:sp>
        <p:nvSpPr>
          <p:cNvPr id="50" name="Rectangle 31"/>
          <p:cNvSpPr>
            <a:spLocks noChangeArrowheads="1"/>
          </p:cNvSpPr>
          <p:nvPr/>
        </p:nvSpPr>
        <p:spPr bwMode="auto">
          <a:xfrm>
            <a:off x="6196246" y="4585725"/>
            <a:ext cx="743374" cy="538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/>
          <a:lstStyle/>
          <a:p>
            <a:pPr eaLnBrk="1" hangingPunct="1"/>
            <a:r>
              <a:rPr lang="vi-VN" altLang="en-US" sz="3200" b="1" dirty="0">
                <a:solidFill>
                  <a:schemeClr val="accent2"/>
                </a:solidFill>
                <a:latin typeface=".VnArial" pitchFamily="34" charset="0"/>
              </a:rPr>
              <a:t>  </a:t>
            </a:r>
            <a:r>
              <a:rPr lang="en-US" altLang="en-US" sz="3200" b="1" dirty="0">
                <a:solidFill>
                  <a:schemeClr val="accent2"/>
                </a:solidFill>
                <a:latin typeface=".VnArial" pitchFamily="34" charset="0"/>
              </a:rPr>
              <a:t>7</a:t>
            </a:r>
          </a:p>
        </p:txBody>
      </p:sp>
      <p:sp>
        <p:nvSpPr>
          <p:cNvPr id="51" name="Rectangle 32"/>
          <p:cNvSpPr>
            <a:spLocks noChangeArrowheads="1"/>
          </p:cNvSpPr>
          <p:nvPr/>
        </p:nvSpPr>
        <p:spPr bwMode="auto">
          <a:xfrm>
            <a:off x="6192640" y="5059484"/>
            <a:ext cx="743375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/>
          <a:lstStyle/>
          <a:p>
            <a:pPr eaLnBrk="1" hangingPunct="1"/>
            <a:r>
              <a:rPr lang="vi-VN" altLang="en-US" sz="3200" b="1" dirty="0">
                <a:solidFill>
                  <a:schemeClr val="accent2"/>
                </a:solidFill>
                <a:latin typeface=".VnArial" pitchFamily="34" charset="0"/>
              </a:rPr>
              <a:t>  </a:t>
            </a:r>
            <a:r>
              <a:rPr lang="en-US" altLang="en-US" sz="3200" b="1" dirty="0">
                <a:solidFill>
                  <a:schemeClr val="accent2"/>
                </a:solidFill>
                <a:latin typeface=".VnArial" pitchFamily="34" charset="0"/>
              </a:rPr>
              <a:t>8</a:t>
            </a:r>
          </a:p>
        </p:txBody>
      </p:sp>
      <p:sp>
        <p:nvSpPr>
          <p:cNvPr id="52" name="Rectangle 33"/>
          <p:cNvSpPr>
            <a:spLocks noChangeArrowheads="1"/>
          </p:cNvSpPr>
          <p:nvPr/>
        </p:nvSpPr>
        <p:spPr bwMode="auto">
          <a:xfrm>
            <a:off x="6214478" y="5669464"/>
            <a:ext cx="743375" cy="593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/>
          <a:lstStyle/>
          <a:p>
            <a:pPr eaLnBrk="1" hangingPunct="1"/>
            <a:r>
              <a:rPr lang="vi-VN" altLang="en-US" sz="3200" b="1" dirty="0">
                <a:solidFill>
                  <a:schemeClr val="accent2"/>
                </a:solidFill>
                <a:latin typeface=".VnArial" pitchFamily="34" charset="0"/>
              </a:rPr>
              <a:t>  </a:t>
            </a:r>
            <a:r>
              <a:rPr lang="en-US" altLang="en-US" sz="3200" b="1" dirty="0">
                <a:solidFill>
                  <a:schemeClr val="accent2"/>
                </a:solidFill>
                <a:latin typeface=".VnArial" pitchFamily="34" charset="0"/>
              </a:rPr>
              <a:t>9</a:t>
            </a:r>
          </a:p>
        </p:txBody>
      </p:sp>
      <p:sp>
        <p:nvSpPr>
          <p:cNvPr id="53" name="Rectangle 34"/>
          <p:cNvSpPr>
            <a:spLocks noChangeArrowheads="1"/>
          </p:cNvSpPr>
          <p:nvPr/>
        </p:nvSpPr>
        <p:spPr bwMode="auto">
          <a:xfrm>
            <a:off x="6226887" y="6283838"/>
            <a:ext cx="743375" cy="582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/>
          <a:lstStyle/>
          <a:p>
            <a:pPr eaLnBrk="1" hangingPunct="1"/>
            <a:r>
              <a:rPr lang="vi-VN" altLang="en-US" sz="3200" b="1" dirty="0">
                <a:solidFill>
                  <a:schemeClr val="accent2"/>
                </a:solidFill>
                <a:latin typeface=".VnArial" pitchFamily="34" charset="0"/>
              </a:rPr>
              <a:t> </a:t>
            </a:r>
            <a:r>
              <a:rPr lang="en-US" altLang="en-US" sz="3200" b="1" dirty="0">
                <a:solidFill>
                  <a:schemeClr val="accent2"/>
                </a:solidFill>
                <a:latin typeface=".VnArial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455717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 autoUpdateAnimBg="0"/>
      <p:bldP spid="45" grpId="0" animBg="1" autoUpdateAnimBg="0"/>
      <p:bldP spid="46" grpId="0" animBg="1" autoUpdateAnimBg="0"/>
      <p:bldP spid="47" grpId="0" animBg="1" autoUpdateAnimBg="0"/>
      <p:bldP spid="48" grpId="0" animBg="1" autoUpdateAnimBg="0"/>
      <p:bldP spid="49" grpId="0" animBg="1" autoUpdateAnimBg="0"/>
      <p:bldP spid="50" grpId="0" animBg="1" autoUpdateAnimBg="0"/>
      <p:bldP spid="51" grpId="0" animBg="1" autoUpdateAnimBg="0"/>
      <p:bldP spid="52" grpId="0" animBg="1" autoUpdateAnimBg="0"/>
      <p:bldP spid="53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 descr="Chart&#10;&#10;Description automatically generated">
            <a:extLst>
              <a:ext uri="{FF2B5EF4-FFF2-40B4-BE49-F238E27FC236}">
                <a16:creationId xmlns:a16="http://schemas.microsoft.com/office/drawing/2014/main" id="{232386D9-C604-4FB5-B409-ACFE9F2A4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139" y="-85729"/>
            <a:ext cx="12386116" cy="7029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4263117" y="1637023"/>
            <a:ext cx="4013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cs typeface="Times New Roman" pitchFamily="18" charset="0"/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5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: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5 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=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 1</a:t>
            </a:r>
            <a:endParaRPr lang="en-US" altLang="en-US" sz="36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3811580" y="2099095"/>
            <a:ext cx="4013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cs typeface="Times New Roman" pitchFamily="18" charset="0"/>
              </a:rPr>
              <a:t>  </a:t>
            </a:r>
            <a:r>
              <a:rPr lang="vi-VN" altLang="en-US" sz="3600" b="1" dirty="0">
                <a:cs typeface="Times New Roman" pitchFamily="18" charset="0"/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10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: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5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=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 2</a:t>
            </a:r>
            <a:endParaRPr lang="en-US" altLang="en-US" sz="36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3924314" y="2610993"/>
            <a:ext cx="4013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cs typeface="Times New Roman" pitchFamily="18" charset="0"/>
              </a:rPr>
              <a:t> </a:t>
            </a:r>
            <a:r>
              <a:rPr lang="vi-VN" altLang="en-US" sz="3600" b="1" dirty="0">
                <a:cs typeface="Times New Roman" pitchFamily="18" charset="0"/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15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: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5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=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 3</a:t>
            </a:r>
            <a:endParaRPr lang="en-US" altLang="en-US" sz="36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8" name="Text Box 8"/>
          <p:cNvSpPr txBox="1">
            <a:spLocks noChangeArrowheads="1"/>
          </p:cNvSpPr>
          <p:nvPr/>
        </p:nvSpPr>
        <p:spPr bwMode="auto">
          <a:xfrm>
            <a:off x="3816954" y="3049642"/>
            <a:ext cx="4013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cs typeface="Times New Roman" pitchFamily="18" charset="0"/>
              </a:rPr>
              <a:t> </a:t>
            </a:r>
            <a:r>
              <a:rPr lang="vi-VN" altLang="en-US" sz="3600" b="1" dirty="0">
                <a:cs typeface="Times New Roman" pitchFamily="18" charset="0"/>
              </a:rPr>
              <a:t> 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20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: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5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=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 4</a:t>
            </a:r>
            <a:endParaRPr lang="en-US" altLang="en-US" sz="36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4175435" y="3603100"/>
            <a:ext cx="319072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25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: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5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=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 5</a:t>
            </a:r>
            <a:endParaRPr lang="en-US" altLang="en-US" sz="36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4156003" y="4526768"/>
            <a:ext cx="4013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35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: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5 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=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 7</a:t>
            </a:r>
            <a:endParaRPr lang="en-US" altLang="en-US" sz="36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32" name="Text Box 6"/>
          <p:cNvSpPr txBox="1">
            <a:spLocks noChangeArrowheads="1"/>
          </p:cNvSpPr>
          <p:nvPr/>
        </p:nvSpPr>
        <p:spPr bwMode="auto">
          <a:xfrm>
            <a:off x="4156631" y="4044852"/>
            <a:ext cx="448098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30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: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5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=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 6</a:t>
            </a:r>
            <a:endParaRPr lang="en-US" altLang="en-US" sz="36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33" name="Text Box 3"/>
          <p:cNvSpPr txBox="1">
            <a:spLocks noChangeArrowheads="1"/>
          </p:cNvSpPr>
          <p:nvPr/>
        </p:nvSpPr>
        <p:spPr bwMode="auto">
          <a:xfrm>
            <a:off x="3935052" y="5662764"/>
            <a:ext cx="420581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600" b="1" dirty="0">
                <a:solidFill>
                  <a:schemeClr val="accent2"/>
                </a:solidFill>
                <a:cs typeface="Times New Roman" pitchFamily="18" charset="0"/>
              </a:rPr>
              <a:t> 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45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: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 5 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=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 9</a:t>
            </a:r>
            <a:endParaRPr lang="en-US" altLang="en-US" sz="36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4040716" y="5109230"/>
            <a:ext cx="411056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40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: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5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=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 8</a:t>
            </a:r>
            <a:endParaRPr lang="en-US" altLang="en-US" sz="36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35" name="Text Box 2"/>
          <p:cNvSpPr txBox="1">
            <a:spLocks noChangeArrowheads="1"/>
          </p:cNvSpPr>
          <p:nvPr/>
        </p:nvSpPr>
        <p:spPr bwMode="auto">
          <a:xfrm>
            <a:off x="3849158" y="6257993"/>
            <a:ext cx="4493684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vi-VN" altLang="en-US" sz="3600" b="1" dirty="0">
                <a:solidFill>
                  <a:schemeClr val="accent2"/>
                </a:solidFill>
                <a:cs typeface="Times New Roman" pitchFamily="18" charset="0"/>
              </a:rPr>
              <a:t> 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50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: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5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=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 10</a:t>
            </a:r>
            <a:endParaRPr lang="en-US" altLang="en-US" sz="36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3" name="Smiley Face 12"/>
          <p:cNvSpPr/>
          <p:nvPr/>
        </p:nvSpPr>
        <p:spPr>
          <a:xfrm>
            <a:off x="6187585" y="1634137"/>
            <a:ext cx="658284" cy="51435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FF00"/>
              </a:solidFill>
            </a:endParaRPr>
          </a:p>
        </p:txBody>
      </p:sp>
      <p:sp>
        <p:nvSpPr>
          <p:cNvPr id="14" name="Smiley Face 13"/>
          <p:cNvSpPr/>
          <p:nvPr/>
        </p:nvSpPr>
        <p:spPr>
          <a:xfrm>
            <a:off x="5130914" y="2161013"/>
            <a:ext cx="613967" cy="5461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Smiley Face 14"/>
          <p:cNvSpPr/>
          <p:nvPr/>
        </p:nvSpPr>
        <p:spPr>
          <a:xfrm>
            <a:off x="4110347" y="2586413"/>
            <a:ext cx="641351" cy="566737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Smiley Face 15"/>
          <p:cNvSpPr/>
          <p:nvPr/>
        </p:nvSpPr>
        <p:spPr>
          <a:xfrm>
            <a:off x="6270150" y="3028324"/>
            <a:ext cx="588433" cy="536847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Smiley Face 16"/>
          <p:cNvSpPr/>
          <p:nvPr/>
        </p:nvSpPr>
        <p:spPr>
          <a:xfrm>
            <a:off x="5130914" y="3632104"/>
            <a:ext cx="655062" cy="554037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Smiley Face 17"/>
          <p:cNvSpPr/>
          <p:nvPr/>
        </p:nvSpPr>
        <p:spPr>
          <a:xfrm>
            <a:off x="4110347" y="4092225"/>
            <a:ext cx="674795" cy="500121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Smiley Face 18"/>
          <p:cNvSpPr/>
          <p:nvPr/>
        </p:nvSpPr>
        <p:spPr>
          <a:xfrm>
            <a:off x="4137442" y="5072344"/>
            <a:ext cx="647700" cy="59449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Smiley Face 19"/>
          <p:cNvSpPr/>
          <p:nvPr/>
        </p:nvSpPr>
        <p:spPr>
          <a:xfrm>
            <a:off x="6230170" y="5686666"/>
            <a:ext cx="668391" cy="543912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Smiley Face 20"/>
          <p:cNvSpPr/>
          <p:nvPr/>
        </p:nvSpPr>
        <p:spPr>
          <a:xfrm>
            <a:off x="4147966" y="6350234"/>
            <a:ext cx="752892" cy="461963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TextBox 2">
            <a:extLst>
              <a:ext uri="{FF2B5EF4-FFF2-40B4-BE49-F238E27FC236}">
                <a16:creationId xmlns:a16="http://schemas.microsoft.com/office/drawing/2014/main" id="{AD5A1CE8-B076-4EC6-802F-B40578D4A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702" y="1448513"/>
            <a:ext cx="30134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/>
            <a:r>
              <a:rPr lang="vi-VN" sz="3600" b="1" dirty="0">
                <a:solidFill>
                  <a:srgbClr val="FFFF00"/>
                </a:solidFill>
              </a:rPr>
              <a:t>Bảng chia 5</a:t>
            </a:r>
            <a:endParaRPr lang="en-US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168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6" grpId="1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Chart&#10;&#10;Description automatically generated">
            <a:extLst>
              <a:ext uri="{FF2B5EF4-FFF2-40B4-BE49-F238E27FC236}">
                <a16:creationId xmlns:a16="http://schemas.microsoft.com/office/drawing/2014/main" id="{0B17FE44-4845-4E7F-B290-0ED56D377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058" y="-361302"/>
            <a:ext cx="12386116" cy="7029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4528228" y="1598979"/>
            <a:ext cx="4013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cs typeface="Times New Roman" pitchFamily="18" charset="0"/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5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: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5 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=</a:t>
            </a: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4076874" y="2085530"/>
            <a:ext cx="4013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cs typeface="Times New Roman" pitchFamily="18" charset="0"/>
              </a:rPr>
              <a:t>  </a:t>
            </a:r>
            <a:r>
              <a:rPr lang="vi-VN" altLang="en-US" sz="3600" b="1" dirty="0">
                <a:cs typeface="Times New Roman" pitchFamily="18" charset="0"/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10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: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5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=</a:t>
            </a: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4210351" y="2649534"/>
            <a:ext cx="4013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cs typeface="Times New Roman" pitchFamily="18" charset="0"/>
              </a:rPr>
              <a:t> </a:t>
            </a:r>
            <a:r>
              <a:rPr lang="vi-VN" altLang="en-US" sz="3600" b="1" dirty="0">
                <a:cs typeface="Times New Roman" pitchFamily="18" charset="0"/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15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: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5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=</a:t>
            </a:r>
          </a:p>
        </p:txBody>
      </p:sp>
      <p:sp>
        <p:nvSpPr>
          <p:cNvPr id="28" name="Text Box 8"/>
          <p:cNvSpPr txBox="1">
            <a:spLocks noChangeArrowheads="1"/>
          </p:cNvSpPr>
          <p:nvPr/>
        </p:nvSpPr>
        <p:spPr bwMode="auto">
          <a:xfrm>
            <a:off x="4089400" y="3108325"/>
            <a:ext cx="4013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cs typeface="Times New Roman" pitchFamily="18" charset="0"/>
              </a:rPr>
              <a:t> </a:t>
            </a:r>
            <a:r>
              <a:rPr lang="vi-VN" altLang="en-US" sz="3600" b="1" dirty="0">
                <a:cs typeface="Times New Roman" pitchFamily="18" charset="0"/>
              </a:rPr>
              <a:t> 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20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: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5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=</a:t>
            </a:r>
          </a:p>
        </p:txBody>
      </p:sp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4440546" y="3651884"/>
            <a:ext cx="2511826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25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: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5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=</a:t>
            </a:r>
          </a:p>
        </p:txBody>
      </p:sp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4440546" y="4725337"/>
            <a:ext cx="4013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35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: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5 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=</a:t>
            </a:r>
          </a:p>
        </p:txBody>
      </p:sp>
      <p:sp>
        <p:nvSpPr>
          <p:cNvPr id="32" name="Text Box 6"/>
          <p:cNvSpPr txBox="1">
            <a:spLocks noChangeArrowheads="1"/>
          </p:cNvSpPr>
          <p:nvPr/>
        </p:nvSpPr>
        <p:spPr bwMode="auto">
          <a:xfrm>
            <a:off x="4440546" y="4162993"/>
            <a:ext cx="448098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30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: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5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=</a:t>
            </a:r>
          </a:p>
        </p:txBody>
      </p:sp>
      <p:sp>
        <p:nvSpPr>
          <p:cNvPr id="33" name="Text Box 3"/>
          <p:cNvSpPr txBox="1">
            <a:spLocks noChangeArrowheads="1"/>
          </p:cNvSpPr>
          <p:nvPr/>
        </p:nvSpPr>
        <p:spPr bwMode="auto">
          <a:xfrm>
            <a:off x="4247929" y="5727687"/>
            <a:ext cx="420581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600" b="1" dirty="0">
                <a:solidFill>
                  <a:schemeClr val="accent2"/>
                </a:solidFill>
                <a:cs typeface="Times New Roman" pitchFamily="18" charset="0"/>
              </a:rPr>
              <a:t> 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45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: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 5 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=</a:t>
            </a:r>
          </a:p>
        </p:txBody>
      </p: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4347561" y="5244348"/>
            <a:ext cx="411056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40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: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5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=</a:t>
            </a:r>
          </a:p>
        </p:txBody>
      </p:sp>
      <p:sp>
        <p:nvSpPr>
          <p:cNvPr id="35" name="Text Box 2"/>
          <p:cNvSpPr txBox="1">
            <a:spLocks noChangeArrowheads="1"/>
          </p:cNvSpPr>
          <p:nvPr/>
        </p:nvSpPr>
        <p:spPr bwMode="auto">
          <a:xfrm>
            <a:off x="4156003" y="6264103"/>
            <a:ext cx="4493684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 50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: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5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=</a:t>
            </a: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03CC7185-512E-45AB-A54E-E42F279078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754" y="1486091"/>
            <a:ext cx="30134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/>
            <a:r>
              <a:rPr lang="vi-VN" sz="3600" b="1" dirty="0">
                <a:solidFill>
                  <a:srgbClr val="FFFF00"/>
                </a:solidFill>
              </a:rPr>
              <a:t>Bảng chia 5</a:t>
            </a:r>
            <a:endParaRPr lang="en-US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820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 descr="Chart&#10;&#10;Description automatically generated">
            <a:extLst>
              <a:ext uri="{FF2B5EF4-FFF2-40B4-BE49-F238E27FC236}">
                <a16:creationId xmlns:a16="http://schemas.microsoft.com/office/drawing/2014/main" id="{20054BF4-E2B2-4CDD-8C48-FC45C0B31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729"/>
            <a:ext cx="12386116" cy="7029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id="{0B5E7805-7B0B-46AA-B18B-64E860DF85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360056" y="204223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6A1B0209-6EA7-45EE-9ED7-ADBA7DEFFE52}"/>
              </a:ext>
            </a:extLst>
          </p:cNvPr>
          <p:cNvSpPr/>
          <p:nvPr/>
        </p:nvSpPr>
        <p:spPr>
          <a:xfrm>
            <a:off x="669955" y="2132979"/>
            <a:ext cx="530883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B3CE889-7A24-41AD-B9F2-80D6ADEFE7FC}"/>
              </a:ext>
            </a:extLst>
          </p:cNvPr>
          <p:cNvGrpSpPr/>
          <p:nvPr/>
        </p:nvGrpSpPr>
        <p:grpSpPr>
          <a:xfrm>
            <a:off x="1315925" y="1989759"/>
            <a:ext cx="1388857" cy="742422"/>
            <a:chOff x="1597973" y="941939"/>
            <a:chExt cx="1269179" cy="59143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6BC0D11-70C1-4A12-A460-F6DBB0A41667}"/>
                </a:ext>
              </a:extLst>
            </p:cNvPr>
            <p:cNvGrpSpPr/>
            <p:nvPr/>
          </p:nvGrpSpPr>
          <p:grpSpPr>
            <a:xfrm>
              <a:off x="1597973" y="997106"/>
              <a:ext cx="758382" cy="536264"/>
              <a:chOff x="1597973" y="997106"/>
              <a:chExt cx="758382" cy="536264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7BD57A89-B3DB-4236-846F-74471A2F8B82}"/>
                  </a:ext>
                </a:extLst>
              </p:cNvPr>
              <p:cNvSpPr/>
              <p:nvPr/>
            </p:nvSpPr>
            <p:spPr>
              <a:xfrm>
                <a:off x="1597973" y="997106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AA4441F-A418-4D28-BC8A-5450C1D331E5}"/>
                  </a:ext>
                </a:extLst>
              </p:cNvPr>
              <p:cNvSpPr txBox="1"/>
              <p:nvPr/>
            </p:nvSpPr>
            <p:spPr>
              <a:xfrm>
                <a:off x="1696478" y="1021661"/>
                <a:ext cx="564578" cy="5117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>
                    <a:latin typeface="+mj-lt"/>
                  </a:rPr>
                  <a:t>Số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F516629-24C8-484C-BF4F-AF2266D7E4AC}"/>
                </a:ext>
              </a:extLst>
            </p:cNvPr>
            <p:cNvSpPr txBox="1"/>
            <p:nvPr/>
          </p:nvSpPr>
          <p:spPr>
            <a:xfrm>
              <a:off x="2454860" y="941939"/>
              <a:ext cx="412292" cy="5719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>
                  <a:solidFill>
                    <a:schemeClr val="bg1"/>
                  </a:solidFill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17">
                <a:extLst>
                  <a:ext uri="{FF2B5EF4-FFF2-40B4-BE49-F238E27FC236}">
                    <a16:creationId xmlns:a16="http://schemas.microsoft.com/office/drawing/2014/main" id="{EF8C9E29-61CB-4214-AA66-4D0B9FAAFC2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88673110"/>
                  </p:ext>
                </p:extLst>
              </p:nvPr>
            </p:nvGraphicFramePr>
            <p:xfrm>
              <a:off x="2049688" y="2732181"/>
              <a:ext cx="7936277" cy="1830511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393493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963763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868431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921066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947381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947381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  <a:gridCol w="947381">
                      <a:extLst>
                        <a:ext uri="{9D8B030D-6E8A-4147-A177-3AD203B41FA5}">
                          <a16:colId xmlns:a16="http://schemas.microsoft.com/office/drawing/2014/main" val="177573286"/>
                        </a:ext>
                      </a:extLst>
                    </a:gridCol>
                    <a:gridCol w="947381">
                      <a:extLst>
                        <a:ext uri="{9D8B030D-6E8A-4147-A177-3AD203B41FA5}">
                          <a16:colId xmlns:a16="http://schemas.microsoft.com/office/drawing/2014/main" val="3556572793"/>
                        </a:ext>
                      </a:extLst>
                    </a:gridCol>
                  </a:tblGrid>
                  <a:tr h="597884">
                    <a:tc row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</m:oMath>
                            </m:oMathPara>
                          </a14:m>
                          <a:endParaRPr lang="vi-VN" sz="44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solidFill>
                                <a:schemeClr val="bg1"/>
                              </a:solidFill>
                            </a:rPr>
                            <a:t>15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597884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solidFill>
                                <a:schemeClr val="bg1"/>
                              </a:solidFill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634743">
                    <a:tc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solidFill>
                                <a:schemeClr val="bg1"/>
                              </a:solidFill>
                            </a:rPr>
                            <a:t>3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solidFill>
                                <a:schemeClr val="bg1"/>
                              </a:solidFill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17">
                <a:extLst>
                  <a:ext uri="{FF2B5EF4-FFF2-40B4-BE49-F238E27FC236}">
                    <a16:creationId xmlns:a16="http://schemas.microsoft.com/office/drawing/2014/main" id="{EF8C9E29-61CB-4214-AA66-4D0B9FAAFC2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88673110"/>
                  </p:ext>
                </p:extLst>
              </p:nvPr>
            </p:nvGraphicFramePr>
            <p:xfrm>
              <a:off x="2049688" y="2732181"/>
              <a:ext cx="7936277" cy="1830511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393493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963763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868431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921066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947381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947381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  <a:gridCol w="947381">
                      <a:extLst>
                        <a:ext uri="{9D8B030D-6E8A-4147-A177-3AD203B41FA5}">
                          <a16:colId xmlns:a16="http://schemas.microsoft.com/office/drawing/2014/main" val="177573286"/>
                        </a:ext>
                      </a:extLst>
                    </a:gridCol>
                    <a:gridCol w="947381">
                      <a:extLst>
                        <a:ext uri="{9D8B030D-6E8A-4147-A177-3AD203B41FA5}">
                          <a16:colId xmlns:a16="http://schemas.microsoft.com/office/drawing/2014/main" val="3556572793"/>
                        </a:ext>
                      </a:extLst>
                    </a:gridCol>
                  </a:tblGrid>
                  <a:tr h="597884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310" t="-2030" r="-470742" b="-619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solidFill>
                                <a:schemeClr val="bg1"/>
                              </a:solidFill>
                            </a:rPr>
                            <a:t>15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597884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solidFill>
                                <a:schemeClr val="bg1"/>
                              </a:solidFill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634743">
                    <a:tc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solidFill>
                                <a:schemeClr val="bg1"/>
                              </a:solidFill>
                            </a:rPr>
                            <a:t>3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solidFill>
                                <a:schemeClr val="bg1"/>
                              </a:solidFill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24F2E074-5476-4FF3-8266-A4C213BB281E}"/>
              </a:ext>
            </a:extLst>
          </p:cNvPr>
          <p:cNvSpPr txBox="1"/>
          <p:nvPr/>
        </p:nvSpPr>
        <p:spPr>
          <a:xfrm>
            <a:off x="4511116" y="3977917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3CF678-0A1D-42CF-84FD-554F4285DC8D}"/>
              </a:ext>
            </a:extLst>
          </p:cNvPr>
          <p:cNvSpPr txBox="1"/>
          <p:nvPr/>
        </p:nvSpPr>
        <p:spPr>
          <a:xfrm>
            <a:off x="5347178" y="3957887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3C7B28-C896-445A-84AA-9E243132C075}"/>
              </a:ext>
            </a:extLst>
          </p:cNvPr>
          <p:cNvSpPr txBox="1"/>
          <p:nvPr/>
        </p:nvSpPr>
        <p:spPr>
          <a:xfrm>
            <a:off x="6345733" y="3996006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CAA9B3-3FB4-4FA5-AA1E-FB539D2A010F}"/>
              </a:ext>
            </a:extLst>
          </p:cNvPr>
          <p:cNvSpPr txBox="1"/>
          <p:nvPr/>
        </p:nvSpPr>
        <p:spPr>
          <a:xfrm>
            <a:off x="7292160" y="3977916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8516543-AE42-447D-A522-8878595E7A38}"/>
              </a:ext>
            </a:extLst>
          </p:cNvPr>
          <p:cNvSpPr txBox="1"/>
          <p:nvPr/>
        </p:nvSpPr>
        <p:spPr>
          <a:xfrm>
            <a:off x="8194034" y="4002422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88490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3" grpId="0" animBg="1"/>
      <p:bldP spid="14" grpId="0" animBg="1"/>
      <p:bldP spid="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 descr="Chart&#10;&#10;Description automatically generated">
            <a:extLst>
              <a:ext uri="{FF2B5EF4-FFF2-40B4-BE49-F238E27FC236}">
                <a16:creationId xmlns:a16="http://schemas.microsoft.com/office/drawing/2014/main" id="{CC02E22A-9006-43CC-8D66-6E9F2131A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058" y="-85729"/>
            <a:ext cx="12386116" cy="7029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id="{0B5E7805-7B0B-46AA-B18B-64E860DF85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437315" y="30560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763D36D8-9B87-4523-8F0C-D7362E3F9013}"/>
              </a:ext>
            </a:extLst>
          </p:cNvPr>
          <p:cNvSpPr/>
          <p:nvPr/>
        </p:nvSpPr>
        <p:spPr>
          <a:xfrm>
            <a:off x="563125" y="1550139"/>
            <a:ext cx="633963" cy="41434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8241F6-79CB-4CE8-BFBB-93370766738A}"/>
              </a:ext>
            </a:extLst>
          </p:cNvPr>
          <p:cNvSpPr txBox="1"/>
          <p:nvPr/>
        </p:nvSpPr>
        <p:spPr>
          <a:xfrm>
            <a:off x="1197089" y="1528285"/>
            <a:ext cx="23487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  <a:latin typeface="+mj-lt"/>
              </a:rPr>
              <a:t>Tính nhẩm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:</a:t>
            </a:r>
            <a:endParaRPr lang="vi-VN" sz="32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74CB9C60-D64C-4DD2-B2EB-E4C0D8B241D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2082" y="1495581"/>
            <a:ext cx="12900405" cy="553317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577F690-914C-4443-BF30-BBA1EFE0EC8B}"/>
              </a:ext>
            </a:extLst>
          </p:cNvPr>
          <p:cNvSpPr txBox="1"/>
          <p:nvPr/>
        </p:nvSpPr>
        <p:spPr>
          <a:xfrm rot="2220933">
            <a:off x="1665728" y="4715267"/>
            <a:ext cx="536455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+mj-lt"/>
              </a:rPr>
              <a:t>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34F8A7-294B-4349-9E55-A4F93411CE01}"/>
              </a:ext>
            </a:extLst>
          </p:cNvPr>
          <p:cNvSpPr txBox="1"/>
          <p:nvPr/>
        </p:nvSpPr>
        <p:spPr>
          <a:xfrm>
            <a:off x="2988471" y="5145224"/>
            <a:ext cx="536455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+mj-lt"/>
              </a:rPr>
              <a:t>6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A868598-127A-454D-828C-3EC2CAB7CFDF}"/>
              </a:ext>
            </a:extLst>
          </p:cNvPr>
          <p:cNvSpPr txBox="1"/>
          <p:nvPr/>
        </p:nvSpPr>
        <p:spPr>
          <a:xfrm rot="19558611">
            <a:off x="4470629" y="4638148"/>
            <a:ext cx="415499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+mj-lt"/>
              </a:rPr>
              <a:t>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58C26DC-65E5-40D7-B0C7-C1B177A57174}"/>
              </a:ext>
            </a:extLst>
          </p:cNvPr>
          <p:cNvSpPr txBox="1"/>
          <p:nvPr/>
        </p:nvSpPr>
        <p:spPr>
          <a:xfrm rot="2344063">
            <a:off x="7388784" y="4577617"/>
            <a:ext cx="476482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+mj-lt"/>
              </a:rPr>
              <a:t>7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36B0622-2695-4D99-A450-B74A80B93B9B}"/>
              </a:ext>
            </a:extLst>
          </p:cNvPr>
          <p:cNvSpPr txBox="1"/>
          <p:nvPr/>
        </p:nvSpPr>
        <p:spPr>
          <a:xfrm rot="20440311">
            <a:off x="8877822" y="4867731"/>
            <a:ext cx="516754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+mj-lt"/>
              </a:rPr>
              <a:t>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7FD9452-0015-4441-A168-9AF156110B8C}"/>
              </a:ext>
            </a:extLst>
          </p:cNvPr>
          <p:cNvSpPr txBox="1"/>
          <p:nvPr/>
        </p:nvSpPr>
        <p:spPr>
          <a:xfrm rot="19087461">
            <a:off x="10067742" y="4229119"/>
            <a:ext cx="516755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+mj-lt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545127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28" grpId="0" animBg="1"/>
      <p:bldP spid="29" grpId="0" animBg="1"/>
      <p:bldP spid="30" grpId="0" animBg="1"/>
      <p:bldP spid="33" grpId="0" animBg="1"/>
      <p:bldP spid="34" grpId="0" animBg="1"/>
      <p:bldP spid="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4" descr="Chart&#10;&#10;Description automatically generated">
            <a:extLst>
              <a:ext uri="{FF2B5EF4-FFF2-40B4-BE49-F238E27FC236}">
                <a16:creationId xmlns:a16="http://schemas.microsoft.com/office/drawing/2014/main" id="{970286C4-9A88-4B38-BE9E-D92985AC1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729"/>
            <a:ext cx="12386116" cy="6943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2FA1930A-663F-4B4B-AE7A-3A387ABACF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120798" y="123551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CE261F2-A13F-4B1E-B5E2-611DD201FB19}"/>
              </a:ext>
            </a:extLst>
          </p:cNvPr>
          <p:cNvSpPr/>
          <p:nvPr/>
        </p:nvSpPr>
        <p:spPr>
          <a:xfrm>
            <a:off x="373225" y="1596365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107DEB-3E87-4450-BF0D-C39AB3AE1BD2}"/>
              </a:ext>
            </a:extLst>
          </p:cNvPr>
          <p:cNvSpPr txBox="1"/>
          <p:nvPr/>
        </p:nvSpPr>
        <p:spPr>
          <a:xfrm>
            <a:off x="398363" y="2142572"/>
            <a:ext cx="485052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chemeClr val="bg1"/>
                </a:solidFill>
                <a:latin typeface="+mj-lt"/>
              </a:rPr>
              <a:t>Cửa hàng có 40 bông cúc. Cô bán hàng đã bó hoa cúc thành các bó, mỗi bó 5 bông. Hỏi có bao nhiêu bó hoa cúc</a:t>
            </a:r>
            <a:r>
              <a:rPr lang="en-US" sz="32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+mj-lt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3F41A7-6785-4DA6-9B15-FB55A7BBF458}"/>
              </a:ext>
            </a:extLst>
          </p:cNvPr>
          <p:cNvSpPr txBox="1"/>
          <p:nvPr/>
        </p:nvSpPr>
        <p:spPr>
          <a:xfrm>
            <a:off x="2234821" y="4510611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chemeClr val="bg1"/>
                </a:solidFill>
                <a:latin typeface="+mj-lt"/>
              </a:rPr>
              <a:t>Bài giải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66057E-FBAC-49AC-9B6E-9B97CFB8FDE2}"/>
              </a:ext>
            </a:extLst>
          </p:cNvPr>
          <p:cNvSpPr txBox="1"/>
          <p:nvPr/>
        </p:nvSpPr>
        <p:spPr>
          <a:xfrm>
            <a:off x="618968" y="5108428"/>
            <a:ext cx="51767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FF00"/>
                </a:solidFill>
              </a:rPr>
              <a:t>Có số bó hoa cúc là: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A5F1A9-FFB9-4C67-AEC9-0F760B7C0D8F}"/>
              </a:ext>
            </a:extLst>
          </p:cNvPr>
          <p:cNvSpPr txBox="1"/>
          <p:nvPr/>
        </p:nvSpPr>
        <p:spPr>
          <a:xfrm>
            <a:off x="770232" y="5587673"/>
            <a:ext cx="4280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FF00"/>
                </a:solidFill>
              </a:rPr>
              <a:t>  40 : 5 = 8 (bó)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17E3ED-43F0-40F2-AD82-7EF0583F8630}"/>
              </a:ext>
            </a:extLst>
          </p:cNvPr>
          <p:cNvSpPr txBox="1"/>
          <p:nvPr/>
        </p:nvSpPr>
        <p:spPr>
          <a:xfrm>
            <a:off x="1639656" y="6130975"/>
            <a:ext cx="4010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2800" dirty="0">
                <a:solidFill>
                  <a:srgbClr val="FFFF00"/>
                </a:solidFill>
              </a:rPr>
              <a:t>Đáp số: 8 bó hoa cúc.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D2CAC7-0622-43E1-8F06-A21ED075BA7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71075" y="2142572"/>
            <a:ext cx="6439730" cy="3611301"/>
          </a:xfrm>
          <a:prstGeom prst="rect">
            <a:avLst/>
          </a:prstGeom>
        </p:spPr>
      </p:pic>
      <p:cxnSp>
        <p:nvCxnSpPr>
          <p:cNvPr id="10" name="Straight Connector 9"/>
          <p:cNvCxnSpPr>
            <a:cxnSpLocks/>
          </p:cNvCxnSpPr>
          <p:nvPr/>
        </p:nvCxnSpPr>
        <p:spPr>
          <a:xfrm>
            <a:off x="2784108" y="2600126"/>
            <a:ext cx="220401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480842" y="4553858"/>
            <a:ext cx="12477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568785" y="3560347"/>
            <a:ext cx="2039654" cy="139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3385912" y="3620483"/>
            <a:ext cx="1687910" cy="139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557839" y="1342039"/>
            <a:ext cx="1607510" cy="46166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EB54E9"/>
                </a:solidFill>
                <a:latin typeface="Times New Roman" pitchFamily="18" charset="0"/>
                <a:cs typeface="Times New Roman" pitchFamily="18" charset="0"/>
              </a:rPr>
              <a:t>Tổng có</a:t>
            </a:r>
            <a:endParaRPr lang="en-US" sz="2400" b="1" dirty="0">
              <a:solidFill>
                <a:srgbClr val="EB54E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45074" y="4197766"/>
            <a:ext cx="2430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Giá trị 1 phần</a:t>
            </a:r>
            <a:endParaRPr lang="en-US" sz="24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0798" y="4607016"/>
            <a:ext cx="1323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 phần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4" name="Straight Arrow Connector 23"/>
          <p:cNvCxnSpPr>
            <a:cxnSpLocks/>
          </p:cNvCxnSpPr>
          <p:nvPr/>
        </p:nvCxnSpPr>
        <p:spPr>
          <a:xfrm flipH="1" flipV="1">
            <a:off x="2727431" y="1834159"/>
            <a:ext cx="451075" cy="375766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cxnSpLocks/>
          </p:cNvCxnSpPr>
          <p:nvPr/>
        </p:nvCxnSpPr>
        <p:spPr>
          <a:xfrm>
            <a:off x="3946014" y="3583809"/>
            <a:ext cx="680689" cy="676299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cxnSpLocks/>
          </p:cNvCxnSpPr>
          <p:nvPr/>
        </p:nvCxnSpPr>
        <p:spPr>
          <a:xfrm flipH="1">
            <a:off x="591886" y="3649711"/>
            <a:ext cx="742417" cy="1013762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223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9" grpId="0"/>
      <p:bldP spid="20" grpId="0" animBg="1"/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FD22F3C8-E61D-C24B-89DB-656139B0AB9C}"/>
              </a:ext>
            </a:extLst>
          </p:cNvPr>
          <p:cNvGrpSpPr/>
          <p:nvPr/>
        </p:nvGrpSpPr>
        <p:grpSpPr>
          <a:xfrm>
            <a:off x="0" y="1331210"/>
            <a:ext cx="12037511" cy="5407793"/>
            <a:chOff x="875071" y="1262442"/>
            <a:chExt cx="10441858" cy="4703765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8AA664C-86C5-3E42-9392-09A22BE8E402}"/>
                </a:ext>
              </a:extLst>
            </p:cNvPr>
            <p:cNvGrpSpPr/>
            <p:nvPr/>
          </p:nvGrpSpPr>
          <p:grpSpPr>
            <a:xfrm>
              <a:off x="875071" y="1262442"/>
              <a:ext cx="10441858" cy="4703765"/>
              <a:chOff x="875071" y="1262442"/>
              <a:chExt cx="10441858" cy="470376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23E09133-4E28-1645-A29E-A9B9334C16B5}"/>
                  </a:ext>
                </a:extLst>
              </p:cNvPr>
              <p:cNvGrpSpPr/>
              <p:nvPr/>
            </p:nvGrpSpPr>
            <p:grpSpPr>
              <a:xfrm>
                <a:off x="875071" y="1262442"/>
                <a:ext cx="10441858" cy="4703765"/>
                <a:chOff x="875071" y="1262442"/>
                <a:chExt cx="10441858" cy="4703765"/>
              </a:xfrm>
            </p:grpSpPr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7486BAF9-78EF-A648-8105-7A4DB29ECF22}"/>
                    </a:ext>
                  </a:extLst>
                </p:cNvPr>
                <p:cNvGrpSpPr/>
                <p:nvPr/>
              </p:nvGrpSpPr>
              <p:grpSpPr>
                <a:xfrm>
                  <a:off x="875071" y="1262442"/>
                  <a:ext cx="10441858" cy="4703765"/>
                  <a:chOff x="875071" y="1262442"/>
                  <a:chExt cx="10441858" cy="4703765"/>
                </a:xfrm>
              </p:grpSpPr>
              <p:pic>
                <p:nvPicPr>
                  <p:cNvPr id="7" name="Picture 6">
                    <a:extLst>
                      <a:ext uri="{FF2B5EF4-FFF2-40B4-BE49-F238E27FC236}">
                        <a16:creationId xmlns:a16="http://schemas.microsoft.com/office/drawing/2014/main" id="{BE0F90A3-5907-714C-873D-7A98FC85156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clrChange>
                      <a:clrFrom>
                        <a:srgbClr val="FFFFFC"/>
                      </a:clrFrom>
                      <a:clrTo>
                        <a:srgbClr val="FFFFFC">
                          <a:alpha val="0"/>
                        </a:srgbClr>
                      </a:clrTo>
                    </a:clrChang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sharpenSoften amount="52000"/>
                            </a14:imgEffect>
                            <a14:imgEffect>
                              <a14:colorTemperature colorTemp="7200"/>
                            </a14:imgEffect>
                            <a14:imgEffect>
                              <a14:saturation sat="200000"/>
                            </a14:imgEffect>
                            <a14:imgEffect>
                              <a14:brightnessContrast bright="4000" contrast="5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75071" y="1262442"/>
                    <a:ext cx="10441858" cy="4703765"/>
                  </a:xfrm>
                  <a:prstGeom prst="rect">
                    <a:avLst/>
                  </a:prstGeom>
                </p:spPr>
              </p:pic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4ECA41DF-8A96-1F49-B3EF-8B9D46CC4ACB}"/>
                      </a:ext>
                    </a:extLst>
                  </p:cNvPr>
                  <p:cNvSpPr/>
                  <p:nvPr/>
                </p:nvSpPr>
                <p:spPr>
                  <a:xfrm>
                    <a:off x="4599247" y="2358567"/>
                    <a:ext cx="1063929" cy="1103307"/>
                  </a:xfrm>
                  <a:custGeom>
                    <a:avLst/>
                    <a:gdLst>
                      <a:gd name="connsiteX0" fmla="*/ 83138 w 1142882"/>
                      <a:gd name="connsiteY0" fmla="*/ 532881 h 1091215"/>
                      <a:gd name="connsiteX1" fmla="*/ 68389 w 1142882"/>
                      <a:gd name="connsiteY1" fmla="*/ 1063823 h 1091215"/>
                      <a:gd name="connsiteX2" fmla="*/ 540338 w 1142882"/>
                      <a:gd name="connsiteY2" fmla="*/ 945836 h 1091215"/>
                      <a:gd name="connsiteX3" fmla="*/ 1100776 w 1142882"/>
                      <a:gd name="connsiteY3" fmla="*/ 355901 h 1091215"/>
                      <a:gd name="connsiteX4" fmla="*/ 1071280 w 1142882"/>
                      <a:gd name="connsiteY4" fmla="*/ 16688 h 1091215"/>
                      <a:gd name="connsiteX5" fmla="*/ 820557 w 1142882"/>
                      <a:gd name="connsiteY5" fmla="*/ 105178 h 1091215"/>
                      <a:gd name="connsiteX6" fmla="*/ 83138 w 1142882"/>
                      <a:gd name="connsiteY6" fmla="*/ 532881 h 1091215"/>
                      <a:gd name="connsiteX0" fmla="*/ 61837 w 1121581"/>
                      <a:gd name="connsiteY0" fmla="*/ 532881 h 1091215"/>
                      <a:gd name="connsiteX1" fmla="*/ 47088 w 1121581"/>
                      <a:gd name="connsiteY1" fmla="*/ 1063823 h 1091215"/>
                      <a:gd name="connsiteX2" fmla="*/ 519037 w 1121581"/>
                      <a:gd name="connsiteY2" fmla="*/ 945836 h 1091215"/>
                      <a:gd name="connsiteX3" fmla="*/ 1079475 w 1121581"/>
                      <a:gd name="connsiteY3" fmla="*/ 355901 h 1091215"/>
                      <a:gd name="connsiteX4" fmla="*/ 1049979 w 1121581"/>
                      <a:gd name="connsiteY4" fmla="*/ 16688 h 1091215"/>
                      <a:gd name="connsiteX5" fmla="*/ 799256 w 1121581"/>
                      <a:gd name="connsiteY5" fmla="*/ 105178 h 1091215"/>
                      <a:gd name="connsiteX6" fmla="*/ 61837 w 1121581"/>
                      <a:gd name="connsiteY6" fmla="*/ 532881 h 1091215"/>
                      <a:gd name="connsiteX0" fmla="*/ 49715 w 1109459"/>
                      <a:gd name="connsiteY0" fmla="*/ 532881 h 1091215"/>
                      <a:gd name="connsiteX1" fmla="*/ 34966 w 1109459"/>
                      <a:gd name="connsiteY1" fmla="*/ 1063823 h 1091215"/>
                      <a:gd name="connsiteX2" fmla="*/ 506915 w 1109459"/>
                      <a:gd name="connsiteY2" fmla="*/ 945836 h 1091215"/>
                      <a:gd name="connsiteX3" fmla="*/ 1067353 w 1109459"/>
                      <a:gd name="connsiteY3" fmla="*/ 355901 h 1091215"/>
                      <a:gd name="connsiteX4" fmla="*/ 1037857 w 1109459"/>
                      <a:gd name="connsiteY4" fmla="*/ 16688 h 1091215"/>
                      <a:gd name="connsiteX5" fmla="*/ 787134 w 1109459"/>
                      <a:gd name="connsiteY5" fmla="*/ 105178 h 1091215"/>
                      <a:gd name="connsiteX6" fmla="*/ 49715 w 1109459"/>
                      <a:gd name="connsiteY6" fmla="*/ 532881 h 1091215"/>
                      <a:gd name="connsiteX0" fmla="*/ 16998 w 1076742"/>
                      <a:gd name="connsiteY0" fmla="*/ 532881 h 1104070"/>
                      <a:gd name="connsiteX1" fmla="*/ 2249 w 1076742"/>
                      <a:gd name="connsiteY1" fmla="*/ 1063823 h 1104070"/>
                      <a:gd name="connsiteX2" fmla="*/ 474198 w 1076742"/>
                      <a:gd name="connsiteY2" fmla="*/ 945836 h 1104070"/>
                      <a:gd name="connsiteX3" fmla="*/ 1034636 w 1076742"/>
                      <a:gd name="connsiteY3" fmla="*/ 355901 h 1104070"/>
                      <a:gd name="connsiteX4" fmla="*/ 1005140 w 1076742"/>
                      <a:gd name="connsiteY4" fmla="*/ 16688 h 1104070"/>
                      <a:gd name="connsiteX5" fmla="*/ 754417 w 1076742"/>
                      <a:gd name="connsiteY5" fmla="*/ 105178 h 1104070"/>
                      <a:gd name="connsiteX6" fmla="*/ 16998 w 1076742"/>
                      <a:gd name="connsiteY6" fmla="*/ 532881 h 1104070"/>
                      <a:gd name="connsiteX0" fmla="*/ 16998 w 1063929"/>
                      <a:gd name="connsiteY0" fmla="*/ 532118 h 1103307"/>
                      <a:gd name="connsiteX1" fmla="*/ 2249 w 1063929"/>
                      <a:gd name="connsiteY1" fmla="*/ 1063060 h 1103307"/>
                      <a:gd name="connsiteX2" fmla="*/ 474198 w 1063929"/>
                      <a:gd name="connsiteY2" fmla="*/ 945073 h 1103307"/>
                      <a:gd name="connsiteX3" fmla="*/ 1034636 w 1063929"/>
                      <a:gd name="connsiteY3" fmla="*/ 355138 h 1103307"/>
                      <a:gd name="connsiteX4" fmla="*/ 960895 w 1063929"/>
                      <a:gd name="connsiteY4" fmla="*/ 15925 h 1103307"/>
                      <a:gd name="connsiteX5" fmla="*/ 754417 w 1063929"/>
                      <a:gd name="connsiteY5" fmla="*/ 104415 h 1103307"/>
                      <a:gd name="connsiteX6" fmla="*/ 16998 w 1063929"/>
                      <a:gd name="connsiteY6" fmla="*/ 532118 h 11033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63929" h="1103307">
                        <a:moveTo>
                          <a:pt x="16998" y="532118"/>
                        </a:moveTo>
                        <a:cubicBezTo>
                          <a:pt x="-5124" y="706641"/>
                          <a:pt x="-209" y="964737"/>
                          <a:pt x="2249" y="1063060"/>
                        </a:cubicBezTo>
                        <a:cubicBezTo>
                          <a:pt x="4707" y="1161383"/>
                          <a:pt x="302134" y="1063060"/>
                          <a:pt x="474198" y="945073"/>
                        </a:cubicBezTo>
                        <a:cubicBezTo>
                          <a:pt x="646262" y="827086"/>
                          <a:pt x="953520" y="509996"/>
                          <a:pt x="1034636" y="355138"/>
                        </a:cubicBezTo>
                        <a:cubicBezTo>
                          <a:pt x="1115752" y="200280"/>
                          <a:pt x="1007598" y="57712"/>
                          <a:pt x="960895" y="15925"/>
                        </a:cubicBezTo>
                        <a:cubicBezTo>
                          <a:pt x="914192" y="-25862"/>
                          <a:pt x="911733" y="18383"/>
                          <a:pt x="754417" y="104415"/>
                        </a:cubicBezTo>
                        <a:cubicBezTo>
                          <a:pt x="597101" y="190447"/>
                          <a:pt x="39120" y="357595"/>
                          <a:pt x="16998" y="532118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x-none">
                      <a:solidFill>
                        <a:prstClr val="white"/>
                      </a:solidFill>
                    </a:endParaRPr>
                  </a:p>
                </p:txBody>
              </p:sp>
            </p:grp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CF29793F-9D4B-404D-96F0-CF055461396C}"/>
                    </a:ext>
                  </a:extLst>
                </p:cNvPr>
                <p:cNvSpPr txBox="1"/>
                <p:nvPr/>
              </p:nvSpPr>
              <p:spPr>
                <a:xfrm>
                  <a:off x="1740722" y="2787074"/>
                  <a:ext cx="2719510" cy="461665"/>
                </a:xfrm>
                <a:prstGeom prst="rect">
                  <a:avLst/>
                </a:prstGeom>
                <a:solidFill>
                  <a:srgbClr val="EBA27A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vi-VN" sz="2400" dirty="0">
                      <a:solidFill>
                        <a:srgbClr val="002060"/>
                      </a:solidFill>
                    </a:rPr>
                    <a:t>40: 5 = ?</a:t>
                  </a:r>
                  <a:endParaRPr lang="x-none" sz="2400" dirty="0">
                    <a:solidFill>
                      <a:srgbClr val="002060"/>
                    </a:solidFill>
                  </a:endParaRPr>
                </a:p>
              </p:txBody>
            </p:sp>
          </p:grp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D8ED6AF-694B-7A41-9674-5E1FC307C092}"/>
                  </a:ext>
                </a:extLst>
              </p:cNvPr>
              <p:cNvSpPr txBox="1"/>
              <p:nvPr/>
            </p:nvSpPr>
            <p:spPr>
              <a:xfrm>
                <a:off x="7403628" y="2895473"/>
                <a:ext cx="2684269" cy="461665"/>
              </a:xfrm>
              <a:prstGeom prst="rect">
                <a:avLst/>
              </a:prstGeom>
              <a:solidFill>
                <a:srgbClr val="EBA27A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400" dirty="0">
                    <a:solidFill>
                      <a:prstClr val="black"/>
                    </a:solidFill>
                  </a:rPr>
                  <a:t> 35 : 5 = ?</a:t>
                </a:r>
                <a:endParaRPr lang="x-none" sz="24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BCDC7A7-5A8F-2449-A160-E024AA84B9DB}"/>
                  </a:ext>
                </a:extLst>
              </p:cNvPr>
              <p:cNvSpPr txBox="1"/>
              <p:nvPr/>
            </p:nvSpPr>
            <p:spPr>
              <a:xfrm>
                <a:off x="2020323" y="5128848"/>
                <a:ext cx="2780276" cy="461665"/>
              </a:xfrm>
              <a:prstGeom prst="rect">
                <a:avLst/>
              </a:prstGeom>
              <a:solidFill>
                <a:srgbClr val="F9CB84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400" dirty="0">
                    <a:solidFill>
                      <a:srgbClr val="002060"/>
                    </a:solidFill>
                  </a:rPr>
                  <a:t>20 : 5 = ?</a:t>
                </a:r>
                <a:endParaRPr lang="x-none" sz="2400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310C5A8-B1B4-AE47-A9FE-CD1CC49F4D02}"/>
                  </a:ext>
                </a:extLst>
              </p:cNvPr>
              <p:cNvSpPr txBox="1"/>
              <p:nvPr/>
            </p:nvSpPr>
            <p:spPr>
              <a:xfrm>
                <a:off x="7848273" y="5081247"/>
                <a:ext cx="2684269" cy="461665"/>
              </a:xfrm>
              <a:prstGeom prst="rect">
                <a:avLst/>
              </a:prstGeom>
              <a:solidFill>
                <a:srgbClr val="F9CB84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400" dirty="0">
                    <a:solidFill>
                      <a:prstClr val="black"/>
                    </a:solidFill>
                  </a:rPr>
                  <a:t>15 : 5 = ?</a:t>
                </a:r>
                <a:endParaRPr lang="x-none" sz="2400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A6D378F-BA73-9247-A01E-4B59BF6478DD}"/>
                </a:ext>
              </a:extLst>
            </p:cNvPr>
            <p:cNvGrpSpPr/>
            <p:nvPr/>
          </p:nvGrpSpPr>
          <p:grpSpPr>
            <a:xfrm>
              <a:off x="5619648" y="1963373"/>
              <a:ext cx="713236" cy="584775"/>
              <a:chOff x="5619648" y="1963373"/>
              <a:chExt cx="713236" cy="584775"/>
            </a:xfrm>
          </p:grpSpPr>
          <p:sp>
            <p:nvSpPr>
              <p:cNvPr id="35" name="Rounded Rectangle 34">
                <a:extLst>
                  <a:ext uri="{FF2B5EF4-FFF2-40B4-BE49-F238E27FC236}">
                    <a16:creationId xmlns:a16="http://schemas.microsoft.com/office/drawing/2014/main" id="{FE5D8969-0F24-794A-BCF8-F625C50B7D0E}"/>
                  </a:ext>
                </a:extLst>
              </p:cNvPr>
              <p:cNvSpPr/>
              <p:nvPr/>
            </p:nvSpPr>
            <p:spPr>
              <a:xfrm>
                <a:off x="5663176" y="2071363"/>
                <a:ext cx="604889" cy="372076"/>
              </a:xfrm>
              <a:prstGeom prst="roundRect">
                <a:avLst/>
              </a:prstGeom>
              <a:solidFill>
                <a:srgbClr val="F3943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202C1BF-B7B9-184F-832A-017C6A22BE36}"/>
                  </a:ext>
                </a:extLst>
              </p:cNvPr>
              <p:cNvSpPr txBox="1"/>
              <p:nvPr/>
            </p:nvSpPr>
            <p:spPr>
              <a:xfrm>
                <a:off x="5619648" y="1963373"/>
                <a:ext cx="71323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 b="1" dirty="0">
                    <a:ln w="19050">
                      <a:solidFill>
                        <a:prstClr val="white"/>
                      </a:solidFill>
                    </a:ln>
                  </a:rPr>
                  <a:t>8</a:t>
                </a:r>
                <a:endParaRPr lang="x-none" sz="3200" b="1" dirty="0">
                  <a:ln w="19050">
                    <a:solidFill>
                      <a:prstClr val="white"/>
                    </a:solidFill>
                  </a:ln>
                </a:endParaRP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03100023-AD25-2F4C-AE42-DEF5907E8A65}"/>
                </a:ext>
              </a:extLst>
            </p:cNvPr>
            <p:cNvGrpSpPr/>
            <p:nvPr/>
          </p:nvGrpSpPr>
          <p:grpSpPr>
            <a:xfrm>
              <a:off x="5774654" y="2956351"/>
              <a:ext cx="713236" cy="584775"/>
              <a:chOff x="5619648" y="1963373"/>
              <a:chExt cx="713236" cy="584775"/>
            </a:xfrm>
          </p:grpSpPr>
          <p:sp>
            <p:nvSpPr>
              <p:cNvPr id="38" name="Rounded Rectangle 37">
                <a:extLst>
                  <a:ext uri="{FF2B5EF4-FFF2-40B4-BE49-F238E27FC236}">
                    <a16:creationId xmlns:a16="http://schemas.microsoft.com/office/drawing/2014/main" id="{B509F19C-B26C-8747-8477-0155CBA7CDF1}"/>
                  </a:ext>
                </a:extLst>
              </p:cNvPr>
              <p:cNvSpPr/>
              <p:nvPr/>
            </p:nvSpPr>
            <p:spPr>
              <a:xfrm>
                <a:off x="5663176" y="2071363"/>
                <a:ext cx="604889" cy="372076"/>
              </a:xfrm>
              <a:prstGeom prst="roundRect">
                <a:avLst/>
              </a:prstGeom>
              <a:solidFill>
                <a:srgbClr val="F3943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C9230A6-7BBB-1344-B301-AA0160F5A518}"/>
                  </a:ext>
                </a:extLst>
              </p:cNvPr>
              <p:cNvSpPr txBox="1"/>
              <p:nvPr/>
            </p:nvSpPr>
            <p:spPr>
              <a:xfrm>
                <a:off x="5619648" y="1963373"/>
                <a:ext cx="71323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 b="1" dirty="0">
                    <a:ln w="19050">
                      <a:solidFill>
                        <a:prstClr val="white"/>
                      </a:solidFill>
                    </a:ln>
                    <a:solidFill>
                      <a:prstClr val="black"/>
                    </a:solidFill>
                  </a:rPr>
                  <a:t>3</a:t>
                </a:r>
                <a:endParaRPr lang="x-none" sz="3200" b="1" dirty="0">
                  <a:ln w="19050">
                    <a:solidFill>
                      <a:prstClr val="white"/>
                    </a:solidFill>
                  </a:ln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A5BB7CA2-16B1-184C-B1E2-9084FE83F392}"/>
                </a:ext>
              </a:extLst>
            </p:cNvPr>
            <p:cNvGrpSpPr/>
            <p:nvPr/>
          </p:nvGrpSpPr>
          <p:grpSpPr>
            <a:xfrm>
              <a:off x="5247954" y="3836292"/>
              <a:ext cx="713236" cy="584775"/>
              <a:chOff x="5619648" y="1963373"/>
              <a:chExt cx="713236" cy="584775"/>
            </a:xfrm>
          </p:grpSpPr>
          <p:sp>
            <p:nvSpPr>
              <p:cNvPr id="41" name="Rounded Rectangle 40">
                <a:extLst>
                  <a:ext uri="{FF2B5EF4-FFF2-40B4-BE49-F238E27FC236}">
                    <a16:creationId xmlns:a16="http://schemas.microsoft.com/office/drawing/2014/main" id="{F671E96D-8CD7-F94C-9B95-6D1FBB5E4444}"/>
                  </a:ext>
                </a:extLst>
              </p:cNvPr>
              <p:cNvSpPr/>
              <p:nvPr/>
            </p:nvSpPr>
            <p:spPr>
              <a:xfrm>
                <a:off x="5663176" y="2071363"/>
                <a:ext cx="604889" cy="372076"/>
              </a:xfrm>
              <a:prstGeom prst="roundRect">
                <a:avLst/>
              </a:prstGeom>
              <a:solidFill>
                <a:srgbClr val="F3943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>
                  <a:solidFill>
                    <a:prstClr val="white"/>
                  </a:solidFill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B8629D3-352B-1241-B12F-13FCA97A1FFE}"/>
                  </a:ext>
                </a:extLst>
              </p:cNvPr>
              <p:cNvSpPr txBox="1"/>
              <p:nvPr/>
            </p:nvSpPr>
            <p:spPr>
              <a:xfrm>
                <a:off x="5619648" y="1963373"/>
                <a:ext cx="71323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 b="1" dirty="0">
                    <a:ln w="19050">
                      <a:solidFill>
                        <a:prstClr val="white"/>
                      </a:solidFill>
                    </a:ln>
                    <a:solidFill>
                      <a:srgbClr val="EB54E9"/>
                    </a:solidFill>
                  </a:rPr>
                  <a:t>  7</a:t>
                </a:r>
                <a:endParaRPr lang="x-none" sz="3200" b="1" dirty="0">
                  <a:ln w="19050">
                    <a:solidFill>
                      <a:prstClr val="white"/>
                    </a:solidFill>
                  </a:ln>
                  <a:solidFill>
                    <a:srgbClr val="EB54E9"/>
                  </a:solidFill>
                </a:endParaRP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F59643B5-797B-374E-BEA5-034719FF60C9}"/>
                </a:ext>
              </a:extLst>
            </p:cNvPr>
            <p:cNvGrpSpPr/>
            <p:nvPr/>
          </p:nvGrpSpPr>
          <p:grpSpPr>
            <a:xfrm>
              <a:off x="5749975" y="4854799"/>
              <a:ext cx="713236" cy="584775"/>
              <a:chOff x="5619648" y="1963373"/>
              <a:chExt cx="713236" cy="584775"/>
            </a:xfrm>
          </p:grpSpPr>
          <p:sp>
            <p:nvSpPr>
              <p:cNvPr id="44" name="Rounded Rectangle 43">
                <a:extLst>
                  <a:ext uri="{FF2B5EF4-FFF2-40B4-BE49-F238E27FC236}">
                    <a16:creationId xmlns:a16="http://schemas.microsoft.com/office/drawing/2014/main" id="{23B0B74C-C682-0245-B13C-0BB00F259E9A}"/>
                  </a:ext>
                </a:extLst>
              </p:cNvPr>
              <p:cNvSpPr/>
              <p:nvPr/>
            </p:nvSpPr>
            <p:spPr>
              <a:xfrm>
                <a:off x="5663176" y="2071363"/>
                <a:ext cx="604889" cy="372076"/>
              </a:xfrm>
              <a:prstGeom prst="roundRect">
                <a:avLst/>
              </a:prstGeom>
              <a:solidFill>
                <a:srgbClr val="F3943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A0F01ACA-866C-6F44-8279-A3A5EB064805}"/>
                  </a:ext>
                </a:extLst>
              </p:cNvPr>
              <p:cNvSpPr txBox="1"/>
              <p:nvPr/>
            </p:nvSpPr>
            <p:spPr>
              <a:xfrm>
                <a:off x="5619648" y="1963373"/>
                <a:ext cx="71323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 b="1" dirty="0">
                    <a:ln w="19050">
                      <a:solidFill>
                        <a:prstClr val="white"/>
                      </a:solidFill>
                    </a:ln>
                    <a:solidFill>
                      <a:srgbClr val="00B050"/>
                    </a:solidFill>
                  </a:rPr>
                  <a:t>4</a:t>
                </a:r>
                <a:endParaRPr lang="x-none" sz="3200" b="1" dirty="0">
                  <a:ln w="19050">
                    <a:solidFill>
                      <a:prstClr val="white"/>
                    </a:solidFill>
                  </a:ln>
                  <a:solidFill>
                    <a:srgbClr val="00B050"/>
                  </a:solidFill>
                </a:endParaRPr>
              </a:p>
            </p:txBody>
          </p: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1AC9D9D-52B3-B043-BD1A-99039CC75FC5}"/>
              </a:ext>
            </a:extLst>
          </p:cNvPr>
          <p:cNvSpPr txBox="1"/>
          <p:nvPr/>
        </p:nvSpPr>
        <p:spPr>
          <a:xfrm>
            <a:off x="1018311" y="370413"/>
            <a:ext cx="9697340" cy="1015659"/>
          </a:xfrm>
          <a:prstGeom prst="rect">
            <a:avLst/>
          </a:prstGeom>
          <a:noFill/>
        </p:spPr>
        <p:txBody>
          <a:bodyPr wrap="square" lIns="91410" tIns="45718" rIns="91410" bIns="45718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x-none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cà rốt cho thỏ.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92E4673-F70F-7545-96D1-E3B584F5C65C}"/>
              </a:ext>
            </a:extLst>
          </p:cNvPr>
          <p:cNvGrpSpPr/>
          <p:nvPr/>
        </p:nvGrpSpPr>
        <p:grpSpPr>
          <a:xfrm>
            <a:off x="4690105" y="5350286"/>
            <a:ext cx="1152233" cy="405887"/>
            <a:chOff x="6740013" y="3500284"/>
            <a:chExt cx="837727" cy="169114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1D2101B-C7A9-1F46-BBCA-811DB89A0ADF}"/>
                </a:ext>
              </a:extLst>
            </p:cNvPr>
            <p:cNvSpPr/>
            <p:nvPr/>
          </p:nvSpPr>
          <p:spPr>
            <a:xfrm>
              <a:off x="6740013" y="5102942"/>
              <a:ext cx="103239" cy="8849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solidFill>
                  <a:prstClr val="white"/>
                </a:solidFill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C848A4E-1020-1744-8EC2-88604283ECC0}"/>
                </a:ext>
              </a:extLst>
            </p:cNvPr>
            <p:cNvSpPr/>
            <p:nvPr/>
          </p:nvSpPr>
          <p:spPr>
            <a:xfrm>
              <a:off x="7452850" y="3500284"/>
              <a:ext cx="103239" cy="8849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solidFill>
                  <a:prstClr val="white"/>
                </a:solidFill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47BAB3C-ECF8-C048-98F3-BE900FC2467B}"/>
                </a:ext>
              </a:extLst>
            </p:cNvPr>
            <p:cNvSpPr/>
            <p:nvPr/>
          </p:nvSpPr>
          <p:spPr>
            <a:xfrm>
              <a:off x="6799005" y="3524865"/>
              <a:ext cx="778735" cy="1622322"/>
            </a:xfrm>
            <a:custGeom>
              <a:avLst/>
              <a:gdLst>
                <a:gd name="connsiteX0" fmla="*/ 0 w 886774"/>
                <a:gd name="connsiteY0" fmla="*/ 1622322 h 1622322"/>
                <a:gd name="connsiteX1" fmla="*/ 265471 w 886774"/>
                <a:gd name="connsiteY1" fmla="*/ 1489587 h 1622322"/>
                <a:gd name="connsiteX2" fmla="*/ 589936 w 886774"/>
                <a:gd name="connsiteY2" fmla="*/ 1209367 h 1622322"/>
                <a:gd name="connsiteX3" fmla="*/ 884904 w 886774"/>
                <a:gd name="connsiteY3" fmla="*/ 693174 h 1622322"/>
                <a:gd name="connsiteX4" fmla="*/ 693175 w 886774"/>
                <a:gd name="connsiteY4" fmla="*/ 0 h 1622322"/>
                <a:gd name="connsiteX0" fmla="*/ 0 w 815656"/>
                <a:gd name="connsiteY0" fmla="*/ 1622322 h 1622322"/>
                <a:gd name="connsiteX1" fmla="*/ 265471 w 815656"/>
                <a:gd name="connsiteY1" fmla="*/ 1489587 h 1622322"/>
                <a:gd name="connsiteX2" fmla="*/ 589936 w 815656"/>
                <a:gd name="connsiteY2" fmla="*/ 1209367 h 1622322"/>
                <a:gd name="connsiteX3" fmla="*/ 811163 w 815656"/>
                <a:gd name="connsiteY3" fmla="*/ 707922 h 1622322"/>
                <a:gd name="connsiteX4" fmla="*/ 693175 w 815656"/>
                <a:gd name="connsiteY4" fmla="*/ 0 h 1622322"/>
                <a:gd name="connsiteX0" fmla="*/ 0 w 815656"/>
                <a:gd name="connsiteY0" fmla="*/ 1622322 h 1622322"/>
                <a:gd name="connsiteX1" fmla="*/ 589936 w 815656"/>
                <a:gd name="connsiteY1" fmla="*/ 1209367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815656"/>
                <a:gd name="connsiteY0" fmla="*/ 1622322 h 1622322"/>
                <a:gd name="connsiteX1" fmla="*/ 530943 w 815656"/>
                <a:gd name="connsiteY1" fmla="*/ 1224115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778735"/>
                <a:gd name="connsiteY0" fmla="*/ 1622322 h 1622322"/>
                <a:gd name="connsiteX1" fmla="*/ 530943 w 778735"/>
                <a:gd name="connsiteY1" fmla="*/ 1224115 h 1622322"/>
                <a:gd name="connsiteX2" fmla="*/ 766918 w 778735"/>
                <a:gd name="connsiteY2" fmla="*/ 648928 h 1622322"/>
                <a:gd name="connsiteX3" fmla="*/ 693175 w 778735"/>
                <a:gd name="connsiteY3" fmla="*/ 0 h 162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8735" h="1622322">
                  <a:moveTo>
                    <a:pt x="0" y="1622322"/>
                  </a:moveTo>
                  <a:cubicBezTo>
                    <a:pt x="122903" y="1536290"/>
                    <a:pt x="403123" y="1386347"/>
                    <a:pt x="530943" y="1224115"/>
                  </a:cubicBezTo>
                  <a:cubicBezTo>
                    <a:pt x="658763" y="1061883"/>
                    <a:pt x="749712" y="850489"/>
                    <a:pt x="766918" y="648928"/>
                  </a:cubicBezTo>
                  <a:cubicBezTo>
                    <a:pt x="784125" y="447367"/>
                    <a:pt x="797643" y="245806"/>
                    <a:pt x="693175" y="0"/>
                  </a:cubicBezTo>
                </a:path>
              </a:pathLst>
            </a:custGeom>
            <a:ln w="28575">
              <a:solidFill>
                <a:srgbClr val="00B05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x-none">
                <a:solidFill>
                  <a:prstClr val="black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7A71A1C-40D3-B545-B345-048BB0FB5614}"/>
              </a:ext>
            </a:extLst>
          </p:cNvPr>
          <p:cNvGrpSpPr/>
          <p:nvPr/>
        </p:nvGrpSpPr>
        <p:grpSpPr>
          <a:xfrm rot="5671253" flipH="1">
            <a:off x="6314042" y="3115945"/>
            <a:ext cx="1011028" cy="1350431"/>
            <a:chOff x="6740013" y="3500284"/>
            <a:chExt cx="837727" cy="1691148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04728A9-2509-D745-BC18-1046D319EF57}"/>
                </a:ext>
              </a:extLst>
            </p:cNvPr>
            <p:cNvSpPr/>
            <p:nvPr/>
          </p:nvSpPr>
          <p:spPr>
            <a:xfrm>
              <a:off x="6740013" y="5102942"/>
              <a:ext cx="103239" cy="8849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solidFill>
                  <a:prstClr val="white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715F39E-5E3C-CE4B-8E74-A5D3156DA7D2}"/>
                </a:ext>
              </a:extLst>
            </p:cNvPr>
            <p:cNvSpPr/>
            <p:nvPr/>
          </p:nvSpPr>
          <p:spPr>
            <a:xfrm>
              <a:off x="7452850" y="3500284"/>
              <a:ext cx="103239" cy="8849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solidFill>
                  <a:prstClr val="white"/>
                </a:solidFill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473A0A7A-E270-B540-AAB9-4D94C41B953F}"/>
                </a:ext>
              </a:extLst>
            </p:cNvPr>
            <p:cNvSpPr/>
            <p:nvPr/>
          </p:nvSpPr>
          <p:spPr>
            <a:xfrm>
              <a:off x="6799005" y="3524865"/>
              <a:ext cx="778735" cy="1622322"/>
            </a:xfrm>
            <a:custGeom>
              <a:avLst/>
              <a:gdLst>
                <a:gd name="connsiteX0" fmla="*/ 0 w 886774"/>
                <a:gd name="connsiteY0" fmla="*/ 1622322 h 1622322"/>
                <a:gd name="connsiteX1" fmla="*/ 265471 w 886774"/>
                <a:gd name="connsiteY1" fmla="*/ 1489587 h 1622322"/>
                <a:gd name="connsiteX2" fmla="*/ 589936 w 886774"/>
                <a:gd name="connsiteY2" fmla="*/ 1209367 h 1622322"/>
                <a:gd name="connsiteX3" fmla="*/ 884904 w 886774"/>
                <a:gd name="connsiteY3" fmla="*/ 693174 h 1622322"/>
                <a:gd name="connsiteX4" fmla="*/ 693175 w 886774"/>
                <a:gd name="connsiteY4" fmla="*/ 0 h 1622322"/>
                <a:gd name="connsiteX0" fmla="*/ 0 w 815656"/>
                <a:gd name="connsiteY0" fmla="*/ 1622322 h 1622322"/>
                <a:gd name="connsiteX1" fmla="*/ 265471 w 815656"/>
                <a:gd name="connsiteY1" fmla="*/ 1489587 h 1622322"/>
                <a:gd name="connsiteX2" fmla="*/ 589936 w 815656"/>
                <a:gd name="connsiteY2" fmla="*/ 1209367 h 1622322"/>
                <a:gd name="connsiteX3" fmla="*/ 811163 w 815656"/>
                <a:gd name="connsiteY3" fmla="*/ 707922 h 1622322"/>
                <a:gd name="connsiteX4" fmla="*/ 693175 w 815656"/>
                <a:gd name="connsiteY4" fmla="*/ 0 h 1622322"/>
                <a:gd name="connsiteX0" fmla="*/ 0 w 815656"/>
                <a:gd name="connsiteY0" fmla="*/ 1622322 h 1622322"/>
                <a:gd name="connsiteX1" fmla="*/ 589936 w 815656"/>
                <a:gd name="connsiteY1" fmla="*/ 1209367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815656"/>
                <a:gd name="connsiteY0" fmla="*/ 1622322 h 1622322"/>
                <a:gd name="connsiteX1" fmla="*/ 530943 w 815656"/>
                <a:gd name="connsiteY1" fmla="*/ 1224115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778735"/>
                <a:gd name="connsiteY0" fmla="*/ 1622322 h 1622322"/>
                <a:gd name="connsiteX1" fmla="*/ 530943 w 778735"/>
                <a:gd name="connsiteY1" fmla="*/ 1224115 h 1622322"/>
                <a:gd name="connsiteX2" fmla="*/ 766918 w 778735"/>
                <a:gd name="connsiteY2" fmla="*/ 648928 h 1622322"/>
                <a:gd name="connsiteX3" fmla="*/ 693175 w 778735"/>
                <a:gd name="connsiteY3" fmla="*/ 0 h 162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8735" h="1622322">
                  <a:moveTo>
                    <a:pt x="0" y="1622322"/>
                  </a:moveTo>
                  <a:cubicBezTo>
                    <a:pt x="122903" y="1536290"/>
                    <a:pt x="403123" y="1386347"/>
                    <a:pt x="530943" y="1224115"/>
                  </a:cubicBezTo>
                  <a:cubicBezTo>
                    <a:pt x="658763" y="1061883"/>
                    <a:pt x="749712" y="850489"/>
                    <a:pt x="766918" y="648928"/>
                  </a:cubicBezTo>
                  <a:cubicBezTo>
                    <a:pt x="784125" y="447367"/>
                    <a:pt x="797643" y="245806"/>
                    <a:pt x="693175" y="0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x-none">
                <a:solidFill>
                  <a:prstClr val="black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3BEAB17-3FD5-E640-9B25-6B1B4E722535}"/>
              </a:ext>
            </a:extLst>
          </p:cNvPr>
          <p:cNvGrpSpPr/>
          <p:nvPr/>
        </p:nvGrpSpPr>
        <p:grpSpPr>
          <a:xfrm rot="17317709" flipH="1" flipV="1">
            <a:off x="6402897" y="3279746"/>
            <a:ext cx="1536361" cy="1886527"/>
            <a:chOff x="6756372" y="3511287"/>
            <a:chExt cx="821368" cy="1656537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FCFDC3D-AE14-C846-B3BF-71820E2F3416}"/>
                </a:ext>
              </a:extLst>
            </p:cNvPr>
            <p:cNvSpPr/>
            <p:nvPr/>
          </p:nvSpPr>
          <p:spPr>
            <a:xfrm>
              <a:off x="6756372" y="5126542"/>
              <a:ext cx="70515" cy="41282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solidFill>
                  <a:prstClr val="white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CBD5290-0BA2-964D-9B56-9E29CDB63AC6}"/>
                </a:ext>
              </a:extLst>
            </p:cNvPr>
            <p:cNvSpPr/>
            <p:nvPr/>
          </p:nvSpPr>
          <p:spPr>
            <a:xfrm>
              <a:off x="7457543" y="3511287"/>
              <a:ext cx="93854" cy="66484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solidFill>
                  <a:prstClr val="white"/>
                </a:solidFill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7250FC1A-90BE-D04A-98A3-4037C1C58C58}"/>
                </a:ext>
              </a:extLst>
            </p:cNvPr>
            <p:cNvSpPr/>
            <p:nvPr/>
          </p:nvSpPr>
          <p:spPr>
            <a:xfrm>
              <a:off x="6799005" y="3524865"/>
              <a:ext cx="778735" cy="1622322"/>
            </a:xfrm>
            <a:custGeom>
              <a:avLst/>
              <a:gdLst>
                <a:gd name="connsiteX0" fmla="*/ 0 w 886774"/>
                <a:gd name="connsiteY0" fmla="*/ 1622322 h 1622322"/>
                <a:gd name="connsiteX1" fmla="*/ 265471 w 886774"/>
                <a:gd name="connsiteY1" fmla="*/ 1489587 h 1622322"/>
                <a:gd name="connsiteX2" fmla="*/ 589936 w 886774"/>
                <a:gd name="connsiteY2" fmla="*/ 1209367 h 1622322"/>
                <a:gd name="connsiteX3" fmla="*/ 884904 w 886774"/>
                <a:gd name="connsiteY3" fmla="*/ 693174 h 1622322"/>
                <a:gd name="connsiteX4" fmla="*/ 693175 w 886774"/>
                <a:gd name="connsiteY4" fmla="*/ 0 h 1622322"/>
                <a:gd name="connsiteX0" fmla="*/ 0 w 815656"/>
                <a:gd name="connsiteY0" fmla="*/ 1622322 h 1622322"/>
                <a:gd name="connsiteX1" fmla="*/ 265471 w 815656"/>
                <a:gd name="connsiteY1" fmla="*/ 1489587 h 1622322"/>
                <a:gd name="connsiteX2" fmla="*/ 589936 w 815656"/>
                <a:gd name="connsiteY2" fmla="*/ 1209367 h 1622322"/>
                <a:gd name="connsiteX3" fmla="*/ 811163 w 815656"/>
                <a:gd name="connsiteY3" fmla="*/ 707922 h 1622322"/>
                <a:gd name="connsiteX4" fmla="*/ 693175 w 815656"/>
                <a:gd name="connsiteY4" fmla="*/ 0 h 1622322"/>
                <a:gd name="connsiteX0" fmla="*/ 0 w 815656"/>
                <a:gd name="connsiteY0" fmla="*/ 1622322 h 1622322"/>
                <a:gd name="connsiteX1" fmla="*/ 589936 w 815656"/>
                <a:gd name="connsiteY1" fmla="*/ 1209367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815656"/>
                <a:gd name="connsiteY0" fmla="*/ 1622322 h 1622322"/>
                <a:gd name="connsiteX1" fmla="*/ 530943 w 815656"/>
                <a:gd name="connsiteY1" fmla="*/ 1224115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778735"/>
                <a:gd name="connsiteY0" fmla="*/ 1622322 h 1622322"/>
                <a:gd name="connsiteX1" fmla="*/ 530943 w 778735"/>
                <a:gd name="connsiteY1" fmla="*/ 1224115 h 1622322"/>
                <a:gd name="connsiteX2" fmla="*/ 766918 w 778735"/>
                <a:gd name="connsiteY2" fmla="*/ 648928 h 1622322"/>
                <a:gd name="connsiteX3" fmla="*/ 693175 w 778735"/>
                <a:gd name="connsiteY3" fmla="*/ 0 h 162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8735" h="1622322">
                  <a:moveTo>
                    <a:pt x="0" y="1622322"/>
                  </a:moveTo>
                  <a:cubicBezTo>
                    <a:pt x="122903" y="1536290"/>
                    <a:pt x="403123" y="1386347"/>
                    <a:pt x="530943" y="1224115"/>
                  </a:cubicBezTo>
                  <a:cubicBezTo>
                    <a:pt x="658763" y="1061883"/>
                    <a:pt x="749712" y="850489"/>
                    <a:pt x="766918" y="648928"/>
                  </a:cubicBezTo>
                  <a:cubicBezTo>
                    <a:pt x="784125" y="447367"/>
                    <a:pt x="797643" y="245806"/>
                    <a:pt x="693175" y="0"/>
                  </a:cubicBezTo>
                </a:path>
              </a:pathLst>
            </a:cu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x-none">
                <a:solidFill>
                  <a:prstClr val="black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AB86F66-400B-054E-802B-CADC4E7D0A81}"/>
              </a:ext>
            </a:extLst>
          </p:cNvPr>
          <p:cNvGrpSpPr/>
          <p:nvPr/>
        </p:nvGrpSpPr>
        <p:grpSpPr>
          <a:xfrm rot="16200000" flipH="1">
            <a:off x="4600771" y="2260347"/>
            <a:ext cx="920204" cy="1063932"/>
            <a:chOff x="6740013" y="3500284"/>
            <a:chExt cx="816076" cy="1691148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30D8574-8D17-2141-98FA-55E3C8ECAD0B}"/>
                </a:ext>
              </a:extLst>
            </p:cNvPr>
            <p:cNvSpPr/>
            <p:nvPr/>
          </p:nvSpPr>
          <p:spPr>
            <a:xfrm>
              <a:off x="6740013" y="5102942"/>
              <a:ext cx="103239" cy="8849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solidFill>
                  <a:prstClr val="white"/>
                </a:solidFill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370EF60-15EA-494E-917B-BE651E574642}"/>
                </a:ext>
              </a:extLst>
            </p:cNvPr>
            <p:cNvSpPr/>
            <p:nvPr/>
          </p:nvSpPr>
          <p:spPr>
            <a:xfrm>
              <a:off x="7452850" y="3500284"/>
              <a:ext cx="103239" cy="8849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solidFill>
                  <a:prstClr val="white"/>
                </a:solidFill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100B5E3F-B3F6-E140-BBCE-64E6F42AE25B}"/>
                </a:ext>
              </a:extLst>
            </p:cNvPr>
            <p:cNvSpPr/>
            <p:nvPr/>
          </p:nvSpPr>
          <p:spPr>
            <a:xfrm>
              <a:off x="6799004" y="3524865"/>
              <a:ext cx="740752" cy="1622322"/>
            </a:xfrm>
            <a:custGeom>
              <a:avLst/>
              <a:gdLst>
                <a:gd name="connsiteX0" fmla="*/ 0 w 886774"/>
                <a:gd name="connsiteY0" fmla="*/ 1622322 h 1622322"/>
                <a:gd name="connsiteX1" fmla="*/ 265471 w 886774"/>
                <a:gd name="connsiteY1" fmla="*/ 1489587 h 1622322"/>
                <a:gd name="connsiteX2" fmla="*/ 589936 w 886774"/>
                <a:gd name="connsiteY2" fmla="*/ 1209367 h 1622322"/>
                <a:gd name="connsiteX3" fmla="*/ 884904 w 886774"/>
                <a:gd name="connsiteY3" fmla="*/ 693174 h 1622322"/>
                <a:gd name="connsiteX4" fmla="*/ 693175 w 886774"/>
                <a:gd name="connsiteY4" fmla="*/ 0 h 1622322"/>
                <a:gd name="connsiteX0" fmla="*/ 0 w 815656"/>
                <a:gd name="connsiteY0" fmla="*/ 1622322 h 1622322"/>
                <a:gd name="connsiteX1" fmla="*/ 265471 w 815656"/>
                <a:gd name="connsiteY1" fmla="*/ 1489587 h 1622322"/>
                <a:gd name="connsiteX2" fmla="*/ 589936 w 815656"/>
                <a:gd name="connsiteY2" fmla="*/ 1209367 h 1622322"/>
                <a:gd name="connsiteX3" fmla="*/ 811163 w 815656"/>
                <a:gd name="connsiteY3" fmla="*/ 707922 h 1622322"/>
                <a:gd name="connsiteX4" fmla="*/ 693175 w 815656"/>
                <a:gd name="connsiteY4" fmla="*/ 0 h 1622322"/>
                <a:gd name="connsiteX0" fmla="*/ 0 w 815656"/>
                <a:gd name="connsiteY0" fmla="*/ 1622322 h 1622322"/>
                <a:gd name="connsiteX1" fmla="*/ 589936 w 815656"/>
                <a:gd name="connsiteY1" fmla="*/ 1209367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815656"/>
                <a:gd name="connsiteY0" fmla="*/ 1622322 h 1622322"/>
                <a:gd name="connsiteX1" fmla="*/ 530943 w 815656"/>
                <a:gd name="connsiteY1" fmla="*/ 1224115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778735"/>
                <a:gd name="connsiteY0" fmla="*/ 1622322 h 1622322"/>
                <a:gd name="connsiteX1" fmla="*/ 530943 w 778735"/>
                <a:gd name="connsiteY1" fmla="*/ 1224115 h 1622322"/>
                <a:gd name="connsiteX2" fmla="*/ 766918 w 778735"/>
                <a:gd name="connsiteY2" fmla="*/ 648928 h 1622322"/>
                <a:gd name="connsiteX3" fmla="*/ 693175 w 778735"/>
                <a:gd name="connsiteY3" fmla="*/ 0 h 1622322"/>
                <a:gd name="connsiteX0" fmla="*/ 0 w 778735"/>
                <a:gd name="connsiteY0" fmla="*/ 1622322 h 1622322"/>
                <a:gd name="connsiteX1" fmla="*/ 321671 w 778735"/>
                <a:gd name="connsiteY1" fmla="*/ 1411659 h 1622322"/>
                <a:gd name="connsiteX2" fmla="*/ 766918 w 778735"/>
                <a:gd name="connsiteY2" fmla="*/ 648928 h 1622322"/>
                <a:gd name="connsiteX3" fmla="*/ 693175 w 778735"/>
                <a:gd name="connsiteY3" fmla="*/ 0 h 1622322"/>
                <a:gd name="connsiteX0" fmla="*/ 0 w 746277"/>
                <a:gd name="connsiteY0" fmla="*/ 1622322 h 1622322"/>
                <a:gd name="connsiteX1" fmla="*/ 321671 w 746277"/>
                <a:gd name="connsiteY1" fmla="*/ 1411659 h 1622322"/>
                <a:gd name="connsiteX2" fmla="*/ 701520 w 746277"/>
                <a:gd name="connsiteY2" fmla="*/ 859915 h 1622322"/>
                <a:gd name="connsiteX3" fmla="*/ 693175 w 746277"/>
                <a:gd name="connsiteY3" fmla="*/ 0 h 1622322"/>
                <a:gd name="connsiteX0" fmla="*/ 0 w 733168"/>
                <a:gd name="connsiteY0" fmla="*/ 1622322 h 1622322"/>
                <a:gd name="connsiteX1" fmla="*/ 321671 w 733168"/>
                <a:gd name="connsiteY1" fmla="*/ 1411659 h 1622322"/>
                <a:gd name="connsiteX2" fmla="*/ 649204 w 733168"/>
                <a:gd name="connsiteY2" fmla="*/ 859916 h 1622322"/>
                <a:gd name="connsiteX3" fmla="*/ 693175 w 733168"/>
                <a:gd name="connsiteY3" fmla="*/ 0 h 1622322"/>
                <a:gd name="connsiteX0" fmla="*/ 0 w 733168"/>
                <a:gd name="connsiteY0" fmla="*/ 1622322 h 1622322"/>
                <a:gd name="connsiteX1" fmla="*/ 321671 w 733168"/>
                <a:gd name="connsiteY1" fmla="*/ 1411659 h 1622322"/>
                <a:gd name="connsiteX2" fmla="*/ 649204 w 733168"/>
                <a:gd name="connsiteY2" fmla="*/ 859916 h 1622322"/>
                <a:gd name="connsiteX3" fmla="*/ 693175 w 733168"/>
                <a:gd name="connsiteY3" fmla="*/ 0 h 1622322"/>
                <a:gd name="connsiteX0" fmla="*/ 0 w 740752"/>
                <a:gd name="connsiteY0" fmla="*/ 1622322 h 1622322"/>
                <a:gd name="connsiteX1" fmla="*/ 321671 w 740752"/>
                <a:gd name="connsiteY1" fmla="*/ 1411659 h 1622322"/>
                <a:gd name="connsiteX2" fmla="*/ 649204 w 740752"/>
                <a:gd name="connsiteY2" fmla="*/ 859916 h 1622322"/>
                <a:gd name="connsiteX3" fmla="*/ 693175 w 740752"/>
                <a:gd name="connsiteY3" fmla="*/ 0 h 162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0752" h="1622322">
                  <a:moveTo>
                    <a:pt x="0" y="1622322"/>
                  </a:moveTo>
                  <a:cubicBezTo>
                    <a:pt x="122903" y="1536290"/>
                    <a:pt x="213470" y="1538727"/>
                    <a:pt x="321671" y="1411659"/>
                  </a:cubicBezTo>
                  <a:cubicBezTo>
                    <a:pt x="429872" y="1284591"/>
                    <a:pt x="566603" y="1108364"/>
                    <a:pt x="649204" y="859916"/>
                  </a:cubicBezTo>
                  <a:cubicBezTo>
                    <a:pt x="705651" y="658356"/>
                    <a:pt x="797643" y="245806"/>
                    <a:pt x="693175" y="0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x-none">
                <a:solidFill>
                  <a:prstClr val="black"/>
                </a:solidFill>
              </a:endParaRP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EFD6AFB2-4872-8946-8F45-80BC2F7FE66A}"/>
              </a:ext>
            </a:extLst>
          </p:cNvPr>
          <p:cNvSpPr txBox="1"/>
          <p:nvPr/>
        </p:nvSpPr>
        <p:spPr>
          <a:xfrm>
            <a:off x="5749981" y="2332220"/>
            <a:ext cx="184715" cy="384717"/>
          </a:xfrm>
          <a:prstGeom prst="rect">
            <a:avLst/>
          </a:prstGeom>
          <a:noFill/>
        </p:spPr>
        <p:txBody>
          <a:bodyPr wrap="none" lIns="91410" tIns="45718" rIns="91410" bIns="45718" rtlCol="0">
            <a:spAutoFit/>
          </a:bodyPr>
          <a:lstStyle/>
          <a:p>
            <a:endParaRPr lang="x-non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613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A56F35E-5E18-43AB-9630-EB4F52E14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101"/>
            <a:ext cx="12359149" cy="6990202"/>
          </a:xfrm>
          <a:prstGeom prst="rect">
            <a:avLst/>
          </a:prstGeom>
        </p:spPr>
      </p:pic>
      <p:sp>
        <p:nvSpPr>
          <p:cNvPr id="3" name="Star: 24 Points 2">
            <a:extLst>
              <a:ext uri="{FF2B5EF4-FFF2-40B4-BE49-F238E27FC236}">
                <a16:creationId xmlns:a16="http://schemas.microsoft.com/office/drawing/2014/main" id="{A34EC860-02A7-4403-AE29-D11B8DCD9325}"/>
              </a:ext>
            </a:extLst>
          </p:cNvPr>
          <p:cNvSpPr/>
          <p:nvPr/>
        </p:nvSpPr>
        <p:spPr>
          <a:xfrm>
            <a:off x="2137025" y="164388"/>
            <a:ext cx="7664520" cy="4058290"/>
          </a:xfrm>
          <a:prstGeom prst="star24">
            <a:avLst/>
          </a:prstGeom>
          <a:solidFill>
            <a:srgbClr val="FFFA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1E17B5-9D39-4B25-8AA0-409D38634112}"/>
              </a:ext>
            </a:extLst>
          </p:cNvPr>
          <p:cNvSpPr txBox="1"/>
          <p:nvPr/>
        </p:nvSpPr>
        <p:spPr>
          <a:xfrm>
            <a:off x="4042549" y="1531657"/>
            <a:ext cx="4274049" cy="1107996"/>
          </a:xfrm>
          <a:prstGeom prst="rect">
            <a:avLst/>
          </a:prstGeom>
          <a:solidFill>
            <a:srgbClr val="FFF78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chemeClr val="accent6">
                    <a:lumMod val="75000"/>
                  </a:schemeClr>
                </a:solidFill>
                <a:latin typeface="HP001 4 hàng" panose="020B0603050302020204" pitchFamily="34" charset="0"/>
              </a:rPr>
              <a:t>Khởi</a:t>
            </a:r>
            <a:r>
              <a:rPr lang="en-US" sz="6600" b="1" dirty="0">
                <a:solidFill>
                  <a:schemeClr val="accent6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6600" b="1" dirty="0" err="1">
                <a:solidFill>
                  <a:schemeClr val="accent6">
                    <a:lumMod val="75000"/>
                  </a:schemeClr>
                </a:solidFill>
                <a:latin typeface="HP001 4 hàng" panose="020B0603050302020204" pitchFamily="34" charset="0"/>
              </a:rPr>
              <a:t>động</a:t>
            </a:r>
            <a:endParaRPr lang="vi-VN" sz="6600" b="1" dirty="0">
              <a:solidFill>
                <a:schemeClr val="accent6">
                  <a:lumMod val="75000"/>
                </a:schemeClr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720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KARAOKE] HOA LÁ MÙA XUÂN - ÂM NHẠC 2 -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CFEBAD54-BE84-4762-B7E9-9B0FBA697E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23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31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6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FC6FB186-0F94-4CDC-A82A-FE42FF5A3D9B}" type="slidenum">
              <a:rPr lang="en-US" sz="1400" smtClean="0">
                <a:solidFill>
                  <a:schemeClr val="accent2"/>
                </a:solidFill>
              </a:rPr>
              <a:pPr/>
              <a:t>4</a:t>
            </a:fld>
            <a:endParaRPr lang="en-US" sz="1400">
              <a:solidFill>
                <a:schemeClr val="accent2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524000" y="1498603"/>
            <a:ext cx="9347200" cy="318921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>
            <a:scene3d>
              <a:camera prst="isometricOffAxis1Righ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400" b="1" spc="67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anose="02020603050405020304" pitchFamily="18" charset="0"/>
              </a:rPr>
              <a:t>Trò</a:t>
            </a:r>
            <a:r>
              <a:rPr lang="en-US" sz="6400" b="1" spc="67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6400" b="1" spc="67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anose="02020603050405020304" pitchFamily="18" charset="0"/>
              </a:rPr>
              <a:t>chơi</a:t>
            </a:r>
            <a:r>
              <a:rPr lang="en-US" sz="6400" b="1" spc="67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anose="02020603050405020304" pitchFamily="18" charset="0"/>
              </a:rPr>
              <a:t>: </a:t>
            </a:r>
          </a:p>
          <a:p>
            <a:pPr algn="ctr">
              <a:defRPr/>
            </a:pPr>
            <a:r>
              <a:rPr lang="en-US" sz="6400" b="1" spc="67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anose="02020603050405020304" pitchFamily="18" charset="0"/>
              </a:rPr>
              <a:t>Ong </a:t>
            </a:r>
            <a:r>
              <a:rPr lang="en-US" sz="6400" b="1" spc="67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anose="02020603050405020304" pitchFamily="18" charset="0"/>
              </a:rPr>
              <a:t>đi</a:t>
            </a:r>
            <a:r>
              <a:rPr lang="en-US" sz="6400" b="1" spc="67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6400" b="1" spc="67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anose="02020603050405020304" pitchFamily="18" charset="0"/>
              </a:rPr>
              <a:t>tìm</a:t>
            </a:r>
            <a:r>
              <a:rPr lang="en-US" sz="6400" b="1" spc="67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6400" b="1" spc="67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anose="02020603050405020304" pitchFamily="18" charset="0"/>
              </a:rPr>
              <a:t>mật</a:t>
            </a:r>
            <a:endParaRPr lang="en-US" sz="6400" b="1" spc="67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0" y="2413000"/>
            <a:ext cx="18542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667953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021 -0.2121 C -0.07118 -0.2121 0.09896 -0.13646 0.09896 -0.04261 C 0.09896 0.05063 -0.07118 0.12689 -0.28021 0.12689 C -0.48941 0.12689 -0.65938 0.05063 -0.65938 -0.04261 C -0.65938 -0.13646 -0.48941 -0.2121 -0.28021 -0.2121 Z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9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96" t="68889" r="23926" b="14305"/>
          <a:stretch>
            <a:fillRect/>
          </a:stretch>
        </p:blipFill>
        <p:spPr bwMode="auto">
          <a:xfrm>
            <a:off x="6671734" y="4724401"/>
            <a:ext cx="960967" cy="11541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914400" y="1600200"/>
            <a:ext cx="10363200" cy="30777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4800" b="1">
                <a:solidFill>
                  <a:srgbClr val="0000FF"/>
                </a:solidFill>
                <a:latin typeface=".VnTime" pitchFamily="34" charset="0"/>
              </a:rPr>
              <a:t>Thø  t­ ngµy 06  th¸ng 01 n¨m 2010</a:t>
            </a:r>
          </a:p>
          <a:p>
            <a:pPr eaLnBrk="1" hangingPunct="1"/>
            <a:endParaRPr lang="en-US" altLang="en-US" sz="4800" b="1">
              <a:solidFill>
                <a:srgbClr val="0000FF"/>
              </a:solidFill>
              <a:latin typeface=".VnTime" pitchFamily="34" charset="0"/>
            </a:endParaRPr>
          </a:p>
          <a:p>
            <a:pPr eaLnBrk="1" hangingPunct="1"/>
            <a:r>
              <a:rPr lang="en-US" altLang="en-US" sz="4800" b="1">
                <a:solidFill>
                  <a:srgbClr val="0000FF"/>
                </a:solidFill>
                <a:latin typeface=".VnTime" pitchFamily="34" charset="0"/>
              </a:rPr>
              <a:t>                  Tù nhiªn – X· héi</a:t>
            </a:r>
          </a:p>
          <a:p>
            <a:pPr eaLnBrk="1" hangingPunct="1"/>
            <a:r>
              <a:rPr lang="en-US" altLang="en-US" sz="4800" b="1">
                <a:solidFill>
                  <a:srgbClr val="0000FF"/>
                </a:solidFill>
                <a:latin typeface=".VnTime" pitchFamily="34" charset="0"/>
              </a:rPr>
              <a:t>Bµi:      An toµn trªn ®­êng ®i häc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6" t="68242" r="74156" b="13911"/>
          <a:stretch>
            <a:fillRect/>
          </a:stretch>
        </p:blipFill>
        <p:spPr bwMode="auto">
          <a:xfrm>
            <a:off x="4176185" y="4652963"/>
            <a:ext cx="1153583" cy="1225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 descr="grass"/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513"/>
            <a:ext cx="1219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C00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8FFE8"/>
              </a:clrFrom>
              <a:clrTo>
                <a:srgbClr val="E8FFE8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3" t="61945" r="59810" b="19144"/>
          <a:stretch>
            <a:fillRect/>
          </a:stretch>
        </p:blipFill>
        <p:spPr bwMode="auto">
          <a:xfrm>
            <a:off x="3500967" y="3925889"/>
            <a:ext cx="1771651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10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DFFCD"/>
              </a:clrFrom>
              <a:clrTo>
                <a:srgbClr val="CDFFC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6" t="68242" r="74156" b="13911"/>
          <a:stretch>
            <a:fillRect/>
          </a:stretch>
        </p:blipFill>
        <p:spPr bwMode="auto">
          <a:xfrm>
            <a:off x="6096000" y="4953001"/>
            <a:ext cx="1153584" cy="12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8" name="Picture 1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D7FFD7"/>
              </a:clrFrom>
              <a:clrTo>
                <a:srgbClr val="D7FF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2" t="65092" r="73563" b="11829"/>
          <a:stretch>
            <a:fillRect/>
          </a:stretch>
        </p:blipFill>
        <p:spPr bwMode="auto">
          <a:xfrm>
            <a:off x="1625601" y="3390900"/>
            <a:ext cx="1344084" cy="158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348" name="Group 12"/>
          <p:cNvGrpSpPr>
            <a:grpSpLocks/>
          </p:cNvGrpSpPr>
          <p:nvPr/>
        </p:nvGrpSpPr>
        <p:grpSpPr bwMode="auto">
          <a:xfrm>
            <a:off x="9963151" y="609600"/>
            <a:ext cx="1968500" cy="1081088"/>
            <a:chOff x="4059" y="753"/>
            <a:chExt cx="736" cy="681"/>
          </a:xfrm>
        </p:grpSpPr>
        <p:pic>
          <p:nvPicPr>
            <p:cNvPr id="15392" name="Picture 6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9" y="753"/>
              <a:ext cx="681" cy="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93" name="Oval 14"/>
            <p:cNvSpPr>
              <a:spLocks noChangeArrowheads="1"/>
            </p:cNvSpPr>
            <p:nvPr/>
          </p:nvSpPr>
          <p:spPr bwMode="auto">
            <a:xfrm rot="-963599">
              <a:off x="4296" y="945"/>
              <a:ext cx="499" cy="206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700" b="1">
                  <a:solidFill>
                    <a:srgbClr val="FF3300"/>
                  </a:solidFill>
                  <a:latin typeface=".VnArial" pitchFamily="34" charset="0"/>
                </a:rPr>
                <a:t>18:2</a:t>
              </a:r>
            </a:p>
          </p:txBody>
        </p:sp>
      </p:grpSp>
      <p:grpSp>
        <p:nvGrpSpPr>
          <p:cNvPr id="14351" name="Group 15"/>
          <p:cNvGrpSpPr>
            <a:grpSpLocks/>
          </p:cNvGrpSpPr>
          <p:nvPr/>
        </p:nvGrpSpPr>
        <p:grpSpPr bwMode="auto">
          <a:xfrm>
            <a:off x="385233" y="2005014"/>
            <a:ext cx="1913467" cy="1042987"/>
            <a:chOff x="158" y="981"/>
            <a:chExt cx="864" cy="851"/>
          </a:xfrm>
        </p:grpSpPr>
        <p:pic>
          <p:nvPicPr>
            <p:cNvPr id="15390" name="Picture 10" descr="1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EFFFA"/>
                </a:clrFrom>
                <a:clrTo>
                  <a:srgbClr val="FEFFF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981"/>
              <a:ext cx="864" cy="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91" name="Oval 17"/>
            <p:cNvSpPr>
              <a:spLocks noChangeArrowheads="1"/>
            </p:cNvSpPr>
            <p:nvPr/>
          </p:nvSpPr>
          <p:spPr bwMode="auto">
            <a:xfrm rot="821592">
              <a:off x="188" y="1185"/>
              <a:ext cx="506" cy="331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700" b="1">
                  <a:solidFill>
                    <a:srgbClr val="FFFF00"/>
                  </a:solidFill>
                  <a:latin typeface="Arial" charset="0"/>
                </a:rPr>
                <a:t>6:2</a:t>
              </a:r>
            </a:p>
          </p:txBody>
        </p:sp>
      </p:grpSp>
      <p:grpSp>
        <p:nvGrpSpPr>
          <p:cNvPr id="14354" name="Group 18"/>
          <p:cNvGrpSpPr>
            <a:grpSpLocks/>
          </p:cNvGrpSpPr>
          <p:nvPr/>
        </p:nvGrpSpPr>
        <p:grpSpPr bwMode="auto">
          <a:xfrm>
            <a:off x="5689601" y="233364"/>
            <a:ext cx="1996017" cy="1082675"/>
            <a:chOff x="4059" y="753"/>
            <a:chExt cx="747" cy="681"/>
          </a:xfrm>
        </p:grpSpPr>
        <p:pic>
          <p:nvPicPr>
            <p:cNvPr id="15388" name="Picture 6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9" y="753"/>
              <a:ext cx="681" cy="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89" name="Oval 20"/>
            <p:cNvSpPr>
              <a:spLocks noChangeArrowheads="1"/>
            </p:cNvSpPr>
            <p:nvPr/>
          </p:nvSpPr>
          <p:spPr bwMode="auto">
            <a:xfrm rot="-963599">
              <a:off x="4307" y="905"/>
              <a:ext cx="499" cy="281"/>
            </a:xfrm>
            <a:prstGeom prst="ellipse">
              <a:avLst/>
            </a:prstGeom>
            <a:solidFill>
              <a:srgbClr val="66FFFF"/>
            </a:solidFill>
            <a:ln w="3175">
              <a:solidFill>
                <a:srgbClr val="CC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700" b="1">
                  <a:solidFill>
                    <a:srgbClr val="FF3300"/>
                  </a:solidFill>
                  <a:latin typeface=".VnArial" pitchFamily="34" charset="0"/>
                </a:rPr>
                <a:t>12:2</a:t>
              </a:r>
            </a:p>
          </p:txBody>
        </p:sp>
      </p:grpSp>
      <p:grpSp>
        <p:nvGrpSpPr>
          <p:cNvPr id="14357" name="Group 21"/>
          <p:cNvGrpSpPr>
            <a:grpSpLocks/>
          </p:cNvGrpSpPr>
          <p:nvPr/>
        </p:nvGrpSpPr>
        <p:grpSpPr bwMode="auto">
          <a:xfrm>
            <a:off x="7550151" y="1122364"/>
            <a:ext cx="1852083" cy="987425"/>
            <a:chOff x="4059" y="716"/>
            <a:chExt cx="724" cy="681"/>
          </a:xfrm>
        </p:grpSpPr>
        <p:pic>
          <p:nvPicPr>
            <p:cNvPr id="15386" name="Picture 6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9" y="716"/>
              <a:ext cx="681" cy="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87" name="Oval 23"/>
            <p:cNvSpPr>
              <a:spLocks noChangeArrowheads="1"/>
            </p:cNvSpPr>
            <p:nvPr/>
          </p:nvSpPr>
          <p:spPr bwMode="auto">
            <a:xfrm rot="-963599">
              <a:off x="4284" y="873"/>
              <a:ext cx="499" cy="264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700" b="1">
                  <a:solidFill>
                    <a:srgbClr val="FF3300"/>
                  </a:solidFill>
                  <a:latin typeface=".VnArial" pitchFamily="34" charset="0"/>
                </a:rPr>
                <a:t>14:2</a:t>
              </a:r>
            </a:p>
          </p:txBody>
        </p:sp>
      </p:grpSp>
      <p:grpSp>
        <p:nvGrpSpPr>
          <p:cNvPr id="14360" name="Group 24"/>
          <p:cNvGrpSpPr>
            <a:grpSpLocks/>
          </p:cNvGrpSpPr>
          <p:nvPr/>
        </p:nvGrpSpPr>
        <p:grpSpPr bwMode="auto">
          <a:xfrm>
            <a:off x="2089152" y="349251"/>
            <a:ext cx="1771649" cy="1071563"/>
            <a:chOff x="149" y="981"/>
            <a:chExt cx="873" cy="851"/>
          </a:xfrm>
        </p:grpSpPr>
        <p:pic>
          <p:nvPicPr>
            <p:cNvPr id="15384" name="Picture 10" descr="1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EFFFA"/>
                </a:clrFrom>
                <a:clrTo>
                  <a:srgbClr val="FEFFF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981"/>
              <a:ext cx="864" cy="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85" name="Oval 26"/>
            <p:cNvSpPr>
              <a:spLocks noChangeArrowheads="1"/>
            </p:cNvSpPr>
            <p:nvPr/>
          </p:nvSpPr>
          <p:spPr bwMode="auto">
            <a:xfrm rot="1686197">
              <a:off x="149" y="1175"/>
              <a:ext cx="598" cy="299"/>
            </a:xfrm>
            <a:prstGeom prst="ellipse">
              <a:avLst/>
            </a:prstGeom>
            <a:solidFill>
              <a:srgbClr val="66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700" b="1">
                  <a:solidFill>
                    <a:srgbClr val="FF3300"/>
                  </a:solidFill>
                  <a:latin typeface="Arial" charset="0"/>
                </a:rPr>
                <a:t>20:2</a:t>
              </a:r>
            </a:p>
          </p:txBody>
        </p:sp>
      </p:grpSp>
      <p:sp>
        <p:nvSpPr>
          <p:cNvPr id="15374" name="Oval 30"/>
          <p:cNvSpPr>
            <a:spLocks noChangeArrowheads="1"/>
          </p:cNvSpPr>
          <p:nvPr/>
        </p:nvSpPr>
        <p:spPr bwMode="auto">
          <a:xfrm>
            <a:off x="1930400" y="3810001"/>
            <a:ext cx="738717" cy="544513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/>
            <a:r>
              <a:rPr lang="en-US" altLang="en-US" sz="3700" b="1">
                <a:solidFill>
                  <a:srgbClr val="FF0066"/>
                </a:solidFill>
                <a:latin typeface="Arial" charset="0"/>
              </a:rPr>
              <a:t>3</a:t>
            </a:r>
          </a:p>
        </p:txBody>
      </p:sp>
      <p:sp>
        <p:nvSpPr>
          <p:cNvPr id="15375" name="Oval 31"/>
          <p:cNvSpPr>
            <a:spLocks noChangeArrowheads="1"/>
          </p:cNvSpPr>
          <p:nvPr/>
        </p:nvSpPr>
        <p:spPr bwMode="auto">
          <a:xfrm>
            <a:off x="6347885" y="5167314"/>
            <a:ext cx="738716" cy="542925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/>
            <a:r>
              <a:rPr lang="en-US" altLang="en-US" sz="3700" b="1">
                <a:solidFill>
                  <a:srgbClr val="FF0066"/>
                </a:solidFill>
                <a:latin typeface="Arial" charset="0"/>
              </a:rPr>
              <a:t>6</a:t>
            </a:r>
          </a:p>
        </p:txBody>
      </p:sp>
      <p:sp>
        <p:nvSpPr>
          <p:cNvPr id="15376" name="Oval 32"/>
          <p:cNvSpPr>
            <a:spLocks noChangeArrowheads="1"/>
          </p:cNvSpPr>
          <p:nvPr/>
        </p:nvSpPr>
        <p:spPr bwMode="auto">
          <a:xfrm>
            <a:off x="3939118" y="4376738"/>
            <a:ext cx="844549" cy="576262"/>
          </a:xfrm>
          <a:prstGeom prst="ellipse">
            <a:avLst/>
          </a:prstGeom>
          <a:solidFill>
            <a:srgbClr val="99FF66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/>
            <a:r>
              <a:rPr lang="en-US" altLang="en-US" sz="3700" b="1">
                <a:solidFill>
                  <a:srgbClr val="FF0066"/>
                </a:solidFill>
                <a:latin typeface="Arial" charset="0"/>
              </a:rPr>
              <a:t>7</a:t>
            </a:r>
          </a:p>
        </p:txBody>
      </p:sp>
      <p:pic>
        <p:nvPicPr>
          <p:cNvPr id="15377" name="Picture 33" descr="BT020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700" y="2909888"/>
            <a:ext cx="1473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8" name="Oval 34"/>
          <p:cNvSpPr>
            <a:spLocks noChangeArrowheads="1"/>
          </p:cNvSpPr>
          <p:nvPr/>
        </p:nvSpPr>
        <p:spPr bwMode="auto">
          <a:xfrm>
            <a:off x="7763934" y="3141664"/>
            <a:ext cx="768351" cy="503237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/>
            <a:r>
              <a:rPr lang="en-US" altLang="en-US" sz="3700" b="1">
                <a:solidFill>
                  <a:srgbClr val="0000FF"/>
                </a:solidFill>
                <a:latin typeface="Arial" charset="0"/>
              </a:rPr>
              <a:t>9</a:t>
            </a:r>
          </a:p>
        </p:txBody>
      </p:sp>
      <p:pic>
        <p:nvPicPr>
          <p:cNvPr id="23571" name="Picture 37" descr="BT020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981200"/>
            <a:ext cx="1473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2" name="Oval 38"/>
          <p:cNvSpPr>
            <a:spLocks noChangeArrowheads="1"/>
          </p:cNvSpPr>
          <p:nvPr/>
        </p:nvSpPr>
        <p:spPr bwMode="auto">
          <a:xfrm>
            <a:off x="4368800" y="2286000"/>
            <a:ext cx="609600" cy="490538"/>
          </a:xfrm>
          <a:prstGeom prst="ellipse">
            <a:avLst/>
          </a:prstGeom>
          <a:solidFill>
            <a:srgbClr val="FF66FF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/>
            <a:r>
              <a:rPr lang="en-US" altLang="en-US" sz="3700" b="1">
                <a:solidFill>
                  <a:srgbClr val="0000FF"/>
                </a:solidFill>
                <a:latin typeface="Arial" charset="0"/>
              </a:rPr>
              <a:t>1</a:t>
            </a:r>
          </a:p>
        </p:txBody>
      </p:sp>
      <p:grpSp>
        <p:nvGrpSpPr>
          <p:cNvPr id="15381" name="Group 42"/>
          <p:cNvGrpSpPr>
            <a:grpSpLocks/>
          </p:cNvGrpSpPr>
          <p:nvPr/>
        </p:nvGrpSpPr>
        <p:grpSpPr bwMode="auto">
          <a:xfrm>
            <a:off x="9281584" y="4081463"/>
            <a:ext cx="1361016" cy="1219200"/>
            <a:chOff x="3888" y="2688"/>
            <a:chExt cx="547" cy="624"/>
          </a:xfrm>
        </p:grpSpPr>
        <p:pic>
          <p:nvPicPr>
            <p:cNvPr id="15382" name="Picture 39" descr="k-hanab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" y="2688"/>
              <a:ext cx="547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83" name="Oval 8"/>
            <p:cNvSpPr>
              <a:spLocks noChangeArrowheads="1"/>
            </p:cNvSpPr>
            <p:nvPr/>
          </p:nvSpPr>
          <p:spPr bwMode="auto">
            <a:xfrm>
              <a:off x="4032" y="2880"/>
              <a:ext cx="272" cy="272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700" b="1">
                  <a:solidFill>
                    <a:srgbClr val="0000FF"/>
                  </a:solidFill>
                  <a:latin typeface="Arial" charset="0"/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422928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281 -0.09305 C 0.18768 -0.09375 0.24254 -0.0919 0.2974 -0.09491 C 0.30347 -0.09514 0.3125 -0.10949 0.31945 -0.1125 C 0.32379 -0.12153 0.32031 -0.11713 0.3283 -0.12037 C 0.33125 -0.12153 0.33715 -0.1243 0.33715 -0.12407 C 0.3974 -0.12361 0.45781 -0.12361 0.51806 -0.12245 C 0.52465 -0.12222 0.52361 -0.11875 0.52986 -0.11643 C 0.55174 -0.10856 0.57309 -0.10116 0.59445 -0.09097 C 0.59861 -0.08565 0.60434 -0.08148 0.60781 -0.07523 C 0.61181 -0.06805 0.61424 -0.05903 0.61806 -0.05185 C 0.6257 -0.0375 0.63403 -0.02315 0.64011 -0.00694 C 0.64132 0.00278 0.64184 0.01273 0.64306 0.02245 C 0.64427 0.03195 0.64774 0.04144 0.65035 0.05023 C 0.65452 0.06458 0.65573 0.08056 0.6592 0.09537 C 0.65886 0.11065 0.66788 0.16042 0.6474 0.16991 C 0.63611 0.18495 0.61702 0.18542 0.60191 0.1875 C 0.57274 0.19954 0.60347 0.1875 0.52101 0.19144 C 0.50972 0.1919 0.49705 0.19583 0.48559 0.19722 C 0.48021 0.19977 0.47518 0.20162 0.46945 0.20324 C 0.45156 0.2206 0.42708 0.21389 0.40625 0.20486 C 0.39757 0.19722 0.38733 0.19144 0.3783 0.18357 C 0.37431 0.17523 0.36806 0.1713 0.36215 0.16597 C 0.3507 0.14259 0.36806 0.17616 0.35486 0.15602 C 0.35261 0.15255 0.35087 0.14815 0.34896 0.14421 C 0.34809 0.14259 0.34827 0.14005 0.3474 0.13843 C 0.34479 0.13403 0.34097 0.13125 0.33854 0.12662 C 0.3375 0.12477 0.33698 0.12245 0.33559 0.12083 C 0.32917 0.11343 0.32066 0.10741 0.31354 0.10116 C 0.30886 0.09699 0.30573 0.0919 0.30035 0.08935 C 0.29288 0.08218 0.28629 0.0757 0.2783 0.06991 C 0.27674 0.06875 0.27552 0.0669 0.27396 0.06597 C 0.27118 0.06435 0.26511 0.06204 0.26511 0.06227 C 0.26077 0.0581 0.25695 0.05625 0.25191 0.05417 C 0.24653 0.04954 0.24184 0.04653 0.23559 0.04421 C 0.22188 0.04491 0.20816 0.04514 0.19445 0.0463 C 0.18854 0.04676 0.18386 0.05046 0.1783 0.05208 C 0.1684 0.05486 0.15903 0.05671 0.14896 0.0581 C 0.14445 0.06204 0.13906 0.06713 0.1342 0.06991 C 0.12691 0.07408 0.11736 0.07454 0.11059 0.07963 C 0.10191 0.08611 0.09792 0.09607 0.09011 0.10324 C 0.08906 0.10695 0.0882 0.11204 0.08559 0.11482 C 0.08542 0.11505 0.07726 0.11875 0.07691 0.11875 C 0.07622 0.11875 0.07778 0.11759 0.0783 0.1169 " pathEditMode="relative" rAng="0" ptsTypes="ffffffffffffffffffffffffffffffffffffffffffA">
                                      <p:cBhvr>
                                        <p:cTn id="6" dur="2000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24" y="1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25 -0.12812 C -0.01684 -0.11763 -0.02187 -0.12133 -0.01354 -0.11608 C -0.00798 -0.11763 -0.00156 -0.11547 0.00296 -0.12133 C 0.00417 -0.12257 0.00469 -0.12658 0.00573 -0.12812 C 0.00747 -0.12998 0.00921 -0.13059 0.01059 -0.13337 C 0.01546 -0.14016 0.01893 -0.14912 0.02344 -0.15591 C 0.02587 -0.16702 0.029 -0.16857 0.0349 -0.17845 C 0.04532 -0.19512 0.03004 -0.17845 0.04271 -0.19111 C 0.05174 -0.21179 0.03976 -0.18771 0.05087 -0.20037 C 0.05226 -0.20284 0.05278 -0.20593 0.054 -0.20778 C 0.06198 -0.21858 0.07066 -0.2263 0.07813 -0.23649 C 0.09653 -0.23649 0.11459 -0.23649 0.13299 -0.23618 C 0.14254 -0.23464 0.15365 -0.22877 0.16337 -0.22568 C 0.17483 -0.22352 0.18976 -0.22136 0.20052 -0.22105 C 0.21059 -0.21611 0.20434 -0.22013 0.21615 -0.20778 C 0.21789 -0.20593 0.22136 -0.20284 0.22136 -0.20253 C 0.2224 -0.20037 0.22344 -0.19882 0.22448 -0.19543 C 0.22518 -0.19265 0.22518 -0.19111 0.22605 -0.18833 C 0.22813 -0.18277 0.2323 -0.17289 0.2323 -0.17289 C 0.23525 -0.15807 0.24375 -0.14912 0.24688 -0.13553 C 0.2507 -0.11855 0.26077 -0.09385 0.27275 -0.0883 C 0.28195 -0.07873 0.29219 -0.07595 0.3033 -0.07317 C 0.32778 -0.06175 0.35278 -0.0636 0.379 -0.06175 C 0.39948 -0.05464 0.4191 -0.04631 0.43907 -0.03859 C 0.44705 -0.03458 0.46094 -0.0318 0.46702 -0.02562 C 0.47518 -0.01883 0.48177 -0.00833 0.48976 -0.00123 C 0.49098 0.00124 0.49132 0.0034 0.49271 0.00679 C 0.49549 0.00896 0.49931 0.00896 0.50261 0.01112 C 0.5132 0.02069 0.50105 0.0142 0.51198 0.01914 C 0.51702 0.02686 0.51997 0.03088 0.52657 0.03365 C 0.53334 0.04045 0.54046 0.04631 0.54775 0.05403 C 0.54914 0.05557 0.55191 0.05928 0.55191 0.06051 C 0.554 0.06792 0.56025 0.08058 0.56025 0.08244 C 0.56511 0.10528 0.55695 0.07009 0.56667 0.09633 C 0.56841 0.10034 0.56806 0.10713 0.57014 0.11084 C 0.57118 0.11362 0.57171 0.1167 0.57327 0.11794 C 0.57848 0.14511 0.57743 0.17475 0.579 0.20223 C 0.58282 0.23217 0.59236 0.27447 0.59879 0.30565 C 0.59775 0.40105 0.60382 0.38284 0.59375 0.42976 C 0.59236 0.44829 0.59236 0.44119 0.59236 0.45076 " pathEditMode="relative" rAng="0" ptsTypes="fffffffffffffffffffffffffffffffffffffffA">
                                      <p:cBhvr>
                                        <p:cTn id="10" dur="2000" fill="hold"/>
                                        <p:tgtEl>
                                          <p:spTgt spid="143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45" y="23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22222E-6 -5.60049E-6 C -0.00278 0.00215 -0.00521 0.00493 -0.00816 0.00679 C -0.01112 0.01173 -0.01407 0.0142 -0.01737 0.01821 C -0.02136 0.03951 -0.02153 0.03859 -0.01737 0.07996 C -0.01685 0.08582 -0.0106 0.08706 -0.00816 0.08829 C -0.00626 0.08922 -0.00261 0.09138 -0.00261 0.09138 C 0.00416 0.10033 0.02187 0.10589 0.03038 0.10774 C 0.03645 0.10713 0.04253 0.10713 0.04861 0.1062 C 0.05347 0.10558 0.05208 0.09941 0.05781 0.09632 C 0.06701 0.09107 0.07517 0.08212 0.08454 0.07687 C 0.08975 0.07409 0.09652 0.07039 0.1019 0.06853 C 0.10538 0.0673 0.11197 0.0639 0.11197 0.0639 C 0.11388 0.06174 0.11562 0.05927 0.11753 0.05711 C 0.11909 0.05526 0.12309 0.05402 0.12309 0.05402 C 0.12569 0.05063 0.12899 0.04785 0.13211 0.04569 C 0.13385 0.04445 0.13767 0.0426 0.13767 0.0426 C 0.14236 0.03704 0.14687 0.03334 0.15138 0.02778 C 0.15347 0.02531 0.15642 0.02593 0.15885 0.02469 C 0.16805 0.02531 0.17708 0.02531 0.18628 0.02624 C 0.19253 0.02685 0.1993 0.03241 0.20555 0.03426 C 0.21944 0.03859 0.21649 0.03766 0.23124 0.0392 C 0.23697 0.04106 0.24288 0.04136 0.24861 0.04414 C 0.2526 0.046 0.2559 0.05001 0.25972 0.05248 C 0.26336 0.05865 0.26614 0.06545 0.26979 0.07193 C 0.27378 0.07903 0.27274 0.0849 0.27708 0.08984 C 0.27899 0.09879 0.2802 0.10774 0.28263 0.11608 C 0.28437 0.12935 0.28559 0.14417 0.28819 0.15683 C 0.29114 0.20654 0.29149 0.25532 0.28177 0.30194 C 0.27847 0.31768 0.2743 0.33219 0.27065 0.34763 C 0.26944 0.35257 0.2684 0.35936 0.26701 0.36369 C 0.26597 0.36739 0.26336 0.37387 0.26336 0.37387 C 0.26197 0.38159 0.26111 0.38746 0.25781 0.39332 C 0.25659 0.40012 0.25243 0.40598 0.24861 0.40814 C 0.24687 0.40907 0.24322 0.41123 0.24322 0.41123 C 0.23975 0.41555 0.23819 0.41926 0.23402 0.42111 C 0.22829 0.42759 0.22343 0.43192 0.21753 0.43747 C 0.21319 0.44118 0.21006 0.44581 0.20555 0.44859 C 0.20017 0.456 0.19409 0.45723 0.18819 0.46186 C 0.18107 0.46742 0.17309 0.47205 0.16527 0.47483 C 0.15989 0.47946 0.15451 0.48348 0.14861 0.48625 C 0.14427 0.49181 0.13888 0.49181 0.13402 0.49613 C 0.13038 0.49922 0.12673 0.50262 0.12309 0.50601 C 0.12031 0.50848 0.11788 0.51064 0.11475 0.5125 C 0.11284 0.51373 0.1092 0.51558 0.1092 0.51558 C 0.10538 0.52022 0.10138 0.52423 0.09739 0.52886 C 0.09548 0.53102 0.09374 0.53318 0.09184 0.53534 C 0.09097 0.53627 0.08906 0.53843 0.08906 0.53843 C 0.08697 0.54399 0.08489 0.54646 0.08177 0.54985 C 0.07604 0.56467 0.08385 0.54553 0.07708 0.55819 C 0.07447 0.56282 0.07395 0.56714 0.07065 0.57116 C 0.06927 0.57486 0.06822 0.57918 0.06527 0.57918 L 0.07621 0.57116 " pathEditMode="relative" ptsTypes="ffffffffffffffffffffffffffffffffffffffffffffffffffAA">
                                      <p:cBhvr>
                                        <p:cTn id="14" dur="2000" fill="hold"/>
                                        <p:tgtEl>
                                          <p:spTgt spid="143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83333E-6 -3.44242E-6 C 0.00468 -0.00587 0.00399 -0.00803 0.01006 -0.01142 C 0.0144 -0.01667 0.01944 -0.01698 0.02378 -0.0213 C 0.03246 -0.02995 0.02621 -0.02593 0.03211 -0.02933 C 0.03888 -0.02871 0.04617 -0.03149 0.05225 -0.02624 C 0.0552 -0.02346 0.06145 -0.01945 0.06145 -0.01945 C 0.06649 -0.01389 0.07274 -0.01328 0.07794 -0.00803 C 0.08576 -0.00031 0.09322 0.01142 0.10173 0.01636 C 0.10694 0.02562 0.11301 0.03303 0.1184 0.0423 C 0.12274 0.05001 0.12586 0.05928 0.1302 0.067 C 0.13107 0.07286 0.13281 0.07718 0.13385 0.08305 C 0.13315 0.10497 0.13663 0.10929 0.12742 0.11423 C 0.10937 0.13615 0.0736 0.13523 0.05312 0.13708 C 0.03958 0.1448 0.02725 0.14727 0.01284 0.1485 C -0.00799 0.15529 -0.02935 0.1627 -0.05053 0.16486 C -0.07015 0.16703 -0.08959 0.16764 -0.10921 0.17135 C -0.11771 0.17598 -0.12709 0.17629 -0.13577 0.17938 C -0.14324 0.18215 -0.15018 0.18586 -0.15782 0.18771 C -0.16667 0.19265 -0.17709 0.19636 -0.18542 0.20407 C -0.19011 0.2084 -0.18594 0.20654 -0.19185 0.21056 C -0.19532 0.21272 -0.19844 0.21457 -0.20192 0.21704 C -0.20365 0.21828 -0.2073 0.22013 -0.2073 0.22013 C -0.21789 0.23402 -0.22969 0.24452 -0.24046 0.25779 C -0.24462 0.26304 -0.24549 0.272 -0.24775 0.2791 C -0.24879 0.28249 -0.2514 0.28867 -0.2514 0.28867 C -0.25296 0.29731 -0.25174 0.29237 -0.25591 0.30349 C -0.2566 0.30503 -0.25782 0.30843 -0.25782 0.30843 C -0.25921 0.31584 -0.25799 0.31121 -0.2606 0.318 C -0.26181 0.32139 -0.26424 0.32788 -0.26424 0.32788 C -0.26737 0.34578 -0.26233 0.31862 -0.26702 0.33776 C -0.26876 0.34486 -0.27032 0.35474 -0.27153 0.36215 C -0.27223 0.36585 -0.27518 0.36801 -0.27518 0.37203 C -0.27518 0.37265 -0.27518 0.37295 -0.27518 0.37357 " pathEditMode="relative" ptsTypes="ffffffffffffffffffffffffffffffffA">
                                      <p:cBhvr>
                                        <p:cTn id="18" dur="2000" fill="hold"/>
                                        <p:tgtEl>
                                          <p:spTgt spid="143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736 -0.05279 C 0.26441 -0.04569 0.26093 -0.04075 0.25625 -0.03828 C 0.25364 -0.03087 0.24948 -0.02933 0.24618 -0.02346 C 0.24357 -0.01883 0.24201 -0.0142 0.23889 -0.01049 C 0.23455 0.00494 0.23646 -0.00061 0.23159 0.01235 C 0.2309 0.0139 0.22968 0.01729 0.22968 0.0176 C 0.22812 0.02594 0.22934 0.021 0.22517 0.0318 C 0.22448 0.03335 0.22326 0.03674 0.22326 0.03705 C 0.22135 0.06144 0.21267 0.07842 0.20312 0.0954 C 0.20191 0.09757 0.20069 0.09973 0.19948 0.1022 C 0.19878 0.10374 0.19826 0.10528 0.19757 0.10683 C 0.19583 0.11022 0.19201 0.11671 0.19201 0.11671 C 0.19045 0.12597 0.19184 0.1201 0.18559 0.13153 C 0.17673 0.14696 0.16927 0.14882 0.15902 0.15931 C 0.15312 0.16518 0.14722 0.17104 0.14062 0.17382 C 0.13941 0.17506 0.13819 0.17629 0.13698 0.17722 C 0.13524 0.17845 0.13159 0.18031 0.13159 0.18062 C 0.12239 0.19142 0.13593 0.17598 0.12517 0.18525 C 0.11458 0.19451 0.12777 0.18648 0.11771 0.19358 C 0.10416 0.20315 0.08871 0.20717 0.07465 0.21303 C 0.07083 0.21458 0.06666 0.21396 0.06267 0.21458 C 0.05816 0.2155 0.04896 0.21797 0.04896 0.21828 C 0.04253 0.22168 0.03628 0.22693 0.02968 0.2294 C 0.02812 0.23001 0.02673 0.23032 0.02517 0.23094 C 0.02309 0.23187 0.01875 0.23434 0.01875 0.23464 C 0.01232 0.24175 0.01527 0.23958 0.01041 0.24236 C 0.00434 0.24977 -0.00278 0.25502 -0.00973 0.25873 C -0.01615 0.26212 -0.0224 0.26891 -0.029 0.27169 C -0.03507 0.27725 -0.0415 0.28065 -0.0474 0.28651 C -0.05504 0.29423 -0.06285 0.3038 -0.07032 0.31214 C -0.07257 0.31461 -0.07361 0.32016 -0.07587 0.32233 C -0.08212 0.32819 -0.0783 0.32418 -0.08681 0.33344 C -0.10052 0.34888 -0.08594 0.33745 -0.0941 0.34363 C -0.09809 0.35073 -0.10452 0.35876 -0.10973 0.36308 C -0.11684 0.37574 -0.11302 0.37049 -0.12084 0.37913 C -0.12396 0.38315 -0.12483 0.3887 -0.12813 0.39241 C -0.13282 0.40445 -0.14132 0.4205 -0.14914 0.42483 C -0.15191 0.43224 -0.15486 0.43409 -0.15938 0.43656 C -0.16268 0.44242 -0.16476 0.44366 -0.16841 0.44767 C -0.17032 0.45014 -0.17205 0.452 -0.17396 0.45447 C -0.17483 0.4557 -0.17674 0.45786 -0.17674 0.45817 C -0.18039 0.4452 -0.17709 0.39364 -0.17396 0.37605 C -0.17361 0.37234 -0.17344 0.36833 -0.17309 0.36462 C -0.17292 0.36246 -0.1724 0.3603 -0.17223 0.35783 C -0.17153 0.35042 -0.17032 0.33498 -0.17032 0.33498 C -0.16979 0.30257 -0.17049 0.26706 -0.16754 0.23434 C -0.16598 0.21736 -0.16164 0.20192 -0.15938 0.18525 C -0.16042 0.15159 -0.1566 0.15314 -0.17223 0.15592 C -0.17483 0.15746 -0.17535 0.15746 -0.17761 0.16086 C -0.17952 0.16394 -0.18316 0.17074 -0.18316 0.17104 C -0.1842 0.17629 -0.18768 0.19327 -0.18959 0.19667 " pathEditMode="relative" rAng="0" ptsTypes="ffffffffffffffffffffffffffffffffffffffffffffffffffA">
                                      <p:cBhvr>
                                        <p:cTn id="22" dur="20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47" y="255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3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3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35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35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35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7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A56F35E-5E18-43AB-9630-EB4F52E14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827" y="0"/>
            <a:ext cx="12359149" cy="699020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A40B20A-367C-4055-8415-15810C2C15FE}"/>
              </a:ext>
            </a:extLst>
          </p:cNvPr>
          <p:cNvGrpSpPr/>
          <p:nvPr/>
        </p:nvGrpSpPr>
        <p:grpSpPr>
          <a:xfrm>
            <a:off x="807911" y="657268"/>
            <a:ext cx="2880914" cy="947123"/>
            <a:chOff x="1247536" y="8938"/>
            <a:chExt cx="2190751" cy="980661"/>
          </a:xfrm>
          <a:solidFill>
            <a:srgbClr val="FFF789"/>
          </a:solidFill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9E5ABE4-93D5-48DA-9F40-7C23C4D957A9}"/>
                </a:ext>
              </a:extLst>
            </p:cNvPr>
            <p:cNvGrpSpPr/>
            <p:nvPr/>
          </p:nvGrpSpPr>
          <p:grpSpPr>
            <a:xfrm>
              <a:off x="1247536" y="8938"/>
              <a:ext cx="2190751" cy="980661"/>
              <a:chOff x="1361780" y="16668"/>
              <a:chExt cx="1285462" cy="1828800"/>
            </a:xfrm>
            <a:grpFill/>
          </p:grpSpPr>
          <p:sp>
            <p:nvSpPr>
              <p:cNvPr id="16" name="Rectangle: Top Corners Rounded 15">
                <a:extLst>
                  <a:ext uri="{FF2B5EF4-FFF2-40B4-BE49-F238E27FC236}">
                    <a16:creationId xmlns:a16="http://schemas.microsoft.com/office/drawing/2014/main" id="{5C760D42-AD9A-4C59-8A81-02F2224CFADB}"/>
                  </a:ext>
                </a:extLst>
              </p:cNvPr>
              <p:cNvSpPr/>
              <p:nvPr/>
            </p:nvSpPr>
            <p:spPr>
              <a:xfrm rot="10800000">
                <a:off x="1361780" y="16668"/>
                <a:ext cx="1285462" cy="1828800"/>
              </a:xfrm>
              <a:prstGeom prst="round2SameRect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350"/>
              </a:p>
            </p:txBody>
          </p:sp>
          <p:sp>
            <p:nvSpPr>
              <p:cNvPr id="17" name="Rectangle: Top Corners Rounded 16">
                <a:extLst>
                  <a:ext uri="{FF2B5EF4-FFF2-40B4-BE49-F238E27FC236}">
                    <a16:creationId xmlns:a16="http://schemas.microsoft.com/office/drawing/2014/main" id="{B4B6E285-AB7B-4ADC-A418-F24A03EBFE68}"/>
                  </a:ext>
                </a:extLst>
              </p:cNvPr>
              <p:cNvSpPr/>
              <p:nvPr/>
            </p:nvSpPr>
            <p:spPr>
              <a:xfrm rot="10800000">
                <a:off x="1402262" y="76200"/>
                <a:ext cx="1204497" cy="1709739"/>
              </a:xfrm>
              <a:prstGeom prst="round2SameRect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350"/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71E17B5-9D39-4B25-8AA0-409D38634112}"/>
                </a:ext>
              </a:extLst>
            </p:cNvPr>
            <p:cNvSpPr txBox="1"/>
            <p:nvPr/>
          </p:nvSpPr>
          <p:spPr>
            <a:xfrm>
              <a:off x="1253558" y="189532"/>
              <a:ext cx="1935729" cy="60548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8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7704FF1-37FB-4758-BEB9-F1B615093B5B}"/>
              </a:ext>
            </a:extLst>
          </p:cNvPr>
          <p:cNvSpPr txBox="1"/>
          <p:nvPr/>
        </p:nvSpPr>
        <p:spPr>
          <a:xfrm>
            <a:off x="4241972" y="831686"/>
            <a:ext cx="5789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70C0"/>
                </a:solidFill>
                <a:latin typeface="+mj-lt"/>
              </a:rPr>
              <a:t>PHÉP NHÂN, PHÉP CHIA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491C33-649D-4F83-9AC4-8032680290D2}"/>
              </a:ext>
            </a:extLst>
          </p:cNvPr>
          <p:cNvSpPr txBox="1"/>
          <p:nvPr/>
        </p:nvSpPr>
        <p:spPr>
          <a:xfrm>
            <a:off x="2359305" y="2587343"/>
            <a:ext cx="7473390" cy="233044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54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BÀI 4</a:t>
            </a:r>
            <a:r>
              <a:rPr lang="en-US" sz="54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4</a:t>
            </a:r>
            <a:endParaRPr lang="vi-VN" sz="54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FF0000"/>
              </a:solidFill>
              <a:latin typeface="+mj-lt"/>
            </a:endParaRPr>
          </a:p>
          <a:p>
            <a:pPr algn="ctr">
              <a:lnSpc>
                <a:spcPct val="120000"/>
              </a:lnSpc>
            </a:pPr>
            <a:r>
              <a:rPr lang="vi-VN" sz="72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BẢNG CHIA </a:t>
            </a:r>
            <a:r>
              <a:rPr lang="en-US" sz="72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5</a:t>
            </a:r>
            <a:endParaRPr lang="vi-VN" sz="60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" descr="Chart&#10;&#10;Description automatically generated">
            <a:extLst>
              <a:ext uri="{FF2B5EF4-FFF2-40B4-BE49-F238E27FC236}">
                <a16:creationId xmlns:a16="http://schemas.microsoft.com/office/drawing/2014/main" id="{99EDC1B7-A0CE-4DD8-AD6D-2903D4C96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058" y="0"/>
            <a:ext cx="12386116" cy="7029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0E8E9979-F41A-4F35-8FFF-E53B6EA4F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36679" y="13999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8C22AA-E178-4A54-83F9-80ECB44368A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7049" y="1565167"/>
            <a:ext cx="5994288" cy="5105909"/>
          </a:xfrm>
          <a:prstGeom prst="rect">
            <a:avLst/>
          </a:prstGeom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id="{50E67994-324A-442A-9A62-743945D005C4}"/>
              </a:ext>
            </a:extLst>
          </p:cNvPr>
          <p:cNvGrpSpPr/>
          <p:nvPr/>
        </p:nvGrpSpPr>
        <p:grpSpPr>
          <a:xfrm>
            <a:off x="1674828" y="2818360"/>
            <a:ext cx="4002776" cy="925941"/>
            <a:chOff x="1087786" y="2487203"/>
            <a:chExt cx="4002776" cy="925941"/>
          </a:xfrm>
        </p:grpSpPr>
        <p:sp>
          <p:nvSpPr>
            <p:cNvPr id="75" name="Parallelogram 74">
              <a:extLst>
                <a:ext uri="{FF2B5EF4-FFF2-40B4-BE49-F238E27FC236}">
                  <a16:creationId xmlns:a16="http://schemas.microsoft.com/office/drawing/2014/main" id="{F589AF4C-1998-4275-AF18-AD1305C0A546}"/>
                </a:ext>
              </a:extLst>
            </p:cNvPr>
            <p:cNvSpPr/>
            <p:nvPr/>
          </p:nvSpPr>
          <p:spPr>
            <a:xfrm>
              <a:off x="1087786" y="2487203"/>
              <a:ext cx="4002776" cy="925941"/>
            </a:xfrm>
            <a:prstGeom prst="parallelogram">
              <a:avLst/>
            </a:prstGeom>
            <a:solidFill>
              <a:srgbClr val="FFF789"/>
            </a:solidFill>
            <a:ln>
              <a:solidFill>
                <a:srgbClr val="FFF7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E6767ED3-E563-4F9F-984A-3250FF9C4AF0}"/>
                </a:ext>
              </a:extLst>
            </p:cNvPr>
            <p:cNvGrpSpPr/>
            <p:nvPr/>
          </p:nvGrpSpPr>
          <p:grpSpPr>
            <a:xfrm>
              <a:off x="1491329" y="2626323"/>
              <a:ext cx="1450975" cy="647701"/>
              <a:chOff x="5511800" y="323849"/>
              <a:chExt cx="1450975" cy="647701"/>
            </a:xfrm>
          </p:grpSpPr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D4DF9836-4575-4F0B-BF32-CBAA8F8865B3}"/>
                  </a:ext>
                </a:extLst>
              </p:cNvPr>
              <p:cNvSpPr/>
              <p:nvPr/>
            </p:nvSpPr>
            <p:spPr>
              <a:xfrm>
                <a:off x="5511800" y="323849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6E379048-02E8-45E3-BC53-C3FEA7E5C30E}"/>
                  </a:ext>
                </a:extLst>
              </p:cNvPr>
              <p:cNvSpPr/>
              <p:nvPr/>
            </p:nvSpPr>
            <p:spPr>
              <a:xfrm>
                <a:off x="5511800" y="323850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30CFF111-45ED-41FA-9133-E732400B816F}"/>
                  </a:ext>
                </a:extLst>
              </p:cNvPr>
              <p:cNvSpPr/>
              <p:nvPr/>
            </p:nvSpPr>
            <p:spPr>
              <a:xfrm>
                <a:off x="5740399" y="454358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>
                <a:solidFill>
                  <a:srgbClr val="8EB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E9B8A34F-B7FF-412B-8786-46EB7B46F765}"/>
                </a:ext>
              </a:extLst>
            </p:cNvPr>
            <p:cNvGrpSpPr/>
            <p:nvPr/>
          </p:nvGrpSpPr>
          <p:grpSpPr>
            <a:xfrm>
              <a:off x="3187037" y="2626367"/>
              <a:ext cx="1450975" cy="647701"/>
              <a:chOff x="5511800" y="323849"/>
              <a:chExt cx="1450975" cy="647701"/>
            </a:xfrm>
          </p:grpSpPr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3C121132-FC14-4C05-A18A-1EEE54EAA897}"/>
                  </a:ext>
                </a:extLst>
              </p:cNvPr>
              <p:cNvSpPr/>
              <p:nvPr/>
            </p:nvSpPr>
            <p:spPr>
              <a:xfrm>
                <a:off x="5511800" y="323849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AA4F77D6-DB22-471D-98F9-766333583845}"/>
                  </a:ext>
                </a:extLst>
              </p:cNvPr>
              <p:cNvSpPr/>
              <p:nvPr/>
            </p:nvSpPr>
            <p:spPr>
              <a:xfrm>
                <a:off x="5511800" y="323850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85CF4A3D-C259-4263-AC40-E1E2F30E68C2}"/>
                  </a:ext>
                </a:extLst>
              </p:cNvPr>
              <p:cNvSpPr/>
              <p:nvPr/>
            </p:nvSpPr>
            <p:spPr>
              <a:xfrm>
                <a:off x="5740399" y="454358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>
                <a:solidFill>
                  <a:srgbClr val="8EB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</p:grpSp>
      <p:pic>
        <p:nvPicPr>
          <p:cNvPr id="88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6A3C960E-1E46-4694-A176-2483C56BA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295" y="2690920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6F041536-4146-428D-94B4-038FB7B09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955" y="2690603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B3065C8C-4E1E-4F9E-8188-97BA68307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723" y="2726928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A6D3C974-D327-495E-8FF5-8D91C1F0F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213" y="2884216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CE2F7B18-6A7D-47EC-A76A-76D320A2C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358" y="2861286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2B50F891-2818-4C8F-B0C2-8452061C2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875" y="2690603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1A33BE1C-70E3-4D72-93E5-3A3EAC83A317}"/>
              </a:ext>
            </a:extLst>
          </p:cNvPr>
          <p:cNvSpPr txBox="1"/>
          <p:nvPr/>
        </p:nvSpPr>
        <p:spPr>
          <a:xfrm>
            <a:off x="363382" y="1441636"/>
            <a:ext cx="484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chemeClr val="bg1"/>
                </a:solidFill>
                <a:latin typeface="+mj-lt"/>
              </a:rPr>
              <a:t>a)</a:t>
            </a:r>
          </a:p>
        </p:txBody>
      </p:sp>
      <p:pic>
        <p:nvPicPr>
          <p:cNvPr id="100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0E6B475D-7898-491E-819E-0D02C7AE4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723" y="2688679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3C38CD59-201B-45BD-A06F-ADA035AE2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82" y="2696830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" name="TextBox 120">
            <a:extLst>
              <a:ext uri="{FF2B5EF4-FFF2-40B4-BE49-F238E27FC236}">
                <a16:creationId xmlns:a16="http://schemas.microsoft.com/office/drawing/2014/main" id="{07DB1C4E-D8D6-45A8-B39E-5744A2BA5440}"/>
              </a:ext>
            </a:extLst>
          </p:cNvPr>
          <p:cNvSpPr txBox="1"/>
          <p:nvPr/>
        </p:nvSpPr>
        <p:spPr>
          <a:xfrm>
            <a:off x="7043086" y="1906341"/>
            <a:ext cx="45704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vi-VN" sz="2800" b="1" i="1" dirty="0">
                <a:solidFill>
                  <a:srgbClr val="FFFF00"/>
                </a:solidFill>
                <a:latin typeface="+mj-lt"/>
              </a:rPr>
              <a:t>Mỗi đĩa có 5 quả cam, </a:t>
            </a:r>
          </a:p>
          <a:p>
            <a:pPr algn="ctr"/>
            <a:r>
              <a:rPr lang="vi-VN" sz="2800" b="1" i="1" dirty="0">
                <a:solidFill>
                  <a:srgbClr val="FFFF00"/>
                </a:solidFill>
                <a:latin typeface="+mj-lt"/>
              </a:rPr>
              <a:t>2 đĩa có 10 quả cam.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vi-VN" sz="2800" b="1" i="1" dirty="0">
                <a:solidFill>
                  <a:srgbClr val="FFFF00"/>
                </a:solidFill>
                <a:latin typeface="+mj-lt"/>
              </a:rPr>
              <a:t>10 quả cam chia vào các đĩa, mỗi đĩa 5 quả. Được 2 đĩa cam như vậy.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68B8CCCA-E292-4AC4-9D6F-3E6F82FA3313}"/>
                  </a:ext>
                </a:extLst>
              </p:cNvPr>
              <p:cNvSpPr/>
              <p:nvPr/>
            </p:nvSpPr>
            <p:spPr>
              <a:xfrm>
                <a:off x="706055" y="4434007"/>
                <a:ext cx="2520550" cy="746892"/>
              </a:xfrm>
              <a:prstGeom prst="round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dirty="0"/>
                  <a:t>5 </a:t>
                </a:r>
                <a14:m>
                  <m:oMath xmlns:m="http://schemas.openxmlformats.org/officeDocument/2006/math">
                    <m:r>
                      <a:rPr lang="vi-VN" sz="3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600" dirty="0"/>
                  <a:t> 2 = 10</a:t>
                </a:r>
              </a:p>
            </p:txBody>
          </p:sp>
        </mc:Choice>
        <mc:Fallback xmlns="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68B8CCCA-E292-4AC4-9D6F-3E6F82FA33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055" y="4434007"/>
                <a:ext cx="2520550" cy="746892"/>
              </a:xfrm>
              <a:prstGeom prst="roundRect">
                <a:avLst/>
              </a:prstGeom>
              <a:blipFill>
                <a:blip r:embed="rId9"/>
                <a:stretch>
                  <a:fillRect l="-2625" t="-2326" r="-2148" b="-20155"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9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36E76B22-64F3-47E7-ACF8-CF11A95D9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272" y="2827783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859DEC79-80E4-41F9-B53D-51AD715BA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417" y="2804853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" name="Parallelogram 123">
            <a:extLst>
              <a:ext uri="{FF2B5EF4-FFF2-40B4-BE49-F238E27FC236}">
                <a16:creationId xmlns:a16="http://schemas.microsoft.com/office/drawing/2014/main" id="{2F0E3C61-B40B-439D-A092-A7481BCE7A32}"/>
              </a:ext>
            </a:extLst>
          </p:cNvPr>
          <p:cNvSpPr/>
          <p:nvPr/>
        </p:nvSpPr>
        <p:spPr>
          <a:xfrm>
            <a:off x="1681170" y="2818360"/>
            <a:ext cx="3921320" cy="925941"/>
          </a:xfrm>
          <a:prstGeom prst="parallelogram">
            <a:avLst/>
          </a:prstGeom>
          <a:solidFill>
            <a:srgbClr val="FFF789"/>
          </a:solidFill>
          <a:ln>
            <a:solidFill>
              <a:srgbClr val="FFF7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E283A75-B96C-4867-A5B2-AB2EF2B21FA2}"/>
              </a:ext>
            </a:extLst>
          </p:cNvPr>
          <p:cNvGrpSpPr/>
          <p:nvPr/>
        </p:nvGrpSpPr>
        <p:grpSpPr>
          <a:xfrm>
            <a:off x="2084713" y="2957480"/>
            <a:ext cx="1450975" cy="647701"/>
            <a:chOff x="4210303" y="5351786"/>
            <a:chExt cx="1450975" cy="647701"/>
          </a:xfrm>
        </p:grpSpPr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DF66A318-6FC0-435B-9EFF-D33DC908E840}"/>
                </a:ext>
              </a:extLst>
            </p:cNvPr>
            <p:cNvSpPr/>
            <p:nvPr/>
          </p:nvSpPr>
          <p:spPr>
            <a:xfrm>
              <a:off x="4210303" y="5351786"/>
              <a:ext cx="1450975" cy="647701"/>
            </a:xfrm>
            <a:prstGeom prst="ellipse">
              <a:avLst/>
            </a:prstGeom>
            <a:solidFill>
              <a:srgbClr val="4E88A6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6F7B6936-BCBB-40FB-8556-708440253D0D}"/>
                </a:ext>
              </a:extLst>
            </p:cNvPr>
            <p:cNvSpPr/>
            <p:nvPr/>
          </p:nvSpPr>
          <p:spPr>
            <a:xfrm>
              <a:off x="4210303" y="5351787"/>
              <a:ext cx="1450975" cy="600181"/>
            </a:xfrm>
            <a:prstGeom prst="ellipse">
              <a:avLst/>
            </a:prstGeom>
            <a:solidFill>
              <a:srgbClr val="CDECFD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5C5F6561-CF23-4259-8D17-98D7ECE521EA}"/>
                </a:ext>
              </a:extLst>
            </p:cNvPr>
            <p:cNvSpPr/>
            <p:nvPr/>
          </p:nvSpPr>
          <p:spPr>
            <a:xfrm>
              <a:off x="4438902" y="5482295"/>
              <a:ext cx="993775" cy="328955"/>
            </a:xfrm>
            <a:prstGeom prst="ellipse">
              <a:avLst/>
            </a:prstGeom>
            <a:solidFill>
              <a:srgbClr val="A4CAE0"/>
            </a:solidFill>
            <a:ln>
              <a:solidFill>
                <a:srgbClr val="8EB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DC21CF2-62E4-4A3F-8C45-DA2DA0BFF3F4}"/>
              </a:ext>
            </a:extLst>
          </p:cNvPr>
          <p:cNvGrpSpPr/>
          <p:nvPr/>
        </p:nvGrpSpPr>
        <p:grpSpPr>
          <a:xfrm>
            <a:off x="3780421" y="2957524"/>
            <a:ext cx="1450975" cy="647701"/>
            <a:chOff x="5906011" y="5351830"/>
            <a:chExt cx="1450975" cy="647701"/>
          </a:xfrm>
        </p:grpSpPr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D8B5BB13-7C7F-4DFE-BAB8-A620E9D233E5}"/>
                </a:ext>
              </a:extLst>
            </p:cNvPr>
            <p:cNvSpPr/>
            <p:nvPr/>
          </p:nvSpPr>
          <p:spPr>
            <a:xfrm>
              <a:off x="5906011" y="5351830"/>
              <a:ext cx="1450975" cy="647701"/>
            </a:xfrm>
            <a:prstGeom prst="ellipse">
              <a:avLst/>
            </a:prstGeom>
            <a:solidFill>
              <a:srgbClr val="4E88A6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9873EF3E-08AD-45A6-8DBB-26225B372CA8}"/>
                </a:ext>
              </a:extLst>
            </p:cNvPr>
            <p:cNvSpPr/>
            <p:nvPr/>
          </p:nvSpPr>
          <p:spPr>
            <a:xfrm>
              <a:off x="5906011" y="5351831"/>
              <a:ext cx="1450975" cy="600181"/>
            </a:xfrm>
            <a:prstGeom prst="ellipse">
              <a:avLst/>
            </a:prstGeom>
            <a:solidFill>
              <a:srgbClr val="CDECFD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21CEC32D-F4EF-4E9D-BBDB-5E1427B5938F}"/>
                </a:ext>
              </a:extLst>
            </p:cNvPr>
            <p:cNvSpPr/>
            <p:nvPr/>
          </p:nvSpPr>
          <p:spPr>
            <a:xfrm>
              <a:off x="6134610" y="5482339"/>
              <a:ext cx="993775" cy="328955"/>
            </a:xfrm>
            <a:prstGeom prst="ellipse">
              <a:avLst/>
            </a:prstGeom>
            <a:solidFill>
              <a:srgbClr val="A4CAE0"/>
            </a:solidFill>
            <a:ln>
              <a:solidFill>
                <a:srgbClr val="8EB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142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B2A452DA-A1BB-4686-9FED-22BB807EE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95" y="1366760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DD8B4D91-381C-4151-8138-1FBBD9665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955" y="2012164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8323AF12-8FAF-4B2E-B92B-E1C4DB320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797" y="2012164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4645938F-1715-4689-8953-608750287C6A}"/>
              </a:ext>
            </a:extLst>
          </p:cNvPr>
          <p:cNvSpPr/>
          <p:nvPr/>
        </p:nvSpPr>
        <p:spPr>
          <a:xfrm>
            <a:off x="3557148" y="4629925"/>
            <a:ext cx="875164" cy="405976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bg1"/>
              </a:solidFill>
            </a:endParaRPr>
          </a:p>
        </p:txBody>
      </p:sp>
      <p:sp>
        <p:nvSpPr>
          <p:cNvPr id="149" name="Rectangle: Rounded Corners 148">
            <a:extLst>
              <a:ext uri="{FF2B5EF4-FFF2-40B4-BE49-F238E27FC236}">
                <a16:creationId xmlns:a16="http://schemas.microsoft.com/office/drawing/2014/main" id="{EA52B31A-E57A-4186-B722-9F48802E85E1}"/>
              </a:ext>
            </a:extLst>
          </p:cNvPr>
          <p:cNvSpPr/>
          <p:nvPr/>
        </p:nvSpPr>
        <p:spPr>
          <a:xfrm>
            <a:off x="4996453" y="4417935"/>
            <a:ext cx="2520550" cy="746892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/>
              <a:t>10 : 5 = 2</a:t>
            </a:r>
          </a:p>
        </p:txBody>
      </p:sp>
      <p:pic>
        <p:nvPicPr>
          <p:cNvPr id="61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F0EEA6DC-C4F6-464D-80E2-48E5BEFE3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327" y="2012164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C7D6CAF8-BE00-49D7-AA61-83AB443F5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857" y="2012164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4FC2B114-4567-4C70-8CD5-173AD48C6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387" y="2012164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A5DBF3EC-1836-45F3-B9A9-B84091BF6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851" y="1351758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362B3FF9-3C97-4EDA-8908-31930C98D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573" y="1359259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4D8EB9C7-7641-4B85-95B1-E1BE51BFE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017" y="1374261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8358CF05-1D16-4951-9FB5-73AFCDA28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739" y="1381762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324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-0.06146 -0.20092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-10046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0.07396 -0.20069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8" y="-10046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33333E-6 L 0.09935 -0.2062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61" y="-10324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-0.0224 -0.22893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-11458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59259E-6 L 0.00469 -0.22569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11296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59259E-6 L -0.12357 -0.10787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85" y="-5394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-0.04375 -0.10301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" y="-5162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48148E-6 L 0.03386 -0.10417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3" y="-5208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48148E-6 L -0.07995 -0.12199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7" y="-6111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7.40741E-7 L -0.00261 -0.11991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-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000"/>
                            </p:stCondLst>
                            <p:childTnLst>
                              <p:par>
                                <p:cTn id="19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L 0.04987 0.22338 " pathEditMode="relative" rAng="0" ptsTypes="AA">
                                      <p:cBhvr>
                                        <p:cTn id="198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1" y="11412"/>
                                    </p:animMotion>
                                  </p:childTnLst>
                                </p:cTn>
                              </p:par>
                              <p:par>
                                <p:cTn id="19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0.02994 0.21898 " pathEditMode="relative" rAng="0" ptsTypes="AA">
                                      <p:cBhvr>
                                        <p:cTn id="200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7" y="10949"/>
                                    </p:animMotion>
                                  </p:childTnLst>
                                </p:cTn>
                              </p:par>
                              <p:par>
                                <p:cTn id="20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-0.00065 0.19838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9907"/>
                                    </p:animMotion>
                                  </p:childTnLst>
                                </p:cTn>
                              </p:par>
                              <p:par>
                                <p:cTn id="20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5.55112E-17 L -4.16667E-6 0.09884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31"/>
                                    </p:animMotion>
                                  </p:childTnLst>
                                </p:cTn>
                              </p:par>
                              <p:par>
                                <p:cTn id="20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5.55112E-17 L -0.08177 0.09907 " pathEditMode="relative" rAng="0" ptsTypes="AA">
                                      <p:cBhvr>
                                        <p:cTn id="206" dur="2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3000"/>
                            </p:stCondLst>
                            <p:childTnLst>
                              <p:par>
                                <p:cTn id="20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4000"/>
                            </p:stCondLst>
                            <p:childTnLst>
                              <p:par>
                                <p:cTn id="2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44444E-6 L 0.04258 0.21204 " pathEditMode="relative" rAng="0" ptsTypes="AA">
                                      <p:cBhvr>
                                        <p:cTn id="215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5" y="11204"/>
                                    </p:animMotion>
                                  </p:childTnLst>
                                </p:cTn>
                              </p:par>
                              <p:par>
                                <p:cTn id="2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85185E-6 L 0.02253 0.20741 " pathEditMode="relative" rAng="0" ptsTypes="AA">
                                      <p:cBhvr>
                                        <p:cTn id="217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0" y="10370"/>
                                    </p:animMotion>
                                  </p:childTnLst>
                                </p:cTn>
                              </p:par>
                              <p:par>
                                <p:cTn id="2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5.55112E-17 L 0.00508 0.09884 " pathEditMode="relative" rAng="0" ptsTypes="AA">
                                      <p:cBhvr>
                                        <p:cTn id="219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4931"/>
                                    </p:animMotion>
                                  </p:childTnLst>
                                </p:cTn>
                              </p:par>
                              <p:par>
                                <p:cTn id="2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5.55112E-17 L -0.01914 0.09861 " pathEditMode="relative" rAng="0" ptsTypes="AA">
                                      <p:cBhvr>
                                        <p:cTn id="22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" y="4931"/>
                                    </p:animMotion>
                                  </p:childTnLst>
                                </p:cTn>
                              </p:par>
                              <p:par>
                                <p:cTn id="2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5.55112E-17 L -0.04206 0.09977 " pathEditMode="relative" rAng="0" ptsTypes="AA">
                                      <p:cBhvr>
                                        <p:cTn id="223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9" y="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8" dur="500"/>
                                        <p:tgtEl>
                                          <p:spTgt spid="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500"/>
                            </p:stCondLst>
                            <p:childTnLst>
                              <p:par>
                                <p:cTn id="2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121" grpId="0" uiExpand="1" build="p"/>
      <p:bldP spid="4" grpId="0" uiExpand="1" animBg="1"/>
      <p:bldP spid="124" grpId="0" uiExpand="1" animBg="1"/>
      <p:bldP spid="13" grpId="0" animBg="1"/>
      <p:bldP spid="14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" descr="Chart&#10;&#10;Description automatically generated">
            <a:extLst>
              <a:ext uri="{FF2B5EF4-FFF2-40B4-BE49-F238E27FC236}">
                <a16:creationId xmlns:a16="http://schemas.microsoft.com/office/drawing/2014/main" id="{C7995D56-F53B-4962-B191-EF853322B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059" y="20832"/>
            <a:ext cx="12386116" cy="7029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0E8E9979-F41A-4F35-8FFF-E53B6EA4F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320758" y="8382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A2A57F-558E-418E-8ED1-3EF71C4010C2}"/>
              </a:ext>
            </a:extLst>
          </p:cNvPr>
          <p:cNvSpPr txBox="1"/>
          <p:nvPr/>
        </p:nvSpPr>
        <p:spPr>
          <a:xfrm>
            <a:off x="644514" y="1576083"/>
            <a:ext cx="4426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</a:rPr>
              <a:t>b) Hoàn thành bảng chia 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006B339B-F9C6-446E-B40E-70C2E872BC0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68361005"/>
                  </p:ext>
                </p:extLst>
              </p:nvPr>
            </p:nvGraphicFramePr>
            <p:xfrm>
              <a:off x="6763995" y="1037606"/>
              <a:ext cx="5267643" cy="56388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619693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  <a:gridCol w="2647950">
                      <a:extLst>
                        <a:ext uri="{9D8B030D-6E8A-4147-A177-3AD203B41FA5}">
                          <a16:colId xmlns:a16="http://schemas.microsoft.com/office/drawing/2014/main" val="1285292910"/>
                        </a:ext>
                      </a:extLst>
                    </a:gridCol>
                  </a:tblGrid>
                  <a:tr h="43542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nhân 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DEE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vi-VN" sz="24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DE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1097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>
                              <a:solidFill>
                                <a:schemeClr val="bg1"/>
                              </a:solidFill>
                            </a:rPr>
                            <a:t>  </a:t>
                          </a:r>
                          <a:r>
                            <a:rPr lang="vi-VN" sz="2800" baseline="0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vi-VN" sz="2800" dirty="0">
                              <a:solidFill>
                                <a:schemeClr val="bg1"/>
                              </a:solidFill>
                            </a:rPr>
                            <a:t>5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>
                              <a:solidFill>
                                <a:schemeClr val="bg1"/>
                              </a:solidFill>
                            </a:rPr>
                            <a:t> 1    = 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vi-VN" sz="28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1097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2    = 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1097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3    =  15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1097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4    =  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>
                              <a:solidFill>
                                <a:schemeClr val="bg1"/>
                              </a:solidFill>
                            </a:rPr>
                            <a:t>     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1097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5    =  25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solidFill>
                                <a:schemeClr val="bg1"/>
                              </a:solidFill>
                            </a:rPr>
                            <a:t>   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1097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6    =  30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1097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7    =  35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1097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8    =  40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1097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9    =  45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1097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10  = 50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006B339B-F9C6-446E-B40E-70C2E872BC0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68361005"/>
                  </p:ext>
                </p:extLst>
              </p:nvPr>
            </p:nvGraphicFramePr>
            <p:xfrm>
              <a:off x="6763995" y="1037606"/>
              <a:ext cx="5267643" cy="56388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619693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  <a:gridCol w="2647950">
                      <a:extLst>
                        <a:ext uri="{9D8B030D-6E8A-4147-A177-3AD203B41FA5}">
                          <a16:colId xmlns:a16="http://schemas.microsoft.com/office/drawing/2014/main" val="1285292910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nhân 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DEE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vi-VN" sz="24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DE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5" t="-96471" r="-102326" b="-9329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vi-VN" sz="28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5" t="-196471" r="-102326" b="-8329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5" t="-296471" r="-102326" b="-7329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5" t="-396471" r="-102326" b="-6329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>
                              <a:solidFill>
                                <a:schemeClr val="bg1"/>
                              </a:solidFill>
                            </a:rPr>
                            <a:t>     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5" t="-490698" r="-102326" b="-5255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solidFill>
                                <a:schemeClr val="bg1"/>
                              </a:solidFill>
                            </a:rPr>
                            <a:t>   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5" t="-597647" r="-102326" b="-4317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5" t="-697647" r="-102326" b="-3317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5" t="-797647" r="-102326" b="-2317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5" t="-897647" r="-102326" b="-1317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5" t="-997647" r="-102326" b="-317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71DD11DB-D470-4BEB-9991-4DB00CB26656}"/>
              </a:ext>
            </a:extLst>
          </p:cNvPr>
          <p:cNvGrpSpPr/>
          <p:nvPr/>
        </p:nvGrpSpPr>
        <p:grpSpPr>
          <a:xfrm>
            <a:off x="1004496" y="2087212"/>
            <a:ext cx="5091503" cy="4641467"/>
            <a:chOff x="604455" y="1946579"/>
            <a:chExt cx="3675515" cy="417629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F1E803A-B281-42B8-B33A-7275AFA05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604455" y="1946579"/>
              <a:ext cx="3675515" cy="417629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28D4157-CC80-47A7-9DC4-6D2AAB700F17}"/>
                </a:ext>
              </a:extLst>
            </p:cNvPr>
            <p:cNvSpPr txBox="1"/>
            <p:nvPr/>
          </p:nvSpPr>
          <p:spPr>
            <a:xfrm>
              <a:off x="1222236" y="2392969"/>
              <a:ext cx="269334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i="1" dirty="0">
                  <a:solidFill>
                    <a:schemeClr val="bg1"/>
                  </a:solidFill>
                  <a:latin typeface="+mj-lt"/>
                </a:rPr>
                <a:t>Lập bảng chia 5 từ bảng nhân 5.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9541401" y="944730"/>
            <a:ext cx="2329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/>
              <a:t>Bảng chia 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897549" y="1446157"/>
            <a:ext cx="596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</a:rPr>
              <a:t>5</a:t>
            </a:r>
            <a:r>
              <a:rPr lang="vi-VN" sz="2800" dirty="0"/>
              <a:t> </a:t>
            </a:r>
            <a:r>
              <a:rPr lang="vi-VN" sz="2800" dirty="0">
                <a:solidFill>
                  <a:schemeClr val="bg1"/>
                </a:solidFill>
              </a:rPr>
              <a:t>: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473362" y="1470595"/>
            <a:ext cx="596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</a:rPr>
              <a:t>5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795978" y="1474968"/>
            <a:ext cx="919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</a:rPr>
              <a:t>=</a:t>
            </a:r>
            <a:r>
              <a:rPr lang="vi-VN" sz="2800" dirty="0"/>
              <a:t> </a:t>
            </a:r>
            <a:r>
              <a:rPr lang="vi-VN" sz="28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746855" y="1991392"/>
            <a:ext cx="1099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</a:rPr>
              <a:t>10</a:t>
            </a:r>
            <a:r>
              <a:rPr lang="vi-VN" sz="2800" dirty="0"/>
              <a:t> </a:t>
            </a:r>
            <a:r>
              <a:rPr lang="vi-VN" sz="2800" dirty="0">
                <a:solidFill>
                  <a:schemeClr val="bg1"/>
                </a:solidFill>
              </a:rPr>
              <a:t>: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482064" y="1971595"/>
            <a:ext cx="596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</a:rPr>
              <a:t>5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762310" y="2014471"/>
            <a:ext cx="7727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</a:rPr>
              <a:t>= 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762011" y="2450532"/>
            <a:ext cx="1072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</a:rPr>
              <a:t>15 :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490766" y="2490501"/>
            <a:ext cx="596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</a:rPr>
              <a:t>5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773883" y="2485597"/>
            <a:ext cx="713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</a:rPr>
              <a:t>=</a:t>
            </a:r>
            <a:r>
              <a:rPr lang="vi-VN" sz="2800" dirty="0"/>
              <a:t> </a:t>
            </a:r>
            <a:r>
              <a:rPr lang="vi-VN" sz="28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805121" y="3012341"/>
            <a:ext cx="2211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</a:rPr>
              <a:t>20 : 5 = 4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710011" y="3508775"/>
            <a:ext cx="2113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dirty="0"/>
              <a:t> </a:t>
            </a:r>
            <a:r>
              <a:rPr lang="vi-VN" sz="2800" dirty="0">
                <a:solidFill>
                  <a:schemeClr val="bg1"/>
                </a:solidFill>
              </a:rPr>
              <a:t>25 : 5 = 5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690861" y="4016952"/>
            <a:ext cx="2113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dirty="0"/>
              <a:t> </a:t>
            </a:r>
            <a:r>
              <a:rPr lang="vi-VN" sz="2800" dirty="0">
                <a:solidFill>
                  <a:schemeClr val="bg1"/>
                </a:solidFill>
              </a:rPr>
              <a:t>30 : 5 = 6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733160" y="4549028"/>
            <a:ext cx="2113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dirty="0"/>
              <a:t> </a:t>
            </a:r>
            <a:r>
              <a:rPr lang="vi-VN" sz="2800" dirty="0">
                <a:solidFill>
                  <a:schemeClr val="bg1"/>
                </a:solidFill>
              </a:rPr>
              <a:t>35 : 5 = 7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9723106" y="5609463"/>
            <a:ext cx="2113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dirty="0"/>
              <a:t> </a:t>
            </a:r>
            <a:r>
              <a:rPr lang="vi-VN" sz="2800" dirty="0">
                <a:solidFill>
                  <a:schemeClr val="bg1"/>
                </a:solidFill>
              </a:rPr>
              <a:t>45 : 5 = 9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710011" y="5063695"/>
            <a:ext cx="2113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dirty="0"/>
              <a:t> </a:t>
            </a:r>
            <a:r>
              <a:rPr lang="vi-VN" sz="2800" dirty="0">
                <a:solidFill>
                  <a:schemeClr val="bg1"/>
                </a:solidFill>
              </a:rPr>
              <a:t>40 : 5 = 8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9649518" y="6106199"/>
            <a:ext cx="2113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dirty="0"/>
              <a:t> </a:t>
            </a:r>
            <a:r>
              <a:rPr lang="vi-VN" sz="2800" dirty="0">
                <a:solidFill>
                  <a:schemeClr val="bg1"/>
                </a:solidFill>
              </a:rPr>
              <a:t>50 : 5 = 10</a:t>
            </a:r>
          </a:p>
        </p:txBody>
      </p:sp>
      <p:sp>
        <p:nvSpPr>
          <p:cNvPr id="57" name="Rectangle: Rounded Corners 22">
            <a:extLst>
              <a:ext uri="{FF2B5EF4-FFF2-40B4-BE49-F238E27FC236}">
                <a16:creationId xmlns:a16="http://schemas.microsoft.com/office/drawing/2014/main" id="{E824CDCF-ADB2-4500-B2AD-579FE9C57700}"/>
              </a:ext>
            </a:extLst>
          </p:cNvPr>
          <p:cNvSpPr/>
          <p:nvPr/>
        </p:nvSpPr>
        <p:spPr>
          <a:xfrm>
            <a:off x="11169731" y="2966265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58" name="Rectangle: Rounded Corners 23">
            <a:extLst>
              <a:ext uri="{FF2B5EF4-FFF2-40B4-BE49-F238E27FC236}">
                <a16:creationId xmlns:a16="http://schemas.microsoft.com/office/drawing/2014/main" id="{271AC0EC-FA0D-497D-9514-1F580A6E7D6C}"/>
              </a:ext>
            </a:extLst>
          </p:cNvPr>
          <p:cNvSpPr/>
          <p:nvPr/>
        </p:nvSpPr>
        <p:spPr>
          <a:xfrm>
            <a:off x="11175412" y="3463469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59" name="Rectangle: Rounded Corners 25">
            <a:extLst>
              <a:ext uri="{FF2B5EF4-FFF2-40B4-BE49-F238E27FC236}">
                <a16:creationId xmlns:a16="http://schemas.microsoft.com/office/drawing/2014/main" id="{80C2C782-8D4D-4BAC-996C-7FACBF6DBCF6}"/>
              </a:ext>
            </a:extLst>
          </p:cNvPr>
          <p:cNvSpPr/>
          <p:nvPr/>
        </p:nvSpPr>
        <p:spPr>
          <a:xfrm>
            <a:off x="11193599" y="4004719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60" name="Rectangle: Rounded Corners 27">
            <a:extLst>
              <a:ext uri="{FF2B5EF4-FFF2-40B4-BE49-F238E27FC236}">
                <a16:creationId xmlns:a16="http://schemas.microsoft.com/office/drawing/2014/main" id="{3225BAB8-65EF-4BD1-AB70-8C262D47568C}"/>
              </a:ext>
            </a:extLst>
          </p:cNvPr>
          <p:cNvSpPr/>
          <p:nvPr/>
        </p:nvSpPr>
        <p:spPr>
          <a:xfrm>
            <a:off x="11204738" y="4535866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61" name="Rectangle: Rounded Corners 28">
            <a:extLst>
              <a:ext uri="{FF2B5EF4-FFF2-40B4-BE49-F238E27FC236}">
                <a16:creationId xmlns:a16="http://schemas.microsoft.com/office/drawing/2014/main" id="{6B0ED627-F93B-47EF-9E49-9218569A2437}"/>
              </a:ext>
            </a:extLst>
          </p:cNvPr>
          <p:cNvSpPr/>
          <p:nvPr/>
        </p:nvSpPr>
        <p:spPr>
          <a:xfrm>
            <a:off x="11186394" y="4990606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62" name="Rectangle: Rounded Corners 30">
            <a:extLst>
              <a:ext uri="{FF2B5EF4-FFF2-40B4-BE49-F238E27FC236}">
                <a16:creationId xmlns:a16="http://schemas.microsoft.com/office/drawing/2014/main" id="{C66A8BF1-6DE8-436D-838F-380CCA4157E8}"/>
              </a:ext>
            </a:extLst>
          </p:cNvPr>
          <p:cNvSpPr/>
          <p:nvPr/>
        </p:nvSpPr>
        <p:spPr>
          <a:xfrm>
            <a:off x="11165328" y="5527929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63" name="Rectangle: Rounded Corners 22">
            <a:extLst>
              <a:ext uri="{FF2B5EF4-FFF2-40B4-BE49-F238E27FC236}">
                <a16:creationId xmlns:a16="http://schemas.microsoft.com/office/drawing/2014/main" id="{E824CDCF-ADB2-4500-B2AD-579FE9C57700}"/>
              </a:ext>
            </a:extLst>
          </p:cNvPr>
          <p:cNvSpPr/>
          <p:nvPr/>
        </p:nvSpPr>
        <p:spPr>
          <a:xfrm>
            <a:off x="11157352" y="2934774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4" name="Rectangle: Rounded Corners 22">
            <a:extLst>
              <a:ext uri="{FF2B5EF4-FFF2-40B4-BE49-F238E27FC236}">
                <a16:creationId xmlns:a16="http://schemas.microsoft.com/office/drawing/2014/main" id="{E824CDCF-ADB2-4500-B2AD-579FE9C57700}"/>
              </a:ext>
            </a:extLst>
          </p:cNvPr>
          <p:cNvSpPr/>
          <p:nvPr/>
        </p:nvSpPr>
        <p:spPr>
          <a:xfrm>
            <a:off x="11175413" y="3467306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65" name="Rectangle: Rounded Corners 22">
            <a:extLst>
              <a:ext uri="{FF2B5EF4-FFF2-40B4-BE49-F238E27FC236}">
                <a16:creationId xmlns:a16="http://schemas.microsoft.com/office/drawing/2014/main" id="{E824CDCF-ADB2-4500-B2AD-579FE9C57700}"/>
              </a:ext>
            </a:extLst>
          </p:cNvPr>
          <p:cNvSpPr/>
          <p:nvPr/>
        </p:nvSpPr>
        <p:spPr>
          <a:xfrm>
            <a:off x="11186394" y="3994616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66" name="Rectangle: Rounded Corners 22">
            <a:extLst>
              <a:ext uri="{FF2B5EF4-FFF2-40B4-BE49-F238E27FC236}">
                <a16:creationId xmlns:a16="http://schemas.microsoft.com/office/drawing/2014/main" id="{E824CDCF-ADB2-4500-B2AD-579FE9C57700}"/>
              </a:ext>
            </a:extLst>
          </p:cNvPr>
          <p:cNvSpPr/>
          <p:nvPr/>
        </p:nvSpPr>
        <p:spPr>
          <a:xfrm>
            <a:off x="11175413" y="4505760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67" name="Rectangle: Rounded Corners 22">
            <a:extLst>
              <a:ext uri="{FF2B5EF4-FFF2-40B4-BE49-F238E27FC236}">
                <a16:creationId xmlns:a16="http://schemas.microsoft.com/office/drawing/2014/main" id="{E824CDCF-ADB2-4500-B2AD-579FE9C57700}"/>
              </a:ext>
            </a:extLst>
          </p:cNvPr>
          <p:cNvSpPr/>
          <p:nvPr/>
        </p:nvSpPr>
        <p:spPr>
          <a:xfrm>
            <a:off x="11165328" y="5023121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68" name="Rectangle: Rounded Corners 22">
            <a:extLst>
              <a:ext uri="{FF2B5EF4-FFF2-40B4-BE49-F238E27FC236}">
                <a16:creationId xmlns:a16="http://schemas.microsoft.com/office/drawing/2014/main" id="{E824CDCF-ADB2-4500-B2AD-579FE9C57700}"/>
              </a:ext>
            </a:extLst>
          </p:cNvPr>
          <p:cNvSpPr/>
          <p:nvPr/>
        </p:nvSpPr>
        <p:spPr>
          <a:xfrm>
            <a:off x="11145570" y="5520407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8874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6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6" grpId="0"/>
      <p:bldP spid="21" grpId="0"/>
      <p:bldP spid="22" grpId="0"/>
      <p:bldP spid="25" grpId="0"/>
      <p:bldP spid="27" grpId="0"/>
      <p:bldP spid="30" grpId="0"/>
      <p:bldP spid="32" grpId="0"/>
      <p:bldP spid="33" grpId="0"/>
      <p:bldP spid="34" grpId="0"/>
      <p:bldP spid="36" grpId="0"/>
      <p:bldP spid="37" grpId="0"/>
      <p:bldP spid="39" grpId="0"/>
      <p:bldP spid="40" grpId="0"/>
      <p:bldP spid="41" grpId="0"/>
      <p:bldP spid="42" grpId="0"/>
      <p:bldP spid="43" grpId="0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" descr="Chart&#10;&#10;Description automatically generated">
            <a:extLst>
              <a:ext uri="{FF2B5EF4-FFF2-40B4-BE49-F238E27FC236}">
                <a16:creationId xmlns:a16="http://schemas.microsoft.com/office/drawing/2014/main" id="{C7995D56-F53B-4962-B191-EF853322B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77" y="-51260"/>
            <a:ext cx="12386116" cy="7029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0E8E9979-F41A-4F35-8FFF-E53B6EA4F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320758" y="8382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A2A57F-558E-418E-8ED1-3EF71C4010C2}"/>
              </a:ext>
            </a:extLst>
          </p:cNvPr>
          <p:cNvSpPr txBox="1"/>
          <p:nvPr/>
        </p:nvSpPr>
        <p:spPr>
          <a:xfrm>
            <a:off x="714273" y="1598356"/>
            <a:ext cx="4426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</a:rPr>
              <a:t>b) Hoàn thành bảng chia 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006B339B-F9C6-446E-B40E-70C2E872BC05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822984" y="964620"/>
              <a:ext cx="5267643" cy="56388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619693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  <a:gridCol w="2647950">
                      <a:extLst>
                        <a:ext uri="{9D8B030D-6E8A-4147-A177-3AD203B41FA5}">
                          <a16:colId xmlns:a16="http://schemas.microsoft.com/office/drawing/2014/main" val="1285292910"/>
                        </a:ext>
                      </a:extLst>
                    </a:gridCol>
                  </a:tblGrid>
                  <a:tr h="43542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nhân 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DEE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vi-VN" sz="24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DE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1097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>
                              <a:solidFill>
                                <a:schemeClr val="bg1"/>
                              </a:solidFill>
                            </a:rPr>
                            <a:t>  </a:t>
                          </a:r>
                          <a:r>
                            <a:rPr lang="vi-VN" sz="2800" baseline="0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vi-VN" sz="2800" dirty="0">
                              <a:solidFill>
                                <a:schemeClr val="bg1"/>
                              </a:solidFill>
                            </a:rPr>
                            <a:t>5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>
                              <a:solidFill>
                                <a:schemeClr val="bg1"/>
                              </a:solidFill>
                            </a:rPr>
                            <a:t> 1    = 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vi-VN" sz="28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1097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2    = 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1097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3    =  15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1097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4    =  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>
                              <a:solidFill>
                                <a:schemeClr val="bg1"/>
                              </a:solidFill>
                            </a:rPr>
                            <a:t>     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1097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5    =  25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solidFill>
                                <a:schemeClr val="bg1"/>
                              </a:solidFill>
                            </a:rPr>
                            <a:t>   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1097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6    =  30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1097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7    =  35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1097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8    =  40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1097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9    =  45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1097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10  = 50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006B339B-F9C6-446E-B40E-70C2E872BC05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822984" y="964620"/>
              <a:ext cx="5267643" cy="56388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619693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  <a:gridCol w="2647950">
                      <a:extLst>
                        <a:ext uri="{9D8B030D-6E8A-4147-A177-3AD203B41FA5}">
                          <a16:colId xmlns:a16="http://schemas.microsoft.com/office/drawing/2014/main" val="1285292910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nhân 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DEE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vi-VN" sz="24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DE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698" t="-96471" r="-102326" b="-9329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vi-VN" sz="28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698" t="-196471" r="-102326" b="-8329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698" t="-296471" r="-102326" b="-7329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698" t="-396471" r="-102326" b="-6329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>
                              <a:solidFill>
                                <a:schemeClr val="bg1"/>
                              </a:solidFill>
                            </a:rPr>
                            <a:t>     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698" t="-490698" r="-102326" b="-5255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solidFill>
                                <a:schemeClr val="bg1"/>
                              </a:solidFill>
                            </a:rPr>
                            <a:t>   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698" t="-597647" r="-102326" b="-4317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698" t="-697647" r="-102326" b="-3317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698" t="-797647" r="-102326" b="-2317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698" t="-897647" r="-102326" b="-1317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698" t="-997647" r="-102326" b="-317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4" name="Rectangle 43">
            <a:extLst>
              <a:ext uri="{FF2B5EF4-FFF2-40B4-BE49-F238E27FC236}">
                <a16:creationId xmlns:a16="http://schemas.microsoft.com/office/drawing/2014/main" id="{2170B5F0-77DA-49A5-BDA2-250EDB60CE05}"/>
              </a:ext>
            </a:extLst>
          </p:cNvPr>
          <p:cNvSpPr/>
          <p:nvPr/>
        </p:nvSpPr>
        <p:spPr>
          <a:xfrm>
            <a:off x="9813467" y="1369744"/>
            <a:ext cx="518257" cy="5127471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702FFF4-0548-40A7-B51E-EC10B092392E}"/>
              </a:ext>
            </a:extLst>
          </p:cNvPr>
          <p:cNvSpPr txBox="1"/>
          <p:nvPr/>
        </p:nvSpPr>
        <p:spPr>
          <a:xfrm>
            <a:off x="1760874" y="2316304"/>
            <a:ext cx="1792478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3200" dirty="0">
                <a:latin typeface="+mj-lt"/>
              </a:rPr>
              <a:t>Nhận xét: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6BA4FC5-4B69-4EB8-9A91-EE9CE7F9BAC4}"/>
              </a:ext>
            </a:extLst>
          </p:cNvPr>
          <p:cNvSpPr/>
          <p:nvPr/>
        </p:nvSpPr>
        <p:spPr>
          <a:xfrm>
            <a:off x="10536014" y="1371432"/>
            <a:ext cx="264792" cy="5231988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6DF1AF6-154B-4C86-ACAE-89D2FB89B3F7}"/>
              </a:ext>
            </a:extLst>
          </p:cNvPr>
          <p:cNvSpPr/>
          <p:nvPr/>
        </p:nvSpPr>
        <p:spPr>
          <a:xfrm>
            <a:off x="11108102" y="1350455"/>
            <a:ext cx="549902" cy="5252965"/>
          </a:xfrm>
          <a:prstGeom prst="rect">
            <a:avLst/>
          </a:prstGeom>
          <a:noFill/>
          <a:ln w="28575">
            <a:solidFill>
              <a:srgbClr val="FFF7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TextBox 2"/>
          <p:cNvSpPr txBox="1"/>
          <p:nvPr/>
        </p:nvSpPr>
        <p:spPr>
          <a:xfrm>
            <a:off x="9541401" y="944730"/>
            <a:ext cx="2329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/>
              <a:t>Bảng chia 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897549" y="1435140"/>
            <a:ext cx="596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</a:rPr>
              <a:t>5</a:t>
            </a:r>
            <a:r>
              <a:rPr lang="vi-VN" sz="2800" dirty="0"/>
              <a:t> </a:t>
            </a:r>
            <a:r>
              <a:rPr lang="vi-VN" sz="2800" dirty="0">
                <a:solidFill>
                  <a:schemeClr val="bg1"/>
                </a:solidFill>
              </a:rPr>
              <a:t>: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429261" y="1434424"/>
            <a:ext cx="596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</a:rPr>
              <a:t>5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795978" y="1441917"/>
            <a:ext cx="919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</a:rPr>
              <a:t>=</a:t>
            </a:r>
            <a:r>
              <a:rPr lang="vi-VN" sz="2800" dirty="0"/>
              <a:t> </a:t>
            </a:r>
            <a:r>
              <a:rPr lang="vi-VN" sz="28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746855" y="1914273"/>
            <a:ext cx="1099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</a:rPr>
              <a:t>10</a:t>
            </a:r>
            <a:r>
              <a:rPr lang="vi-VN" sz="2800" dirty="0"/>
              <a:t> </a:t>
            </a:r>
            <a:r>
              <a:rPr lang="vi-VN" sz="2800" dirty="0">
                <a:solidFill>
                  <a:schemeClr val="bg1"/>
                </a:solidFill>
              </a:rPr>
              <a:t>: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482064" y="1927527"/>
            <a:ext cx="596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</a:rPr>
              <a:t>5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762310" y="1970403"/>
            <a:ext cx="7727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</a:rPr>
              <a:t>= 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762011" y="2428498"/>
            <a:ext cx="1072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</a:rPr>
              <a:t>15 :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490766" y="2435416"/>
            <a:ext cx="596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</a:rPr>
              <a:t>5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773883" y="2408478"/>
            <a:ext cx="713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</a:rPr>
              <a:t>=</a:t>
            </a:r>
            <a:r>
              <a:rPr lang="vi-VN" sz="2800" dirty="0"/>
              <a:t> </a:t>
            </a:r>
            <a:r>
              <a:rPr lang="vi-VN" sz="28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805121" y="2968273"/>
            <a:ext cx="2211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</a:rPr>
              <a:t>20 : 5 = 4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710011" y="3497758"/>
            <a:ext cx="2113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dirty="0"/>
              <a:t> </a:t>
            </a:r>
            <a:r>
              <a:rPr lang="vi-VN" sz="2800" dirty="0">
                <a:solidFill>
                  <a:schemeClr val="bg1"/>
                </a:solidFill>
              </a:rPr>
              <a:t>25 : 5 = 5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690861" y="3994918"/>
            <a:ext cx="2113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dirty="0"/>
              <a:t> </a:t>
            </a:r>
            <a:r>
              <a:rPr lang="vi-VN" sz="2800" dirty="0">
                <a:solidFill>
                  <a:schemeClr val="bg1"/>
                </a:solidFill>
              </a:rPr>
              <a:t>30 : 5 = 6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733160" y="4549028"/>
            <a:ext cx="2113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dirty="0"/>
              <a:t> </a:t>
            </a:r>
            <a:r>
              <a:rPr lang="vi-VN" sz="2800" dirty="0">
                <a:solidFill>
                  <a:schemeClr val="bg1"/>
                </a:solidFill>
              </a:rPr>
              <a:t>35 : 5 = 7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9723106" y="5499293"/>
            <a:ext cx="2113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dirty="0"/>
              <a:t> </a:t>
            </a:r>
            <a:r>
              <a:rPr lang="vi-VN" sz="2800" dirty="0">
                <a:solidFill>
                  <a:schemeClr val="bg1"/>
                </a:solidFill>
              </a:rPr>
              <a:t>45 : 5 = 9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710011" y="5052678"/>
            <a:ext cx="2113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dirty="0"/>
              <a:t> </a:t>
            </a:r>
            <a:r>
              <a:rPr lang="vi-VN" sz="2800" dirty="0">
                <a:solidFill>
                  <a:schemeClr val="bg1"/>
                </a:solidFill>
              </a:rPr>
              <a:t>40 : 5 = 8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9649518" y="6095182"/>
            <a:ext cx="2113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dirty="0"/>
              <a:t> </a:t>
            </a:r>
            <a:r>
              <a:rPr lang="vi-VN" sz="2800" dirty="0">
                <a:solidFill>
                  <a:schemeClr val="bg1"/>
                </a:solidFill>
              </a:rPr>
              <a:t>50 : 5 = 10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05821" y="3249546"/>
            <a:ext cx="48079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FF00"/>
                </a:solidFill>
                <a:latin typeface="+mj-lt"/>
              </a:rPr>
              <a:t>Số bị c</a:t>
            </a:r>
            <a:r>
              <a:rPr lang="en-US" sz="3600" dirty="0">
                <a:solidFill>
                  <a:srgbClr val="FFFF00"/>
                </a:solidFill>
                <a:latin typeface="+mj-lt"/>
              </a:rPr>
              <a:t>h</a:t>
            </a:r>
            <a:r>
              <a:rPr lang="vi-VN" sz="3600" dirty="0">
                <a:solidFill>
                  <a:srgbClr val="FFFF00"/>
                </a:solidFill>
                <a:latin typeface="+mj-lt"/>
              </a:rPr>
              <a:t>ia là tích của các phép nhân</a:t>
            </a:r>
            <a:r>
              <a:rPr lang="vi-VN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-48531" y="4481786"/>
            <a:ext cx="5537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 algn="ctr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FF00"/>
                </a:solidFill>
                <a:latin typeface="+mj-lt"/>
              </a:rPr>
              <a:t>Số chia đều là số 5.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918346" y="5078622"/>
            <a:ext cx="55973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FF00"/>
                </a:solidFill>
                <a:latin typeface="+mj-lt"/>
              </a:rPr>
              <a:t>Thương là các số tự nhiên tăng dần từ 1 đến 10.</a:t>
            </a:r>
          </a:p>
        </p:txBody>
      </p:sp>
    </p:spTree>
    <p:extLst>
      <p:ext uri="{BB962C8B-B14F-4D97-AF65-F5344CB8AC3E}">
        <p14:creationId xmlns:p14="http://schemas.microsoft.com/office/powerpoint/2010/main" val="178434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4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4" grpId="0" animBg="1"/>
      <p:bldP spid="45" grpId="0" animBg="1"/>
      <p:bldP spid="47" grpId="0" animBg="1"/>
      <p:bldP spid="48" grpId="0" animBg="1"/>
      <p:bldP spid="3" grpId="0"/>
      <p:bldP spid="6" grpId="0"/>
      <p:bldP spid="21" grpId="0"/>
      <p:bldP spid="22" grpId="0"/>
      <p:bldP spid="25" grpId="0"/>
      <p:bldP spid="27" grpId="0"/>
      <p:bldP spid="30" grpId="0"/>
      <p:bldP spid="32" grpId="0"/>
      <p:bldP spid="33" grpId="0"/>
      <p:bldP spid="34" grpId="0"/>
      <p:bldP spid="36" grpId="0"/>
      <p:bldP spid="37" grpId="0"/>
      <p:bldP spid="39" grpId="0"/>
      <p:bldP spid="40" grpId="0"/>
      <p:bldP spid="41" grpId="0"/>
      <p:bldP spid="42" grpId="0"/>
      <p:bldP spid="43" grpId="0"/>
      <p:bldP spid="9" grpId="0"/>
      <p:bldP spid="69" grpId="0"/>
      <p:bldP spid="70" grpId="0"/>
    </p:bld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2642</TotalTime>
  <Words>792</Words>
  <Application>Microsoft Office PowerPoint</Application>
  <PresentationFormat>Widescreen</PresentationFormat>
  <Paragraphs>226</Paragraphs>
  <Slides>16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.VnArial</vt:lpstr>
      <vt:lpstr>.VnAristote</vt:lpstr>
      <vt:lpstr>.VnTime</vt:lpstr>
      <vt:lpstr>Arial</vt:lpstr>
      <vt:lpstr>Calibri</vt:lpstr>
      <vt:lpstr>Cambria Math</vt:lpstr>
      <vt:lpstr>HP001 4 hàng</vt:lpstr>
      <vt:lpstr>Times New Roman</vt:lpstr>
      <vt:lpstr>Tw Cen MT</vt:lpstr>
      <vt:lpstr>Droplet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Administrator</cp:lastModifiedBy>
  <cp:revision>234</cp:revision>
  <dcterms:created xsi:type="dcterms:W3CDTF">2021-06-02T01:34:28Z</dcterms:created>
  <dcterms:modified xsi:type="dcterms:W3CDTF">2025-02-24T23:00:44Z</dcterms:modified>
</cp:coreProperties>
</file>