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57" r:id="rId2"/>
    <p:sldId id="372" r:id="rId3"/>
    <p:sldId id="374" r:id="rId4"/>
    <p:sldId id="375" r:id="rId5"/>
    <p:sldId id="376" r:id="rId6"/>
    <p:sldId id="379" r:id="rId7"/>
    <p:sldId id="377" r:id="rId8"/>
    <p:sldId id="380" r:id="rId9"/>
    <p:sldId id="382" r:id="rId10"/>
    <p:sldId id="381" r:id="rId11"/>
  </p:sldIdLst>
  <p:sldSz cx="6858000" cy="5143500"/>
  <p:notesSz cx="6858000" cy="9144000"/>
  <p:embeddedFontLs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10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dã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tử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</a:p>
          <a:p>
            <a:pPr marL="342900"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laoif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675969" y="2102171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rừng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mèo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phi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Ôi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59584" y="1268580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35802" y="1882081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88318" y="2289104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65530" y="2802333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739468" y="1244599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3615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2224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753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8849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378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UTM Cookies</vt:lpstr>
      <vt:lpstr>Montserrat</vt:lpstr>
      <vt:lpstr>Times New Roman</vt:lpstr>
      <vt:lpstr>UTM Avo</vt:lpstr>
      <vt:lpstr>Kalam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87</cp:revision>
  <dcterms:modified xsi:type="dcterms:W3CDTF">2025-02-27T01:20:55Z</dcterms:modified>
</cp:coreProperties>
</file>