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8" r:id="rId2"/>
    <p:sldId id="312" r:id="rId3"/>
    <p:sldId id="313" r:id="rId4"/>
    <p:sldId id="314" r:id="rId5"/>
    <p:sldId id="315" r:id="rId6"/>
    <p:sldId id="316" r:id="rId7"/>
    <p:sldId id="292" r:id="rId8"/>
    <p:sldId id="287" r:id="rId9"/>
    <p:sldId id="293" r:id="rId10"/>
    <p:sldId id="272" r:id="rId11"/>
    <p:sldId id="295" r:id="rId12"/>
    <p:sldId id="271" r:id="rId13"/>
    <p:sldId id="296" r:id="rId14"/>
    <p:sldId id="297" r:id="rId15"/>
    <p:sldId id="294" r:id="rId16"/>
    <p:sldId id="301" r:id="rId17"/>
    <p:sldId id="298" r:id="rId18"/>
    <p:sldId id="279" r:id="rId19"/>
    <p:sldId id="299" r:id="rId20"/>
    <p:sldId id="274" r:id="rId21"/>
    <p:sldId id="275" r:id="rId22"/>
    <p:sldId id="273" r:id="rId23"/>
    <p:sldId id="276" r:id="rId24"/>
    <p:sldId id="318" r:id="rId25"/>
    <p:sldId id="300" r:id="rId26"/>
    <p:sldId id="260" r:id="rId27"/>
    <p:sldId id="282" r:id="rId28"/>
    <p:sldId id="308" r:id="rId29"/>
    <p:sldId id="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FF1"/>
    <a:srgbClr val="2E88DA"/>
    <a:srgbClr val="FF00FF"/>
    <a:srgbClr val="0D94D7"/>
    <a:srgbClr val="FF6600"/>
    <a:srgbClr val="9AD3DE"/>
    <a:srgbClr val="45AEC3"/>
    <a:srgbClr val="7AC5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364" autoAdjust="0"/>
  </p:normalViewPr>
  <p:slideViewPr>
    <p:cSldViewPr snapToGrid="0">
      <p:cViewPr varScale="1">
        <p:scale>
          <a:sx n="83" d="100"/>
          <a:sy n="83" d="100"/>
        </p:scale>
        <p:origin x="25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C5ED77-E63F-4614-A211-FF0E179E9980}"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1605579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5ED77-E63F-4614-A211-FF0E179E9980}"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514708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5ED77-E63F-4614-A211-FF0E179E9980}"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91464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5ED77-E63F-4614-A211-FF0E179E9980}"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150974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C5ED77-E63F-4614-A211-FF0E179E9980}"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42396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C5ED77-E63F-4614-A211-FF0E179E9980}"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2478446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C5ED77-E63F-4614-A211-FF0E179E9980}" type="datetimeFigureOut">
              <a:rPr lang="en-US" smtClean="0"/>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118859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C5ED77-E63F-4614-A211-FF0E179E9980}" type="datetimeFigureOut">
              <a:rPr lang="en-US" smtClean="0"/>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684310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5ED77-E63F-4614-A211-FF0E179E9980}" type="datetimeFigureOut">
              <a:rPr lang="en-US" smtClean="0"/>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93379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C5ED77-E63F-4614-A211-FF0E179E9980}"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61566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C5ED77-E63F-4614-A211-FF0E179E9980}"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196330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5ED77-E63F-4614-A211-FF0E179E9980}" type="datetimeFigureOut">
              <a:rPr lang="en-US" smtClean="0"/>
              <a:t>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225273-407A-457C-845B-8166E70E5B4D}" type="slidenum">
              <a:rPr lang="en-US" smtClean="0"/>
              <a:t>‹#›</a:t>
            </a:fld>
            <a:endParaRPr lang="en-US"/>
          </a:p>
        </p:txBody>
      </p:sp>
    </p:spTree>
    <p:extLst>
      <p:ext uri="{BB962C8B-B14F-4D97-AF65-F5344CB8AC3E}">
        <p14:creationId xmlns:p14="http://schemas.microsoft.com/office/powerpoint/2010/main" val="1049379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02B90C2-92B9-4F29-8857-9705F4AC6F1F}"/>
              </a:ext>
            </a:extLst>
          </p:cNvPr>
          <p:cNvPicPr>
            <a:picLocks noChangeAspect="1" noChangeArrowheads="1"/>
          </p:cNvPicPr>
          <p:nvPr/>
        </p:nvPicPr>
        <p:blipFill>
          <a:blip r:embed="rId2"/>
          <a:srcRect/>
          <a:stretch>
            <a:fillRect/>
          </a:stretch>
        </p:blipFill>
        <p:spPr bwMode="auto">
          <a:xfrm>
            <a:off x="-381000" y="-152400"/>
            <a:ext cx="12573000" cy="7010400"/>
          </a:xfrm>
          <a:prstGeom prst="rect">
            <a:avLst/>
          </a:prstGeom>
          <a:noFill/>
          <a:ln w="9525">
            <a:noFill/>
            <a:miter lim="800000"/>
            <a:headEnd/>
            <a:tailEnd/>
          </a:ln>
        </p:spPr>
      </p:pic>
      <p:sp>
        <p:nvSpPr>
          <p:cNvPr id="5" name="WordArt 9"/>
          <p:cNvSpPr>
            <a:spLocks noChangeArrowheads="1" noChangeShapeType="1" noTextEdit="1"/>
          </p:cNvSpPr>
          <p:nvPr/>
        </p:nvSpPr>
        <p:spPr bwMode="auto">
          <a:xfrm>
            <a:off x="2949262" y="2177143"/>
            <a:ext cx="6220496" cy="1725156"/>
          </a:xfrm>
          <a:prstGeom prst="rect">
            <a:avLst/>
          </a:prstGeom>
        </p:spPr>
        <p:txBody>
          <a:bodyPr wrap="none" fromWordArt="1">
            <a:prstTxWarp prst="textPlain">
              <a:avLst>
                <a:gd name="adj" fmla="val 50000"/>
              </a:avLst>
            </a:prstTxWarp>
          </a:bodyPr>
          <a:lstStyle/>
          <a:p>
            <a:pPr algn="ct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Khởi</a:t>
            </a: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 </a:t>
            </a: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động</a:t>
            </a:r>
            <a:endPar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endParaRPr>
          </a:p>
          <a:p>
            <a:pPr algn="ct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Ai </a:t>
            </a: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nhớ</a:t>
            </a: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 </a:t>
            </a: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bài</a:t>
            </a: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 </a:t>
            </a: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cũ</a:t>
            </a: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 </a:t>
            </a: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nhất</a:t>
            </a: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a:t>
            </a:r>
            <a:endParaRPr lang="vi-VN"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endParaRPr>
          </a:p>
        </p:txBody>
      </p:sp>
    </p:spTree>
    <p:extLst>
      <p:ext uri="{BB962C8B-B14F-4D97-AF65-F5344CB8AC3E}">
        <p14:creationId xmlns:p14="http://schemas.microsoft.com/office/powerpoint/2010/main" val="3829612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4A8AE4-2C38-4A2D-97D0-7D989799405A}"/>
              </a:ext>
            </a:extLst>
          </p:cNvPr>
          <p:cNvSpPr>
            <a:spLocks noGrp="1"/>
          </p:cNvSpPr>
          <p:nvPr>
            <p:ph idx="1"/>
          </p:nvPr>
        </p:nvSpPr>
        <p:spPr>
          <a:xfrm>
            <a:off x="968526" y="609599"/>
            <a:ext cx="10882745" cy="5994111"/>
          </a:xfrm>
        </p:spPr>
        <p:txBody>
          <a:bodyPr>
            <a:normAutofit fontScale="62500" lnSpcReduction="20000"/>
          </a:bodyPr>
          <a:lstStyle/>
          <a:p>
            <a:pPr marL="0" indent="0" algn="just">
              <a:buNone/>
            </a:pPr>
            <a:r>
              <a:rPr lang="en-US" sz="2800" dirty="0">
                <a:latin typeface=".VnAvant" panose="020B7200000000000000" pitchFamily="34" charset="0"/>
              </a:rPr>
              <a:t>	</a:t>
            </a:r>
          </a:p>
          <a:p>
            <a:pPr marL="0" indent="0" algn="just">
              <a:lnSpc>
                <a:spcPct val="110000"/>
              </a:lnSpc>
              <a:spcBef>
                <a:spcPts val="0"/>
              </a:spcBef>
              <a:buNone/>
            </a:pPr>
            <a:r>
              <a:rPr lang="en-US" sz="36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Mùa</a:t>
            </a:r>
            <a:r>
              <a:rPr lang="en-US" sz="4500" dirty="0">
                <a:latin typeface="Times New Roman" panose="02020603050405020304" pitchFamily="18" charset="0"/>
                <a:cs typeface="Times New Roman" panose="02020603050405020304" pitchFamily="18" charset="0"/>
              </a:rPr>
              <a:t> xuân! Mỗi khi họa mi cất lên những tiếng hót vang lừng, mọi vật như có sự thay đổi kì diệu.</a:t>
            </a:r>
          </a:p>
          <a:p>
            <a:pPr marL="0" indent="0">
              <a:lnSpc>
                <a:spcPct val="110000"/>
              </a:lnSpc>
              <a:spcBef>
                <a:spcPts val="0"/>
              </a:spcBef>
              <a:buNone/>
            </a:pPr>
            <a:r>
              <a:rPr lang="en-US" sz="4500" dirty="0">
                <a:latin typeface="Times New Roman" panose="02020603050405020304" pitchFamily="18" charset="0"/>
                <a:cs typeface="Times New Roman" panose="02020603050405020304" pitchFamily="18" charset="0"/>
              </a:rPr>
              <a:t>	</a:t>
            </a:r>
          </a:p>
          <a:p>
            <a:pPr marL="0" indent="0" algn="just">
              <a:lnSpc>
                <a:spcPct val="110000"/>
              </a:lnSpc>
              <a:spcBef>
                <a:spcPts val="0"/>
              </a:spcBef>
              <a:buNone/>
            </a:pP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Trời</a:t>
            </a:r>
            <a:r>
              <a:rPr lang="en-US" sz="4500" dirty="0">
                <a:latin typeface="Times New Roman" panose="02020603050405020304" pitchFamily="18" charset="0"/>
                <a:cs typeface="Times New Roman" panose="02020603050405020304" pitchFamily="18" charset="0"/>
              </a:rPr>
              <a:t> bỗng sáng </a:t>
            </a:r>
            <a:r>
              <a:rPr lang="en-US" sz="4500" dirty="0" err="1">
                <a:latin typeface="Times New Roman" panose="02020603050405020304" pitchFamily="18" charset="0"/>
                <a:cs typeface="Times New Roman" panose="02020603050405020304" pitchFamily="18" charset="0"/>
              </a:rPr>
              <a:t>ra.</a:t>
            </a:r>
            <a:r>
              <a:rPr lang="en-US" sz="4500" dirty="0">
                <a:latin typeface="Times New Roman" panose="02020603050405020304" pitchFamily="18" charset="0"/>
                <a:cs typeface="Times New Roman" panose="02020603050405020304" pitchFamily="18" charset="0"/>
              </a:rPr>
              <a:t> Những luồng sáng chiếu qua các chùm lộc mới nhú, rực rỡ hơn. Những gợn sóng trên hồ hòa nhịp với tiếng họa mi hót, lấp lánh thêm. Da trời bỗng xanh hơn, những làn mây trắng </a:t>
            </a:r>
            <a:r>
              <a:rPr lang="en-US" sz="4500" dirty="0" err="1">
                <a:latin typeface="Times New Roman" panose="02020603050405020304" pitchFamily="18" charset="0"/>
                <a:cs typeface="Times New Roman" panose="02020603050405020304" pitchFamily="18" charset="0"/>
              </a:rPr>
              <a:t>trắng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hơn</a:t>
            </a:r>
            <a:r>
              <a:rPr lang="en-US" sz="4500" dirty="0">
                <a:latin typeface="Times New Roman" panose="02020603050405020304" pitchFamily="18" charset="0"/>
                <a:cs typeface="Times New Roman" panose="02020603050405020304" pitchFamily="18" charset="0"/>
              </a:rPr>
              <a:t>, </a:t>
            </a:r>
            <a:r>
              <a:rPr lang="vi-VN" sz="4500" dirty="0">
                <a:latin typeface="Times New Roman" panose="02020603050405020304" pitchFamily="18" charset="0"/>
                <a:cs typeface="Times New Roman" panose="02020603050405020304" pitchFamily="18" charset="0"/>
              </a:rPr>
              <a:t>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đang đổi mới.</a:t>
            </a:r>
          </a:p>
          <a:p>
            <a:pPr marL="0" indent="0">
              <a:lnSpc>
                <a:spcPct val="110000"/>
              </a:lnSpc>
              <a:spcBef>
                <a:spcPts val="0"/>
              </a:spcBef>
              <a:buNone/>
            </a:pPr>
            <a:r>
              <a:rPr lang="vi-VN" sz="4500" dirty="0">
                <a:latin typeface="Times New Roman" panose="02020603050405020304" pitchFamily="18" charset="0"/>
                <a:cs typeface="Times New Roman" panose="02020603050405020304" pitchFamily="18" charset="0"/>
              </a:rPr>
              <a:t>        </a:t>
            </a:r>
            <a:endParaRPr lang="en-US" sz="4500" dirty="0">
              <a:latin typeface="Times New Roman" panose="02020603050405020304" pitchFamily="18" charset="0"/>
              <a:cs typeface="Times New Roman" panose="02020603050405020304" pitchFamily="18" charset="0"/>
            </a:endParaRPr>
          </a:p>
          <a:p>
            <a:pPr marL="0" indent="0">
              <a:lnSpc>
                <a:spcPct val="110000"/>
              </a:lnSpc>
              <a:spcBef>
                <a:spcPts val="0"/>
              </a:spcBef>
              <a:buNone/>
            </a:pPr>
            <a:r>
              <a:rPr lang="en-US" sz="4500" dirty="0">
                <a:latin typeface="Times New Roman" panose="02020603050405020304" pitchFamily="18" charset="0"/>
                <a:cs typeface="Times New Roman" panose="02020603050405020304" pitchFamily="18" charset="0"/>
              </a:rPr>
              <a:t>     </a:t>
            </a:r>
            <a:r>
              <a:rPr lang="vi-VN" sz="4500" dirty="0">
                <a:latin typeface="Times New Roman" panose="02020603050405020304" pitchFamily="18" charset="0"/>
                <a:cs typeface="Times New Roman" panose="02020603050405020304" pitchFamily="18" charset="0"/>
              </a:rPr>
              <a:t>Chim, mây, nước và hoa đều cho rằng tiếng hót kì diệu của hoạ mi đã làm cho tất cả bừng tỉnh giấc... Hoạ mi thấy lòng vui sướng, </a:t>
            </a:r>
            <a:r>
              <a:rPr lang="en-US" sz="4500" dirty="0">
                <a:latin typeface="Times New Roman" panose="02020603050405020304" pitchFamily="18" charset="0"/>
                <a:cs typeface="Times New Roman" panose="02020603050405020304" pitchFamily="18" charset="0"/>
              </a:rPr>
              <a:t>c</a:t>
            </a:r>
            <a:r>
              <a:rPr lang="vi-VN" sz="4500" dirty="0">
                <a:latin typeface="Times New Roman" panose="02020603050405020304" pitchFamily="18" charset="0"/>
                <a:cs typeface="Times New Roman" panose="02020603050405020304" pitchFamily="18" charset="0"/>
              </a:rPr>
              <a:t>ố hót hay hơn.</a:t>
            </a:r>
          </a:p>
          <a:p>
            <a:pPr marL="0" indent="0" algn="r">
              <a:lnSpc>
                <a:spcPct val="110000"/>
              </a:lnSpc>
              <a:spcBef>
                <a:spcPts val="0"/>
              </a:spcBef>
              <a:buNone/>
            </a:pP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Võ Quảng)</a:t>
            </a:r>
          </a:p>
          <a:p>
            <a:pPr marL="0" indent="0">
              <a:lnSpc>
                <a:spcPct val="110000"/>
              </a:lnSpc>
              <a:spcBef>
                <a:spcPts val="0"/>
              </a:spcBef>
              <a:buNone/>
            </a:pPr>
            <a:endParaRPr lang="en-US" sz="3500" b="1"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sz="35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F8C4D-3927-4A29-9E7A-F0D74F4192B4}"/>
              </a:ext>
            </a:extLst>
          </p:cNvPr>
          <p:cNvSpPr txBox="1"/>
          <p:nvPr/>
        </p:nvSpPr>
        <p:spPr>
          <a:xfrm>
            <a:off x="4924425" y="129600"/>
            <a:ext cx="234315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Họa</a:t>
            </a:r>
            <a:r>
              <a:rPr lang="en-US" sz="3200" b="1" dirty="0">
                <a:solidFill>
                  <a:srgbClr val="FF0000"/>
                </a:solidFill>
                <a:latin typeface="Times New Roman" panose="02020603050405020304" pitchFamily="18" charset="0"/>
                <a:cs typeface="Times New Roman" panose="02020603050405020304" pitchFamily="18" charset="0"/>
              </a:rPr>
              <a:t> mi </a:t>
            </a:r>
            <a:r>
              <a:rPr lang="en-US" sz="3200" b="1" dirty="0" err="1">
                <a:solidFill>
                  <a:srgbClr val="FF0000"/>
                </a:solidFill>
                <a:latin typeface="Times New Roman" panose="02020603050405020304" pitchFamily="18" charset="0"/>
                <a:cs typeface="Times New Roman" panose="02020603050405020304" pitchFamily="18" charset="0"/>
              </a:rPr>
              <a:t>hót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3AD49C0B-5639-43C2-A4E4-4AB4132B3E76}"/>
              </a:ext>
            </a:extLst>
          </p:cNvPr>
          <p:cNvSpPr txBox="1">
            <a:spLocks/>
          </p:cNvSpPr>
          <p:nvPr/>
        </p:nvSpPr>
        <p:spPr>
          <a:xfrm>
            <a:off x="8299048" y="59644"/>
            <a:ext cx="3229338" cy="1309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VNI-Avo" pitchFamily="2" charset="0"/>
            </a:endParaRPr>
          </a:p>
        </p:txBody>
      </p:sp>
      <p:sp>
        <p:nvSpPr>
          <p:cNvPr id="7" name="Cloud 6"/>
          <p:cNvSpPr/>
          <p:nvPr/>
        </p:nvSpPr>
        <p:spPr>
          <a:xfrm>
            <a:off x="8576840" y="0"/>
            <a:ext cx="3435873" cy="87967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C00000"/>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Luyện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câu</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1615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4215" y="415976"/>
            <a:ext cx="6256712" cy="923330"/>
          </a:xfrm>
          <a:prstGeom prst="rect">
            <a:avLst/>
          </a:prstGeom>
          <a:solidFill>
            <a:srgbClr val="33CC33"/>
          </a:solidFill>
        </p:spPr>
        <p:txBody>
          <a:bodyPr wrap="square">
            <a:spAutoFit/>
          </a:bodyPr>
          <a:lstStyle/>
          <a:p>
            <a:pPr algn="ctr"/>
            <a:r>
              <a:rPr lang="en-US" sz="5400" b="1">
                <a:solidFill>
                  <a:srgbClr val="FF0000"/>
                </a:solidFill>
                <a:latin typeface="Times New Roman" panose="02020603050405020304" pitchFamily="18" charset="0"/>
                <a:ea typeface="Calibri" panose="020F0502020204030204" pitchFamily="34" charset="0"/>
              </a:rPr>
              <a:t>Luyện đọc từ khó </a:t>
            </a:r>
            <a:endParaRPr lang="en-US" sz="5400" b="1">
              <a:solidFill>
                <a:srgbClr val="FF0000"/>
              </a:solidFill>
            </a:endParaRPr>
          </a:p>
        </p:txBody>
      </p:sp>
      <p:grpSp>
        <p:nvGrpSpPr>
          <p:cNvPr id="5" name="组合 5"/>
          <p:cNvGrpSpPr>
            <a:grpSpLocks/>
          </p:cNvGrpSpPr>
          <p:nvPr/>
        </p:nvGrpSpPr>
        <p:grpSpPr bwMode="auto">
          <a:xfrm>
            <a:off x="81828" y="4295775"/>
            <a:ext cx="12110172" cy="2527300"/>
            <a:chOff x="-6350" y="6061075"/>
            <a:chExt cx="12204701" cy="2527300"/>
          </a:xfrm>
        </p:grpSpPr>
        <p:sp>
          <p:nvSpPr>
            <p:cNvPr id="6" name="Freeform 5"/>
            <p:cNvSpPr>
              <a:spLocks/>
            </p:cNvSpPr>
            <p:nvPr/>
          </p:nvSpPr>
          <p:spPr bwMode="auto">
            <a:xfrm>
              <a:off x="1380067" y="7564438"/>
              <a:ext cx="35984" cy="1017587"/>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p:spPr>
          <p:txBody>
            <a:bodyPr lIns="68580" tIns="34290" rIns="68580" bIns="34290"/>
            <a:lstStyle/>
            <a:p>
              <a:pPr>
                <a:defRPr/>
              </a:pPr>
              <a:endParaRPr lang="zh-CN" altLang="en-US" sz="1350"/>
            </a:p>
          </p:txBody>
        </p:sp>
        <p:sp>
          <p:nvSpPr>
            <p:cNvPr id="7" name="Freeform 6"/>
            <p:cNvSpPr>
              <a:spLocks/>
            </p:cNvSpPr>
            <p:nvPr/>
          </p:nvSpPr>
          <p:spPr bwMode="auto">
            <a:xfrm>
              <a:off x="622301" y="6935788"/>
              <a:ext cx="35984" cy="1646237"/>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8" name="Freeform 7"/>
            <p:cNvSpPr>
              <a:spLocks/>
            </p:cNvSpPr>
            <p:nvPr/>
          </p:nvSpPr>
          <p:spPr bwMode="auto">
            <a:xfrm>
              <a:off x="1680634" y="6492875"/>
              <a:ext cx="38100"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p:spPr>
          <p:txBody>
            <a:bodyPr lIns="68580" tIns="34290" rIns="68580" bIns="34290"/>
            <a:lstStyle/>
            <a:p>
              <a:pPr>
                <a:defRPr/>
              </a:pPr>
              <a:endParaRPr lang="zh-CN" altLang="en-US" sz="1350"/>
            </a:p>
          </p:txBody>
        </p:sp>
        <p:sp>
          <p:nvSpPr>
            <p:cNvPr id="9" name="Freeform 8"/>
            <p:cNvSpPr>
              <a:spLocks/>
            </p:cNvSpPr>
            <p:nvPr/>
          </p:nvSpPr>
          <p:spPr bwMode="auto">
            <a:xfrm>
              <a:off x="2338918" y="6683375"/>
              <a:ext cx="38100"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10" name="Freeform 9"/>
            <p:cNvSpPr>
              <a:spLocks/>
            </p:cNvSpPr>
            <p:nvPr/>
          </p:nvSpPr>
          <p:spPr bwMode="auto">
            <a:xfrm>
              <a:off x="2611967" y="7485063"/>
              <a:ext cx="29633" cy="1096962"/>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p:spPr>
          <p:txBody>
            <a:bodyPr lIns="68580" tIns="34290" rIns="68580" bIns="34290"/>
            <a:lstStyle/>
            <a:p>
              <a:pPr>
                <a:defRPr/>
              </a:pPr>
              <a:endParaRPr lang="zh-CN" altLang="en-US" sz="1350"/>
            </a:p>
          </p:txBody>
        </p:sp>
        <p:sp>
          <p:nvSpPr>
            <p:cNvPr id="11" name="Freeform 10"/>
            <p:cNvSpPr>
              <a:spLocks/>
            </p:cNvSpPr>
            <p:nvPr/>
          </p:nvSpPr>
          <p:spPr bwMode="auto">
            <a:xfrm>
              <a:off x="836085" y="6819900"/>
              <a:ext cx="1159933"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p:spPr>
          <p:txBody>
            <a:bodyPr lIns="68580" tIns="34290" rIns="68580" bIns="34290"/>
            <a:lstStyle/>
            <a:p>
              <a:pPr>
                <a:defRPr/>
              </a:pPr>
              <a:endParaRPr lang="zh-CN" altLang="en-US" sz="1350"/>
            </a:p>
          </p:txBody>
        </p:sp>
        <p:sp>
          <p:nvSpPr>
            <p:cNvPr id="12" name="Oval 11"/>
            <p:cNvSpPr>
              <a:spLocks noChangeArrowheads="1"/>
            </p:cNvSpPr>
            <p:nvPr/>
          </p:nvSpPr>
          <p:spPr bwMode="auto">
            <a:xfrm>
              <a:off x="1157818" y="7164388"/>
              <a:ext cx="480483" cy="474662"/>
            </a:xfrm>
            <a:prstGeom prst="ellipse">
              <a:avLst/>
            </a:prstGeom>
            <a:solidFill>
              <a:srgbClr val="440000"/>
            </a:solidFill>
            <a:ln>
              <a:noFill/>
            </a:ln>
          </p:spPr>
          <p:txBody>
            <a:bodyPr lIns="68580" tIns="34290" rIns="68580" bIns="34290"/>
            <a:lstStyle/>
            <a:p>
              <a:pPr>
                <a:defRPr/>
              </a:pPr>
              <a:endParaRPr lang="zh-CN" altLang="en-US" sz="1350"/>
            </a:p>
          </p:txBody>
        </p:sp>
        <p:sp>
          <p:nvSpPr>
            <p:cNvPr id="13" name="Oval 12"/>
            <p:cNvSpPr>
              <a:spLocks noChangeArrowheads="1"/>
            </p:cNvSpPr>
            <p:nvPr/>
          </p:nvSpPr>
          <p:spPr bwMode="auto">
            <a:xfrm>
              <a:off x="1231901" y="7288213"/>
              <a:ext cx="16933" cy="11112"/>
            </a:xfrm>
            <a:prstGeom prst="ellipse">
              <a:avLst/>
            </a:prstGeom>
            <a:solidFill>
              <a:srgbClr val="FFFFFF"/>
            </a:solidFill>
            <a:ln>
              <a:noFill/>
            </a:ln>
          </p:spPr>
          <p:txBody>
            <a:bodyPr lIns="68580" tIns="34290" rIns="68580" bIns="34290"/>
            <a:lstStyle/>
            <a:p>
              <a:pPr>
                <a:defRPr/>
              </a:pPr>
              <a:endParaRPr lang="zh-CN" altLang="en-US" sz="1350"/>
            </a:p>
          </p:txBody>
        </p:sp>
        <p:sp>
          <p:nvSpPr>
            <p:cNvPr id="14" name="Oval 13"/>
            <p:cNvSpPr>
              <a:spLocks noChangeArrowheads="1"/>
            </p:cNvSpPr>
            <p:nvPr/>
          </p:nvSpPr>
          <p:spPr bwMode="auto">
            <a:xfrm>
              <a:off x="1416051" y="724535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15" name="Oval 14"/>
            <p:cNvSpPr>
              <a:spLocks noChangeArrowheads="1"/>
            </p:cNvSpPr>
            <p:nvPr/>
          </p:nvSpPr>
          <p:spPr bwMode="auto">
            <a:xfrm>
              <a:off x="1373718" y="7331075"/>
              <a:ext cx="19049"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16" name="Oval 15"/>
            <p:cNvSpPr>
              <a:spLocks noChangeArrowheads="1"/>
            </p:cNvSpPr>
            <p:nvPr/>
          </p:nvSpPr>
          <p:spPr bwMode="auto">
            <a:xfrm>
              <a:off x="1557867" y="7331075"/>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7" name="Oval 16"/>
            <p:cNvSpPr>
              <a:spLocks noChangeArrowheads="1"/>
            </p:cNvSpPr>
            <p:nvPr/>
          </p:nvSpPr>
          <p:spPr bwMode="auto">
            <a:xfrm>
              <a:off x="1500718" y="7459663"/>
              <a:ext cx="19049"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18" name="Oval 17"/>
            <p:cNvSpPr>
              <a:spLocks noChangeArrowheads="1"/>
            </p:cNvSpPr>
            <p:nvPr/>
          </p:nvSpPr>
          <p:spPr bwMode="auto">
            <a:xfrm>
              <a:off x="1255185" y="7429500"/>
              <a:ext cx="190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9" name="Oval 18"/>
            <p:cNvSpPr>
              <a:spLocks noChangeArrowheads="1"/>
            </p:cNvSpPr>
            <p:nvPr/>
          </p:nvSpPr>
          <p:spPr bwMode="auto">
            <a:xfrm>
              <a:off x="1422401" y="745490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20" name="Oval 19"/>
            <p:cNvSpPr>
              <a:spLocks noChangeArrowheads="1"/>
            </p:cNvSpPr>
            <p:nvPr/>
          </p:nvSpPr>
          <p:spPr bwMode="auto">
            <a:xfrm>
              <a:off x="1392767" y="7559675"/>
              <a:ext cx="10584"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21" name="Freeform 20"/>
            <p:cNvSpPr>
              <a:spLocks/>
            </p:cNvSpPr>
            <p:nvPr/>
          </p:nvSpPr>
          <p:spPr bwMode="auto">
            <a:xfrm>
              <a:off x="300567" y="6456363"/>
              <a:ext cx="721784" cy="671512"/>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p:spPr>
          <p:txBody>
            <a:bodyPr lIns="68580" tIns="34290" rIns="68580" bIns="34290"/>
            <a:lstStyle/>
            <a:p>
              <a:pPr>
                <a:defRPr/>
              </a:pPr>
              <a:endParaRPr lang="zh-CN" altLang="en-US" sz="1350"/>
            </a:p>
          </p:txBody>
        </p:sp>
        <p:sp>
          <p:nvSpPr>
            <p:cNvPr id="22" name="Oval 21"/>
            <p:cNvSpPr>
              <a:spLocks noChangeArrowheads="1"/>
            </p:cNvSpPr>
            <p:nvPr/>
          </p:nvSpPr>
          <p:spPr bwMode="auto">
            <a:xfrm>
              <a:off x="497418" y="6665913"/>
              <a:ext cx="296333" cy="295275"/>
            </a:xfrm>
            <a:prstGeom prst="ellipse">
              <a:avLst/>
            </a:prstGeom>
            <a:solidFill>
              <a:srgbClr val="440000"/>
            </a:solidFill>
            <a:ln>
              <a:noFill/>
            </a:ln>
          </p:spPr>
          <p:txBody>
            <a:bodyPr lIns="68580" tIns="34290" rIns="68580" bIns="34290"/>
            <a:lstStyle/>
            <a:p>
              <a:pPr>
                <a:defRPr/>
              </a:pPr>
              <a:endParaRPr lang="zh-CN" altLang="en-US" sz="1350"/>
            </a:p>
          </p:txBody>
        </p:sp>
        <p:sp>
          <p:nvSpPr>
            <p:cNvPr id="23" name="Oval 22"/>
            <p:cNvSpPr>
              <a:spLocks noChangeArrowheads="1"/>
            </p:cNvSpPr>
            <p:nvPr/>
          </p:nvSpPr>
          <p:spPr bwMode="auto">
            <a:xfrm>
              <a:off x="548218" y="6745288"/>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24" name="Oval 23"/>
            <p:cNvSpPr>
              <a:spLocks noChangeArrowheads="1"/>
            </p:cNvSpPr>
            <p:nvPr/>
          </p:nvSpPr>
          <p:spPr bwMode="auto">
            <a:xfrm>
              <a:off x="658285" y="6715125"/>
              <a:ext cx="6349"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25" name="Oval 24"/>
            <p:cNvSpPr>
              <a:spLocks noChangeArrowheads="1"/>
            </p:cNvSpPr>
            <p:nvPr/>
          </p:nvSpPr>
          <p:spPr bwMode="auto">
            <a:xfrm>
              <a:off x="632885" y="6770688"/>
              <a:ext cx="6349" cy="11112"/>
            </a:xfrm>
            <a:prstGeom prst="ellipse">
              <a:avLst/>
            </a:prstGeom>
            <a:solidFill>
              <a:srgbClr val="FFFFFF"/>
            </a:solidFill>
            <a:ln>
              <a:noFill/>
            </a:ln>
          </p:spPr>
          <p:txBody>
            <a:bodyPr lIns="68580" tIns="34290" rIns="68580" bIns="34290"/>
            <a:lstStyle/>
            <a:p>
              <a:pPr>
                <a:defRPr/>
              </a:pPr>
              <a:endParaRPr lang="zh-CN" altLang="en-US" sz="1350"/>
            </a:p>
          </p:txBody>
        </p:sp>
        <p:sp>
          <p:nvSpPr>
            <p:cNvPr id="26" name="Oval 25"/>
            <p:cNvSpPr>
              <a:spLocks noChangeArrowheads="1"/>
            </p:cNvSpPr>
            <p:nvPr/>
          </p:nvSpPr>
          <p:spPr bwMode="auto">
            <a:xfrm>
              <a:off x="745067" y="6770688"/>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27" name="Oval 26"/>
            <p:cNvSpPr>
              <a:spLocks noChangeArrowheads="1"/>
            </p:cNvSpPr>
            <p:nvPr/>
          </p:nvSpPr>
          <p:spPr bwMode="auto">
            <a:xfrm>
              <a:off x="713318" y="6850063"/>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28" name="Oval 27"/>
            <p:cNvSpPr>
              <a:spLocks noChangeArrowheads="1"/>
            </p:cNvSpPr>
            <p:nvPr/>
          </p:nvSpPr>
          <p:spPr bwMode="auto">
            <a:xfrm>
              <a:off x="560918" y="6831013"/>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29" name="Oval 28"/>
            <p:cNvSpPr>
              <a:spLocks noChangeArrowheads="1"/>
            </p:cNvSpPr>
            <p:nvPr/>
          </p:nvSpPr>
          <p:spPr bwMode="auto">
            <a:xfrm>
              <a:off x="664634" y="6843713"/>
              <a:ext cx="6351"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30" name="Oval 29"/>
            <p:cNvSpPr>
              <a:spLocks noChangeArrowheads="1"/>
            </p:cNvSpPr>
            <p:nvPr/>
          </p:nvSpPr>
          <p:spPr bwMode="auto">
            <a:xfrm>
              <a:off x="645585" y="691197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31" name="Freeform 30"/>
            <p:cNvSpPr>
              <a:spLocks/>
            </p:cNvSpPr>
            <p:nvPr/>
          </p:nvSpPr>
          <p:spPr bwMode="auto">
            <a:xfrm>
              <a:off x="2277534" y="7108825"/>
              <a:ext cx="721784"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p:spPr>
          <p:txBody>
            <a:bodyPr lIns="68580" tIns="34290" rIns="68580" bIns="34290"/>
            <a:lstStyle/>
            <a:p>
              <a:pPr>
                <a:defRPr/>
              </a:pPr>
              <a:endParaRPr lang="zh-CN" altLang="en-US" sz="1350"/>
            </a:p>
          </p:txBody>
        </p:sp>
        <p:sp>
          <p:nvSpPr>
            <p:cNvPr id="32" name="Oval 31"/>
            <p:cNvSpPr>
              <a:spLocks noChangeArrowheads="1"/>
            </p:cNvSpPr>
            <p:nvPr/>
          </p:nvSpPr>
          <p:spPr bwMode="auto">
            <a:xfrm>
              <a:off x="2480734" y="7324725"/>
              <a:ext cx="296333" cy="295275"/>
            </a:xfrm>
            <a:prstGeom prst="ellipse">
              <a:avLst/>
            </a:prstGeom>
            <a:solidFill>
              <a:srgbClr val="440000"/>
            </a:solidFill>
            <a:ln>
              <a:noFill/>
            </a:ln>
          </p:spPr>
          <p:txBody>
            <a:bodyPr lIns="68580" tIns="34290" rIns="68580" bIns="34290"/>
            <a:lstStyle/>
            <a:p>
              <a:pPr>
                <a:defRPr/>
              </a:pPr>
              <a:endParaRPr lang="zh-CN" altLang="en-US" sz="1350"/>
            </a:p>
          </p:txBody>
        </p:sp>
        <p:sp>
          <p:nvSpPr>
            <p:cNvPr id="33" name="Oval 32"/>
            <p:cNvSpPr>
              <a:spLocks noChangeArrowheads="1"/>
            </p:cNvSpPr>
            <p:nvPr/>
          </p:nvSpPr>
          <p:spPr bwMode="auto">
            <a:xfrm>
              <a:off x="2523067" y="7399338"/>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34" name="Oval 33"/>
            <p:cNvSpPr>
              <a:spLocks noChangeArrowheads="1"/>
            </p:cNvSpPr>
            <p:nvPr/>
          </p:nvSpPr>
          <p:spPr bwMode="auto">
            <a:xfrm>
              <a:off x="2641601" y="737393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35" name="Oval 34"/>
            <p:cNvSpPr>
              <a:spLocks noChangeArrowheads="1"/>
            </p:cNvSpPr>
            <p:nvPr/>
          </p:nvSpPr>
          <p:spPr bwMode="auto">
            <a:xfrm>
              <a:off x="2611967" y="7429500"/>
              <a:ext cx="10584" cy="6350"/>
            </a:xfrm>
            <a:prstGeom prst="ellipse">
              <a:avLst/>
            </a:prstGeom>
            <a:solidFill>
              <a:srgbClr val="FFFFFF"/>
            </a:solidFill>
            <a:ln>
              <a:noFill/>
            </a:ln>
          </p:spPr>
          <p:txBody>
            <a:bodyPr lIns="68580" tIns="34290" rIns="68580" bIns="34290"/>
            <a:lstStyle/>
            <a:p>
              <a:pPr>
                <a:defRPr/>
              </a:pPr>
              <a:endParaRPr lang="zh-CN" altLang="en-US" sz="1350"/>
            </a:p>
          </p:txBody>
        </p:sp>
        <p:sp>
          <p:nvSpPr>
            <p:cNvPr id="36" name="Oval 35"/>
            <p:cNvSpPr>
              <a:spLocks noChangeArrowheads="1"/>
            </p:cNvSpPr>
            <p:nvPr/>
          </p:nvSpPr>
          <p:spPr bwMode="auto">
            <a:xfrm>
              <a:off x="2726267" y="742315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37" name="Oval 36"/>
            <p:cNvSpPr>
              <a:spLocks noChangeArrowheads="1"/>
            </p:cNvSpPr>
            <p:nvPr/>
          </p:nvSpPr>
          <p:spPr bwMode="auto">
            <a:xfrm>
              <a:off x="2696634" y="7508875"/>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38" name="Oval 37"/>
            <p:cNvSpPr>
              <a:spLocks noChangeArrowheads="1"/>
            </p:cNvSpPr>
            <p:nvPr/>
          </p:nvSpPr>
          <p:spPr bwMode="auto">
            <a:xfrm>
              <a:off x="2542118" y="7485063"/>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39" name="Oval 38"/>
            <p:cNvSpPr>
              <a:spLocks noChangeArrowheads="1"/>
            </p:cNvSpPr>
            <p:nvPr/>
          </p:nvSpPr>
          <p:spPr bwMode="auto">
            <a:xfrm>
              <a:off x="2641601" y="7504113"/>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40" name="Oval 39"/>
            <p:cNvSpPr>
              <a:spLocks noChangeArrowheads="1"/>
            </p:cNvSpPr>
            <p:nvPr/>
          </p:nvSpPr>
          <p:spPr bwMode="auto">
            <a:xfrm>
              <a:off x="2622551" y="7564438"/>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41" name="Freeform 40"/>
            <p:cNvSpPr>
              <a:spLocks/>
            </p:cNvSpPr>
            <p:nvPr/>
          </p:nvSpPr>
          <p:spPr bwMode="auto">
            <a:xfrm>
              <a:off x="2129367" y="6516688"/>
              <a:ext cx="499533" cy="468312"/>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p:spPr>
          <p:txBody>
            <a:bodyPr lIns="68580" tIns="34290" rIns="68580" bIns="34290"/>
            <a:lstStyle/>
            <a:p>
              <a:pPr>
                <a:defRPr/>
              </a:pPr>
              <a:endParaRPr lang="zh-CN" altLang="en-US" sz="1350"/>
            </a:p>
          </p:txBody>
        </p:sp>
        <p:sp>
          <p:nvSpPr>
            <p:cNvPr id="42" name="Oval 41"/>
            <p:cNvSpPr>
              <a:spLocks noChangeArrowheads="1"/>
            </p:cNvSpPr>
            <p:nvPr/>
          </p:nvSpPr>
          <p:spPr bwMode="auto">
            <a:xfrm>
              <a:off x="2264834" y="6665913"/>
              <a:ext cx="209551" cy="209550"/>
            </a:xfrm>
            <a:prstGeom prst="ellipse">
              <a:avLst/>
            </a:prstGeom>
            <a:solidFill>
              <a:srgbClr val="440000"/>
            </a:solidFill>
            <a:ln>
              <a:noFill/>
            </a:ln>
          </p:spPr>
          <p:txBody>
            <a:bodyPr lIns="68580" tIns="34290" rIns="68580" bIns="34290"/>
            <a:lstStyle/>
            <a:p>
              <a:pPr>
                <a:defRPr/>
              </a:pPr>
              <a:endParaRPr lang="zh-CN" altLang="en-US" sz="1350"/>
            </a:p>
          </p:txBody>
        </p:sp>
        <p:sp>
          <p:nvSpPr>
            <p:cNvPr id="43" name="Oval 42"/>
            <p:cNvSpPr>
              <a:spLocks noChangeArrowheads="1"/>
            </p:cNvSpPr>
            <p:nvPr/>
          </p:nvSpPr>
          <p:spPr bwMode="auto">
            <a:xfrm>
              <a:off x="2302934" y="6719888"/>
              <a:ext cx="2117"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4" name="Oval 43"/>
            <p:cNvSpPr>
              <a:spLocks noChangeArrowheads="1"/>
            </p:cNvSpPr>
            <p:nvPr/>
          </p:nvSpPr>
          <p:spPr bwMode="auto">
            <a:xfrm>
              <a:off x="2377018" y="670242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5" name="Oval 44"/>
            <p:cNvSpPr>
              <a:spLocks noChangeArrowheads="1"/>
            </p:cNvSpPr>
            <p:nvPr/>
          </p:nvSpPr>
          <p:spPr bwMode="auto">
            <a:xfrm>
              <a:off x="2357967" y="673893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6" name="Oval 45"/>
            <p:cNvSpPr>
              <a:spLocks noChangeArrowheads="1"/>
            </p:cNvSpPr>
            <p:nvPr/>
          </p:nvSpPr>
          <p:spPr bwMode="auto">
            <a:xfrm>
              <a:off x="2438401" y="673258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7" name="Oval 46"/>
            <p:cNvSpPr>
              <a:spLocks noChangeArrowheads="1"/>
            </p:cNvSpPr>
            <p:nvPr/>
          </p:nvSpPr>
          <p:spPr bwMode="auto">
            <a:xfrm>
              <a:off x="2419351" y="67945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8" name="Oval 47"/>
            <p:cNvSpPr>
              <a:spLocks noChangeArrowheads="1"/>
            </p:cNvSpPr>
            <p:nvPr/>
          </p:nvSpPr>
          <p:spPr bwMode="auto">
            <a:xfrm>
              <a:off x="2307167" y="678180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9" name="Oval 48"/>
            <p:cNvSpPr>
              <a:spLocks noChangeArrowheads="1"/>
            </p:cNvSpPr>
            <p:nvPr/>
          </p:nvSpPr>
          <p:spPr bwMode="auto">
            <a:xfrm>
              <a:off x="2383367" y="678815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0" name="Oval 49"/>
            <p:cNvSpPr>
              <a:spLocks noChangeArrowheads="1"/>
            </p:cNvSpPr>
            <p:nvPr/>
          </p:nvSpPr>
          <p:spPr bwMode="auto">
            <a:xfrm>
              <a:off x="2370667" y="6837363"/>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1" name="Freeform 50"/>
            <p:cNvSpPr>
              <a:spLocks/>
            </p:cNvSpPr>
            <p:nvPr/>
          </p:nvSpPr>
          <p:spPr bwMode="auto">
            <a:xfrm>
              <a:off x="1297518" y="6061075"/>
              <a:ext cx="692149"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p:spPr>
          <p:txBody>
            <a:bodyPr lIns="68580" tIns="34290" rIns="68580" bIns="34290"/>
            <a:lstStyle/>
            <a:p>
              <a:pPr>
                <a:defRPr/>
              </a:pPr>
              <a:endParaRPr lang="zh-CN" altLang="en-US" sz="1350"/>
            </a:p>
          </p:txBody>
        </p:sp>
        <p:sp>
          <p:nvSpPr>
            <p:cNvPr id="52" name="Oval 51"/>
            <p:cNvSpPr>
              <a:spLocks noChangeArrowheads="1"/>
            </p:cNvSpPr>
            <p:nvPr/>
          </p:nvSpPr>
          <p:spPr bwMode="auto">
            <a:xfrm>
              <a:off x="1490134" y="6264275"/>
              <a:ext cx="283633" cy="284163"/>
            </a:xfrm>
            <a:prstGeom prst="ellipse">
              <a:avLst/>
            </a:prstGeom>
            <a:solidFill>
              <a:srgbClr val="440000"/>
            </a:solidFill>
            <a:ln>
              <a:noFill/>
            </a:ln>
          </p:spPr>
          <p:txBody>
            <a:bodyPr lIns="68580" tIns="34290" rIns="68580" bIns="34290"/>
            <a:lstStyle/>
            <a:p>
              <a:pPr>
                <a:defRPr/>
              </a:pPr>
              <a:endParaRPr lang="zh-CN" altLang="en-US" sz="1350"/>
            </a:p>
          </p:txBody>
        </p:sp>
        <p:sp>
          <p:nvSpPr>
            <p:cNvPr id="53" name="Oval 52"/>
            <p:cNvSpPr>
              <a:spLocks noChangeArrowheads="1"/>
            </p:cNvSpPr>
            <p:nvPr/>
          </p:nvSpPr>
          <p:spPr bwMode="auto">
            <a:xfrm>
              <a:off x="1532467" y="633888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4" name="Oval 53"/>
            <p:cNvSpPr>
              <a:spLocks noChangeArrowheads="1"/>
            </p:cNvSpPr>
            <p:nvPr/>
          </p:nvSpPr>
          <p:spPr bwMode="auto">
            <a:xfrm>
              <a:off x="1644651" y="6313488"/>
              <a:ext cx="423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5" name="Oval 54"/>
            <p:cNvSpPr>
              <a:spLocks noChangeArrowheads="1"/>
            </p:cNvSpPr>
            <p:nvPr/>
          </p:nvSpPr>
          <p:spPr bwMode="auto">
            <a:xfrm>
              <a:off x="1619251" y="6362700"/>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56" name="Oval 55"/>
            <p:cNvSpPr>
              <a:spLocks noChangeArrowheads="1"/>
            </p:cNvSpPr>
            <p:nvPr/>
          </p:nvSpPr>
          <p:spPr bwMode="auto">
            <a:xfrm>
              <a:off x="1722967" y="6362700"/>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7" name="Oval 56"/>
            <p:cNvSpPr>
              <a:spLocks noChangeArrowheads="1"/>
            </p:cNvSpPr>
            <p:nvPr/>
          </p:nvSpPr>
          <p:spPr bwMode="auto">
            <a:xfrm>
              <a:off x="1693334" y="6443663"/>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8" name="Oval 57"/>
            <p:cNvSpPr>
              <a:spLocks noChangeArrowheads="1"/>
            </p:cNvSpPr>
            <p:nvPr/>
          </p:nvSpPr>
          <p:spPr bwMode="auto">
            <a:xfrm>
              <a:off x="1545167" y="6424613"/>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9" name="Oval 58"/>
            <p:cNvSpPr>
              <a:spLocks noChangeArrowheads="1"/>
            </p:cNvSpPr>
            <p:nvPr/>
          </p:nvSpPr>
          <p:spPr bwMode="auto">
            <a:xfrm>
              <a:off x="1644651" y="6437313"/>
              <a:ext cx="1058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0" name="Oval 59"/>
            <p:cNvSpPr>
              <a:spLocks noChangeArrowheads="1"/>
            </p:cNvSpPr>
            <p:nvPr/>
          </p:nvSpPr>
          <p:spPr bwMode="auto">
            <a:xfrm>
              <a:off x="1625601" y="6499225"/>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61" name="Freeform 60"/>
            <p:cNvSpPr>
              <a:spLocks/>
            </p:cNvSpPr>
            <p:nvPr/>
          </p:nvSpPr>
          <p:spPr bwMode="auto">
            <a:xfrm>
              <a:off x="929218" y="7910513"/>
              <a:ext cx="457200"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p:spPr>
          <p:txBody>
            <a:bodyPr lIns="68580" tIns="34290" rIns="68580" bIns="34290"/>
            <a:lstStyle/>
            <a:p>
              <a:pPr>
                <a:defRPr/>
              </a:pPr>
              <a:endParaRPr lang="zh-CN" altLang="en-US" sz="1350"/>
            </a:p>
          </p:txBody>
        </p:sp>
        <p:sp>
          <p:nvSpPr>
            <p:cNvPr id="62" name="Freeform 61"/>
            <p:cNvSpPr>
              <a:spLocks/>
            </p:cNvSpPr>
            <p:nvPr/>
          </p:nvSpPr>
          <p:spPr bwMode="auto">
            <a:xfrm>
              <a:off x="903818" y="7953375"/>
              <a:ext cx="482600"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63" name="Freeform 62"/>
            <p:cNvSpPr>
              <a:spLocks/>
            </p:cNvSpPr>
            <p:nvPr/>
          </p:nvSpPr>
          <p:spPr bwMode="auto">
            <a:xfrm>
              <a:off x="154518" y="7183438"/>
              <a:ext cx="45508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p:spPr>
          <p:txBody>
            <a:bodyPr lIns="68580" tIns="34290" rIns="68580" bIns="34290"/>
            <a:lstStyle/>
            <a:p>
              <a:pPr>
                <a:defRPr/>
              </a:pPr>
              <a:endParaRPr lang="zh-CN" altLang="en-US" sz="1350"/>
            </a:p>
          </p:txBody>
        </p:sp>
        <p:sp>
          <p:nvSpPr>
            <p:cNvPr id="64" name="Freeform 63"/>
            <p:cNvSpPr>
              <a:spLocks/>
            </p:cNvSpPr>
            <p:nvPr/>
          </p:nvSpPr>
          <p:spPr bwMode="auto">
            <a:xfrm>
              <a:off x="129118" y="7232650"/>
              <a:ext cx="48683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65" name="Freeform 64"/>
            <p:cNvSpPr>
              <a:spLocks/>
            </p:cNvSpPr>
            <p:nvPr/>
          </p:nvSpPr>
          <p:spPr bwMode="auto">
            <a:xfrm>
              <a:off x="1883834" y="7239000"/>
              <a:ext cx="463551"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p:spPr>
          <p:txBody>
            <a:bodyPr lIns="68580" tIns="34290" rIns="68580" bIns="34290"/>
            <a:lstStyle/>
            <a:p>
              <a:pPr>
                <a:defRPr/>
              </a:pPr>
              <a:endParaRPr lang="zh-CN" altLang="en-US" sz="1350"/>
            </a:p>
          </p:txBody>
        </p:sp>
        <p:sp>
          <p:nvSpPr>
            <p:cNvPr id="66" name="Freeform 65"/>
            <p:cNvSpPr>
              <a:spLocks/>
            </p:cNvSpPr>
            <p:nvPr/>
          </p:nvSpPr>
          <p:spPr bwMode="auto">
            <a:xfrm>
              <a:off x="1864785" y="7281863"/>
              <a:ext cx="482600"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p:spPr>
          <p:txBody>
            <a:bodyPr lIns="68580" tIns="34290" rIns="68580" bIns="34290"/>
            <a:lstStyle/>
            <a:p>
              <a:pPr>
                <a:defRPr/>
              </a:pPr>
              <a:endParaRPr lang="zh-CN" altLang="en-US" sz="1350"/>
            </a:p>
          </p:txBody>
        </p:sp>
        <p:sp>
          <p:nvSpPr>
            <p:cNvPr id="67" name="Freeform 66"/>
            <p:cNvSpPr>
              <a:spLocks/>
            </p:cNvSpPr>
            <p:nvPr/>
          </p:nvSpPr>
          <p:spPr bwMode="auto">
            <a:xfrm>
              <a:off x="645585"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p:spPr>
          <p:txBody>
            <a:bodyPr lIns="68580" tIns="34290" rIns="68580" bIns="34290"/>
            <a:lstStyle/>
            <a:p>
              <a:pPr>
                <a:defRPr/>
              </a:pPr>
              <a:endParaRPr lang="zh-CN" altLang="en-US" sz="1350"/>
            </a:p>
          </p:txBody>
        </p:sp>
        <p:sp>
          <p:nvSpPr>
            <p:cNvPr id="68" name="Freeform 67"/>
            <p:cNvSpPr>
              <a:spLocks/>
            </p:cNvSpPr>
            <p:nvPr/>
          </p:nvSpPr>
          <p:spPr bwMode="auto">
            <a:xfrm>
              <a:off x="645585" y="7423150"/>
              <a:ext cx="425449"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p:spPr>
          <p:txBody>
            <a:bodyPr lIns="68580" tIns="34290" rIns="68580" bIns="34290"/>
            <a:lstStyle/>
            <a:p>
              <a:pPr>
                <a:defRPr/>
              </a:pPr>
              <a:endParaRPr lang="zh-CN" altLang="en-US" sz="1350"/>
            </a:p>
          </p:txBody>
        </p:sp>
        <p:sp>
          <p:nvSpPr>
            <p:cNvPr id="69" name="Freeform 68"/>
            <p:cNvSpPr>
              <a:spLocks/>
            </p:cNvSpPr>
            <p:nvPr/>
          </p:nvSpPr>
          <p:spPr bwMode="auto">
            <a:xfrm>
              <a:off x="1722967"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p:spPr>
          <p:txBody>
            <a:bodyPr lIns="68580" tIns="34290" rIns="68580" bIns="34290"/>
            <a:lstStyle/>
            <a:p>
              <a:pPr>
                <a:defRPr/>
              </a:pPr>
              <a:endParaRPr lang="zh-CN" altLang="en-US" sz="1350"/>
            </a:p>
          </p:txBody>
        </p:sp>
        <p:sp>
          <p:nvSpPr>
            <p:cNvPr id="70" name="Freeform 69"/>
            <p:cNvSpPr>
              <a:spLocks/>
            </p:cNvSpPr>
            <p:nvPr/>
          </p:nvSpPr>
          <p:spPr bwMode="auto">
            <a:xfrm>
              <a:off x="1722967" y="6627813"/>
              <a:ext cx="425451"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p:spPr>
          <p:txBody>
            <a:bodyPr lIns="68580" tIns="34290" rIns="68580" bIns="34290"/>
            <a:lstStyle/>
            <a:p>
              <a:pPr>
                <a:defRPr/>
              </a:pPr>
              <a:endParaRPr lang="zh-CN" altLang="en-US" sz="1350"/>
            </a:p>
          </p:txBody>
        </p:sp>
        <p:sp>
          <p:nvSpPr>
            <p:cNvPr id="71" name="Freeform 70"/>
            <p:cNvSpPr>
              <a:spLocks/>
            </p:cNvSpPr>
            <p:nvPr/>
          </p:nvSpPr>
          <p:spPr bwMode="auto">
            <a:xfrm>
              <a:off x="2635251" y="7664450"/>
              <a:ext cx="522816"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p:spPr>
          <p:txBody>
            <a:bodyPr lIns="68580" tIns="34290" rIns="68580" bIns="34290"/>
            <a:lstStyle/>
            <a:p>
              <a:pPr>
                <a:defRPr/>
              </a:pPr>
              <a:endParaRPr lang="zh-CN" altLang="en-US" sz="1350"/>
            </a:p>
          </p:txBody>
        </p:sp>
        <p:sp>
          <p:nvSpPr>
            <p:cNvPr id="72" name="Freeform 71"/>
            <p:cNvSpPr>
              <a:spLocks/>
            </p:cNvSpPr>
            <p:nvPr/>
          </p:nvSpPr>
          <p:spPr bwMode="auto">
            <a:xfrm>
              <a:off x="2635251" y="7664450"/>
              <a:ext cx="554567"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p:spPr>
          <p:txBody>
            <a:bodyPr lIns="68580" tIns="34290" rIns="68580" bIns="34290"/>
            <a:lstStyle/>
            <a:p>
              <a:pPr>
                <a:defRPr/>
              </a:pPr>
              <a:endParaRPr lang="zh-CN" altLang="en-US" sz="1350"/>
            </a:p>
          </p:txBody>
        </p:sp>
        <p:sp>
          <p:nvSpPr>
            <p:cNvPr id="73" name="Freeform 72"/>
            <p:cNvSpPr>
              <a:spLocks/>
            </p:cNvSpPr>
            <p:nvPr/>
          </p:nvSpPr>
          <p:spPr bwMode="auto">
            <a:xfrm>
              <a:off x="10972800" y="7404100"/>
              <a:ext cx="2963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p:spPr>
          <p:txBody>
            <a:bodyPr lIns="68580" tIns="34290" rIns="68580" bIns="34290"/>
            <a:lstStyle/>
            <a:p>
              <a:pPr>
                <a:defRPr/>
              </a:pPr>
              <a:endParaRPr lang="zh-CN" altLang="en-US" sz="1350"/>
            </a:p>
          </p:txBody>
        </p:sp>
        <p:sp>
          <p:nvSpPr>
            <p:cNvPr id="74" name="Freeform 73"/>
            <p:cNvSpPr>
              <a:spLocks/>
            </p:cNvSpPr>
            <p:nvPr/>
          </p:nvSpPr>
          <p:spPr bwMode="auto">
            <a:xfrm>
              <a:off x="11857567"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75" name="Freeform 74"/>
            <p:cNvSpPr>
              <a:spLocks/>
            </p:cNvSpPr>
            <p:nvPr/>
          </p:nvSpPr>
          <p:spPr bwMode="auto">
            <a:xfrm>
              <a:off x="10041467" y="7472363"/>
              <a:ext cx="38100" cy="1109662"/>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76" name="Freeform 75"/>
            <p:cNvSpPr>
              <a:spLocks/>
            </p:cNvSpPr>
            <p:nvPr/>
          </p:nvSpPr>
          <p:spPr bwMode="auto">
            <a:xfrm>
              <a:off x="11605684"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77" name="Freeform 76"/>
            <p:cNvSpPr>
              <a:spLocks/>
            </p:cNvSpPr>
            <p:nvPr/>
          </p:nvSpPr>
          <p:spPr bwMode="auto">
            <a:xfrm>
              <a:off x="11273367" y="6486525"/>
              <a:ext cx="715433"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p:spPr>
          <p:txBody>
            <a:bodyPr lIns="68580" tIns="34290" rIns="68580" bIns="34290"/>
            <a:lstStyle/>
            <a:p>
              <a:pPr>
                <a:defRPr/>
              </a:pPr>
              <a:endParaRPr lang="zh-CN" altLang="en-US" sz="1350"/>
            </a:p>
          </p:txBody>
        </p:sp>
        <p:sp>
          <p:nvSpPr>
            <p:cNvPr id="78" name="Oval 77"/>
            <p:cNvSpPr>
              <a:spLocks noChangeArrowheads="1"/>
            </p:cNvSpPr>
            <p:nvPr/>
          </p:nvSpPr>
          <p:spPr bwMode="auto">
            <a:xfrm>
              <a:off x="11470218" y="6702425"/>
              <a:ext cx="296333" cy="295275"/>
            </a:xfrm>
            <a:prstGeom prst="ellipse">
              <a:avLst/>
            </a:prstGeom>
            <a:solidFill>
              <a:srgbClr val="440000"/>
            </a:solidFill>
            <a:ln>
              <a:noFill/>
            </a:ln>
          </p:spPr>
          <p:txBody>
            <a:bodyPr lIns="68580" tIns="34290" rIns="68580" bIns="34290"/>
            <a:lstStyle/>
            <a:p>
              <a:pPr>
                <a:defRPr/>
              </a:pPr>
              <a:endParaRPr lang="zh-CN" altLang="en-US" sz="1350"/>
            </a:p>
          </p:txBody>
        </p:sp>
        <p:sp>
          <p:nvSpPr>
            <p:cNvPr id="79" name="Oval 78"/>
            <p:cNvSpPr>
              <a:spLocks noChangeArrowheads="1"/>
            </p:cNvSpPr>
            <p:nvPr/>
          </p:nvSpPr>
          <p:spPr bwMode="auto">
            <a:xfrm>
              <a:off x="11514667" y="6775450"/>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80" name="Oval 79"/>
            <p:cNvSpPr>
              <a:spLocks noChangeArrowheads="1"/>
            </p:cNvSpPr>
            <p:nvPr/>
          </p:nvSpPr>
          <p:spPr bwMode="auto">
            <a:xfrm>
              <a:off x="11631084" y="6751638"/>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81" name="Oval 80"/>
            <p:cNvSpPr>
              <a:spLocks noChangeArrowheads="1"/>
            </p:cNvSpPr>
            <p:nvPr/>
          </p:nvSpPr>
          <p:spPr bwMode="auto">
            <a:xfrm>
              <a:off x="11605684" y="68072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82" name="Oval 81"/>
            <p:cNvSpPr>
              <a:spLocks noChangeArrowheads="1"/>
            </p:cNvSpPr>
            <p:nvPr/>
          </p:nvSpPr>
          <p:spPr bwMode="auto">
            <a:xfrm>
              <a:off x="11717867" y="6800850"/>
              <a:ext cx="6351"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83" name="Oval 82"/>
            <p:cNvSpPr>
              <a:spLocks noChangeArrowheads="1"/>
            </p:cNvSpPr>
            <p:nvPr/>
          </p:nvSpPr>
          <p:spPr bwMode="auto">
            <a:xfrm>
              <a:off x="11686118" y="688657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84" name="Oval 83"/>
            <p:cNvSpPr>
              <a:spLocks noChangeArrowheads="1"/>
            </p:cNvSpPr>
            <p:nvPr/>
          </p:nvSpPr>
          <p:spPr bwMode="auto">
            <a:xfrm>
              <a:off x="11533718" y="6862763"/>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85" name="Oval 84"/>
            <p:cNvSpPr>
              <a:spLocks noChangeArrowheads="1"/>
            </p:cNvSpPr>
            <p:nvPr/>
          </p:nvSpPr>
          <p:spPr bwMode="auto">
            <a:xfrm>
              <a:off x="11631084" y="6880225"/>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86" name="Oval 85"/>
            <p:cNvSpPr>
              <a:spLocks noChangeArrowheads="1"/>
            </p:cNvSpPr>
            <p:nvPr/>
          </p:nvSpPr>
          <p:spPr bwMode="auto">
            <a:xfrm>
              <a:off x="11612034" y="6948488"/>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87" name="Freeform 86"/>
            <p:cNvSpPr>
              <a:spLocks/>
            </p:cNvSpPr>
            <p:nvPr/>
          </p:nvSpPr>
          <p:spPr bwMode="auto">
            <a:xfrm>
              <a:off x="11982451"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p:spPr>
          <p:txBody>
            <a:bodyPr lIns="68580" tIns="34290" rIns="68580" bIns="34290"/>
            <a:lstStyle/>
            <a:p>
              <a:pPr>
                <a:defRPr/>
              </a:pPr>
              <a:endParaRPr lang="zh-CN" altLang="en-US" sz="1350"/>
            </a:p>
          </p:txBody>
        </p:sp>
        <p:sp>
          <p:nvSpPr>
            <p:cNvPr id="88" name="Freeform 87"/>
            <p:cNvSpPr>
              <a:spLocks/>
            </p:cNvSpPr>
            <p:nvPr/>
          </p:nvSpPr>
          <p:spPr bwMode="auto">
            <a:xfrm>
              <a:off x="11552767" y="7151688"/>
              <a:ext cx="645584"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p:spPr>
          <p:txBody>
            <a:bodyPr lIns="68580" tIns="34290" rIns="68580" bIns="34290"/>
            <a:lstStyle/>
            <a:p>
              <a:pPr>
                <a:defRPr/>
              </a:pPr>
              <a:endParaRPr lang="zh-CN" altLang="en-US" sz="1350"/>
            </a:p>
          </p:txBody>
        </p:sp>
        <p:sp>
          <p:nvSpPr>
            <p:cNvPr id="89" name="Oval 88"/>
            <p:cNvSpPr>
              <a:spLocks noChangeArrowheads="1"/>
            </p:cNvSpPr>
            <p:nvPr/>
          </p:nvSpPr>
          <p:spPr bwMode="auto">
            <a:xfrm>
              <a:off x="11743267" y="7354888"/>
              <a:ext cx="287867" cy="284162"/>
            </a:xfrm>
            <a:prstGeom prst="ellipse">
              <a:avLst/>
            </a:prstGeom>
            <a:solidFill>
              <a:srgbClr val="440000"/>
            </a:solidFill>
            <a:ln>
              <a:noFill/>
            </a:ln>
          </p:spPr>
          <p:txBody>
            <a:bodyPr lIns="68580" tIns="34290" rIns="68580" bIns="34290"/>
            <a:lstStyle/>
            <a:p>
              <a:pPr>
                <a:defRPr/>
              </a:pPr>
              <a:endParaRPr lang="zh-CN" altLang="en-US" sz="1350"/>
            </a:p>
          </p:txBody>
        </p:sp>
        <p:sp>
          <p:nvSpPr>
            <p:cNvPr id="90" name="Oval 89"/>
            <p:cNvSpPr>
              <a:spLocks noChangeArrowheads="1"/>
            </p:cNvSpPr>
            <p:nvPr/>
          </p:nvSpPr>
          <p:spPr bwMode="auto">
            <a:xfrm>
              <a:off x="11791951" y="74295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1" name="Oval 90"/>
            <p:cNvSpPr>
              <a:spLocks noChangeArrowheads="1"/>
            </p:cNvSpPr>
            <p:nvPr/>
          </p:nvSpPr>
          <p:spPr bwMode="auto">
            <a:xfrm>
              <a:off x="11895667" y="7404100"/>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2" name="Oval 91"/>
            <p:cNvSpPr>
              <a:spLocks noChangeArrowheads="1"/>
            </p:cNvSpPr>
            <p:nvPr/>
          </p:nvSpPr>
          <p:spPr bwMode="auto">
            <a:xfrm>
              <a:off x="11870267" y="745490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93" name="Oval 92"/>
            <p:cNvSpPr>
              <a:spLocks noChangeArrowheads="1"/>
            </p:cNvSpPr>
            <p:nvPr/>
          </p:nvSpPr>
          <p:spPr bwMode="auto">
            <a:xfrm>
              <a:off x="11982451" y="7454900"/>
              <a:ext cx="6349" cy="4763"/>
            </a:xfrm>
            <a:prstGeom prst="ellipse">
              <a:avLst/>
            </a:prstGeom>
            <a:solidFill>
              <a:srgbClr val="FFFFFF"/>
            </a:solidFill>
            <a:ln>
              <a:noFill/>
            </a:ln>
          </p:spPr>
          <p:txBody>
            <a:bodyPr lIns="68580" tIns="34290" rIns="68580" bIns="34290"/>
            <a:lstStyle/>
            <a:p>
              <a:pPr>
                <a:defRPr/>
              </a:pPr>
              <a:endParaRPr lang="zh-CN" altLang="en-US" sz="1350"/>
            </a:p>
          </p:txBody>
        </p:sp>
        <p:sp>
          <p:nvSpPr>
            <p:cNvPr id="94" name="Oval 93"/>
            <p:cNvSpPr>
              <a:spLocks noChangeArrowheads="1"/>
            </p:cNvSpPr>
            <p:nvPr/>
          </p:nvSpPr>
          <p:spPr bwMode="auto">
            <a:xfrm>
              <a:off x="11952818" y="753427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5" name="Oval 94"/>
            <p:cNvSpPr>
              <a:spLocks noChangeArrowheads="1"/>
            </p:cNvSpPr>
            <p:nvPr/>
          </p:nvSpPr>
          <p:spPr bwMode="auto">
            <a:xfrm>
              <a:off x="11804651" y="7515225"/>
              <a:ext cx="423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6" name="Oval 95"/>
            <p:cNvSpPr>
              <a:spLocks noChangeArrowheads="1"/>
            </p:cNvSpPr>
            <p:nvPr/>
          </p:nvSpPr>
          <p:spPr bwMode="auto">
            <a:xfrm>
              <a:off x="11902018" y="752792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7" name="Oval 96"/>
            <p:cNvSpPr>
              <a:spLocks noChangeArrowheads="1"/>
            </p:cNvSpPr>
            <p:nvPr/>
          </p:nvSpPr>
          <p:spPr bwMode="auto">
            <a:xfrm>
              <a:off x="11882967" y="7589838"/>
              <a:ext cx="6351"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98" name="Freeform 97"/>
            <p:cNvSpPr>
              <a:spLocks/>
            </p:cNvSpPr>
            <p:nvPr/>
          </p:nvSpPr>
          <p:spPr bwMode="auto">
            <a:xfrm>
              <a:off x="9673167" y="7127875"/>
              <a:ext cx="69003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p:spPr>
          <p:txBody>
            <a:bodyPr lIns="68580" tIns="34290" rIns="68580" bIns="34290"/>
            <a:lstStyle/>
            <a:p>
              <a:pPr>
                <a:defRPr/>
              </a:pPr>
              <a:endParaRPr lang="zh-CN" altLang="en-US" sz="1350"/>
            </a:p>
          </p:txBody>
        </p:sp>
        <p:sp>
          <p:nvSpPr>
            <p:cNvPr id="99" name="Oval 98"/>
            <p:cNvSpPr>
              <a:spLocks noChangeArrowheads="1"/>
            </p:cNvSpPr>
            <p:nvPr/>
          </p:nvSpPr>
          <p:spPr bwMode="auto">
            <a:xfrm>
              <a:off x="9863667" y="7331075"/>
              <a:ext cx="283633" cy="282575"/>
            </a:xfrm>
            <a:prstGeom prst="ellipse">
              <a:avLst/>
            </a:prstGeom>
            <a:solidFill>
              <a:srgbClr val="440000"/>
            </a:solidFill>
            <a:ln>
              <a:noFill/>
            </a:ln>
          </p:spPr>
          <p:txBody>
            <a:bodyPr lIns="68580" tIns="34290" rIns="68580" bIns="34290"/>
            <a:lstStyle/>
            <a:p>
              <a:pPr>
                <a:defRPr/>
              </a:pPr>
              <a:endParaRPr lang="zh-CN" altLang="en-US" sz="1350"/>
            </a:p>
          </p:txBody>
        </p:sp>
        <p:sp>
          <p:nvSpPr>
            <p:cNvPr id="100" name="Oval 99"/>
            <p:cNvSpPr>
              <a:spLocks noChangeArrowheads="1"/>
            </p:cNvSpPr>
            <p:nvPr/>
          </p:nvSpPr>
          <p:spPr bwMode="auto">
            <a:xfrm>
              <a:off x="9908118" y="74041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1" name="Oval 100"/>
            <p:cNvSpPr>
              <a:spLocks noChangeArrowheads="1"/>
            </p:cNvSpPr>
            <p:nvPr/>
          </p:nvSpPr>
          <p:spPr bwMode="auto">
            <a:xfrm>
              <a:off x="10018184" y="7380288"/>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2" name="Oval 101"/>
            <p:cNvSpPr>
              <a:spLocks noChangeArrowheads="1"/>
            </p:cNvSpPr>
            <p:nvPr/>
          </p:nvSpPr>
          <p:spPr bwMode="auto">
            <a:xfrm>
              <a:off x="9992784" y="743585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3" name="Oval 102"/>
            <p:cNvSpPr>
              <a:spLocks noChangeArrowheads="1"/>
            </p:cNvSpPr>
            <p:nvPr/>
          </p:nvSpPr>
          <p:spPr bwMode="auto">
            <a:xfrm>
              <a:off x="10104967" y="742950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4" name="Oval 103"/>
            <p:cNvSpPr>
              <a:spLocks noChangeArrowheads="1"/>
            </p:cNvSpPr>
            <p:nvPr/>
          </p:nvSpPr>
          <p:spPr bwMode="auto">
            <a:xfrm>
              <a:off x="10066867" y="7508875"/>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05" name="Oval 104"/>
            <p:cNvSpPr>
              <a:spLocks noChangeArrowheads="1"/>
            </p:cNvSpPr>
            <p:nvPr/>
          </p:nvSpPr>
          <p:spPr bwMode="auto">
            <a:xfrm>
              <a:off x="9920818" y="7491413"/>
              <a:ext cx="1058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6" name="Oval 105"/>
            <p:cNvSpPr>
              <a:spLocks noChangeArrowheads="1"/>
            </p:cNvSpPr>
            <p:nvPr/>
          </p:nvSpPr>
          <p:spPr bwMode="auto">
            <a:xfrm>
              <a:off x="10018184" y="7504113"/>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107" name="Oval 106"/>
            <p:cNvSpPr>
              <a:spLocks noChangeArrowheads="1"/>
            </p:cNvSpPr>
            <p:nvPr/>
          </p:nvSpPr>
          <p:spPr bwMode="auto">
            <a:xfrm>
              <a:off x="9999134" y="7564438"/>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08" name="Freeform 107"/>
            <p:cNvSpPr>
              <a:spLocks/>
            </p:cNvSpPr>
            <p:nvPr/>
          </p:nvSpPr>
          <p:spPr bwMode="auto">
            <a:xfrm>
              <a:off x="9592734" y="7639050"/>
              <a:ext cx="457200"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p:spPr>
          <p:txBody>
            <a:bodyPr lIns="68580" tIns="34290" rIns="68580" bIns="34290"/>
            <a:lstStyle/>
            <a:p>
              <a:pPr>
                <a:defRPr/>
              </a:pPr>
              <a:endParaRPr lang="zh-CN" altLang="en-US" sz="1350"/>
            </a:p>
          </p:txBody>
        </p:sp>
        <p:sp>
          <p:nvSpPr>
            <p:cNvPr id="109" name="Freeform 108"/>
            <p:cNvSpPr>
              <a:spLocks/>
            </p:cNvSpPr>
            <p:nvPr/>
          </p:nvSpPr>
          <p:spPr bwMode="auto">
            <a:xfrm>
              <a:off x="9569451" y="7688263"/>
              <a:ext cx="478367"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110" name="Freeform 109"/>
            <p:cNvSpPr>
              <a:spLocks/>
            </p:cNvSpPr>
            <p:nvPr/>
          </p:nvSpPr>
          <p:spPr bwMode="auto">
            <a:xfrm>
              <a:off x="11108267" y="7540625"/>
              <a:ext cx="48683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p:spPr>
          <p:txBody>
            <a:bodyPr lIns="68580" tIns="34290" rIns="68580" bIns="34290"/>
            <a:lstStyle/>
            <a:p>
              <a:pPr>
                <a:defRPr/>
              </a:pPr>
              <a:endParaRPr lang="zh-CN" altLang="en-US" sz="1350"/>
            </a:p>
          </p:txBody>
        </p:sp>
        <p:sp>
          <p:nvSpPr>
            <p:cNvPr id="111" name="Freeform 110"/>
            <p:cNvSpPr>
              <a:spLocks/>
            </p:cNvSpPr>
            <p:nvPr/>
          </p:nvSpPr>
          <p:spPr bwMode="auto">
            <a:xfrm>
              <a:off x="11082867" y="7589838"/>
              <a:ext cx="518584" cy="455612"/>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112" name="Freeform 111"/>
            <p:cNvSpPr>
              <a:spLocks/>
            </p:cNvSpPr>
            <p:nvPr/>
          </p:nvSpPr>
          <p:spPr bwMode="auto">
            <a:xfrm>
              <a:off x="12056534" y="7700963"/>
              <a:ext cx="141817" cy="357187"/>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p:spPr>
          <p:txBody>
            <a:bodyPr lIns="68580" tIns="34290" rIns="68580" bIns="34290"/>
            <a:lstStyle/>
            <a:p>
              <a:pPr>
                <a:defRPr/>
              </a:pPr>
              <a:endParaRPr lang="zh-CN" altLang="en-US" sz="1350"/>
            </a:p>
          </p:txBody>
        </p:sp>
        <p:sp>
          <p:nvSpPr>
            <p:cNvPr id="113" name="Freeform 112"/>
            <p:cNvSpPr>
              <a:spLocks/>
            </p:cNvSpPr>
            <p:nvPr/>
          </p:nvSpPr>
          <p:spPr bwMode="auto">
            <a:xfrm>
              <a:off x="12056534" y="7916863"/>
              <a:ext cx="141817" cy="147637"/>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p:spPr>
          <p:txBody>
            <a:bodyPr lIns="68580" tIns="34290" rIns="68580" bIns="34290"/>
            <a:lstStyle/>
            <a:p>
              <a:pPr>
                <a:defRPr/>
              </a:pPr>
              <a:endParaRPr lang="zh-CN" altLang="en-US" sz="1350"/>
            </a:p>
          </p:txBody>
        </p:sp>
        <p:sp>
          <p:nvSpPr>
            <p:cNvPr id="114" name="Freeform 113"/>
            <p:cNvSpPr>
              <a:spLocks/>
            </p:cNvSpPr>
            <p:nvPr/>
          </p:nvSpPr>
          <p:spPr bwMode="auto">
            <a:xfrm>
              <a:off x="11034184" y="8051800"/>
              <a:ext cx="518583"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p:spPr>
          <p:txBody>
            <a:bodyPr lIns="68580" tIns="34290" rIns="68580" bIns="34290"/>
            <a:lstStyle/>
            <a:p>
              <a:pPr>
                <a:defRPr/>
              </a:pPr>
              <a:endParaRPr lang="zh-CN" altLang="en-US" sz="1350"/>
            </a:p>
          </p:txBody>
        </p:sp>
        <p:sp>
          <p:nvSpPr>
            <p:cNvPr id="115" name="Freeform 114"/>
            <p:cNvSpPr>
              <a:spLocks/>
            </p:cNvSpPr>
            <p:nvPr/>
          </p:nvSpPr>
          <p:spPr bwMode="auto">
            <a:xfrm>
              <a:off x="11034184" y="8051800"/>
              <a:ext cx="548216"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p:spPr>
          <p:txBody>
            <a:bodyPr lIns="68580" tIns="34290" rIns="68580" bIns="34290"/>
            <a:lstStyle/>
            <a:p>
              <a:pPr>
                <a:defRPr/>
              </a:pPr>
              <a:endParaRPr lang="zh-CN" altLang="en-US" sz="1350"/>
            </a:p>
          </p:txBody>
        </p:sp>
        <p:sp>
          <p:nvSpPr>
            <p:cNvPr id="116" name="Freeform 115"/>
            <p:cNvSpPr>
              <a:spLocks/>
            </p:cNvSpPr>
            <p:nvPr/>
          </p:nvSpPr>
          <p:spPr bwMode="auto">
            <a:xfrm>
              <a:off x="11034184" y="8582025"/>
              <a:ext cx="99483"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p:spPr>
          <p:txBody>
            <a:bodyPr lIns="68580" tIns="34290" rIns="68580" bIns="34290"/>
            <a:lstStyle/>
            <a:p>
              <a:pPr>
                <a:defRPr/>
              </a:pPr>
              <a:endParaRPr lang="zh-CN" altLang="en-US" sz="1350"/>
            </a:p>
          </p:txBody>
        </p:sp>
        <p:sp>
          <p:nvSpPr>
            <p:cNvPr id="117" name="Freeform 116"/>
            <p:cNvSpPr>
              <a:spLocks/>
            </p:cNvSpPr>
            <p:nvPr/>
          </p:nvSpPr>
          <p:spPr bwMode="auto">
            <a:xfrm>
              <a:off x="10124018" y="7983538"/>
              <a:ext cx="522816" cy="525462"/>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p:spPr>
          <p:txBody>
            <a:bodyPr lIns="68580" tIns="34290" rIns="68580" bIns="34290"/>
            <a:lstStyle/>
            <a:p>
              <a:pPr>
                <a:defRPr/>
              </a:pPr>
              <a:endParaRPr lang="zh-CN" altLang="en-US" sz="1350"/>
            </a:p>
          </p:txBody>
        </p:sp>
        <p:sp>
          <p:nvSpPr>
            <p:cNvPr id="118" name="Freeform 117"/>
            <p:cNvSpPr>
              <a:spLocks/>
            </p:cNvSpPr>
            <p:nvPr/>
          </p:nvSpPr>
          <p:spPr bwMode="auto">
            <a:xfrm>
              <a:off x="10124018" y="7983538"/>
              <a:ext cx="548216"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p:spPr>
          <p:txBody>
            <a:bodyPr lIns="68580" tIns="34290" rIns="68580" bIns="34290"/>
            <a:lstStyle/>
            <a:p>
              <a:pPr>
                <a:defRPr/>
              </a:pPr>
              <a:endParaRPr lang="zh-CN" altLang="en-US" sz="1350"/>
            </a:p>
          </p:txBody>
        </p:sp>
        <p:sp>
          <p:nvSpPr>
            <p:cNvPr id="119" name="Freeform 118"/>
            <p:cNvSpPr>
              <a:spLocks/>
            </p:cNvSpPr>
            <p:nvPr/>
          </p:nvSpPr>
          <p:spPr bwMode="auto">
            <a:xfrm>
              <a:off x="10392834" y="6813550"/>
              <a:ext cx="1153584"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p:spPr>
          <p:txBody>
            <a:bodyPr lIns="68580" tIns="34290" rIns="68580" bIns="34290"/>
            <a:lstStyle/>
            <a:p>
              <a:pPr>
                <a:defRPr/>
              </a:pPr>
              <a:endParaRPr lang="zh-CN" altLang="en-US" sz="1350"/>
            </a:p>
          </p:txBody>
        </p:sp>
        <p:sp>
          <p:nvSpPr>
            <p:cNvPr id="120" name="Oval 119"/>
            <p:cNvSpPr>
              <a:spLocks noChangeArrowheads="1"/>
            </p:cNvSpPr>
            <p:nvPr/>
          </p:nvSpPr>
          <p:spPr bwMode="auto">
            <a:xfrm>
              <a:off x="10714567" y="7151688"/>
              <a:ext cx="474133" cy="474662"/>
            </a:xfrm>
            <a:prstGeom prst="ellipse">
              <a:avLst/>
            </a:prstGeom>
            <a:solidFill>
              <a:srgbClr val="440000"/>
            </a:solidFill>
            <a:ln>
              <a:noFill/>
            </a:ln>
          </p:spPr>
          <p:txBody>
            <a:bodyPr lIns="68580" tIns="34290" rIns="68580" bIns="34290"/>
            <a:lstStyle/>
            <a:p>
              <a:pPr>
                <a:defRPr/>
              </a:pPr>
              <a:endParaRPr lang="zh-CN" altLang="en-US" sz="1350"/>
            </a:p>
          </p:txBody>
        </p:sp>
        <p:sp>
          <p:nvSpPr>
            <p:cNvPr id="121" name="Oval 120"/>
            <p:cNvSpPr>
              <a:spLocks noChangeArrowheads="1"/>
            </p:cNvSpPr>
            <p:nvPr/>
          </p:nvSpPr>
          <p:spPr bwMode="auto">
            <a:xfrm>
              <a:off x="10788651" y="7275513"/>
              <a:ext cx="10583"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22" name="Oval 121"/>
            <p:cNvSpPr>
              <a:spLocks noChangeArrowheads="1"/>
            </p:cNvSpPr>
            <p:nvPr/>
          </p:nvSpPr>
          <p:spPr bwMode="auto">
            <a:xfrm>
              <a:off x="10966451" y="7232650"/>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23" name="Oval 122"/>
            <p:cNvSpPr>
              <a:spLocks noChangeArrowheads="1"/>
            </p:cNvSpPr>
            <p:nvPr/>
          </p:nvSpPr>
          <p:spPr bwMode="auto">
            <a:xfrm>
              <a:off x="10930467" y="7318375"/>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24" name="Oval 123"/>
            <p:cNvSpPr>
              <a:spLocks noChangeArrowheads="1"/>
            </p:cNvSpPr>
            <p:nvPr/>
          </p:nvSpPr>
          <p:spPr bwMode="auto">
            <a:xfrm>
              <a:off x="11108267" y="7312025"/>
              <a:ext cx="12700"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125" name="Oval 124"/>
            <p:cNvSpPr>
              <a:spLocks noChangeArrowheads="1"/>
            </p:cNvSpPr>
            <p:nvPr/>
          </p:nvSpPr>
          <p:spPr bwMode="auto">
            <a:xfrm>
              <a:off x="11057467" y="744855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126" name="Oval 125"/>
            <p:cNvSpPr>
              <a:spLocks noChangeArrowheads="1"/>
            </p:cNvSpPr>
            <p:nvPr/>
          </p:nvSpPr>
          <p:spPr bwMode="auto">
            <a:xfrm>
              <a:off x="10811934" y="7416800"/>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27" name="Oval 126"/>
            <p:cNvSpPr>
              <a:spLocks noChangeArrowheads="1"/>
            </p:cNvSpPr>
            <p:nvPr/>
          </p:nvSpPr>
          <p:spPr bwMode="auto">
            <a:xfrm>
              <a:off x="10972800" y="7435850"/>
              <a:ext cx="12700"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128" name="Oval 127"/>
            <p:cNvSpPr>
              <a:spLocks noChangeArrowheads="1"/>
            </p:cNvSpPr>
            <p:nvPr/>
          </p:nvSpPr>
          <p:spPr bwMode="auto">
            <a:xfrm>
              <a:off x="10943167" y="7540625"/>
              <a:ext cx="16933"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129" name="Rectangle 128"/>
            <p:cNvSpPr>
              <a:spLocks noChangeArrowheads="1"/>
            </p:cNvSpPr>
            <p:nvPr/>
          </p:nvSpPr>
          <p:spPr bwMode="auto">
            <a:xfrm>
              <a:off x="-6350" y="8175625"/>
              <a:ext cx="12204701" cy="184150"/>
            </a:xfrm>
            <a:prstGeom prst="rect">
              <a:avLst/>
            </a:prstGeom>
            <a:solidFill>
              <a:srgbClr val="FFFFFF"/>
            </a:solidFill>
            <a:ln>
              <a:noFill/>
            </a:ln>
          </p:spPr>
          <p:txBody>
            <a:bodyPr lIns="68580" tIns="34290" rIns="68580" bIns="34290"/>
            <a:lstStyle/>
            <a:p>
              <a:pPr>
                <a:defRPr/>
              </a:pPr>
              <a:endParaRPr lang="zh-CN" altLang="en-US" sz="1350"/>
            </a:p>
          </p:txBody>
        </p:sp>
        <p:sp>
          <p:nvSpPr>
            <p:cNvPr id="130" name="Freeform 129"/>
            <p:cNvSpPr>
              <a:spLocks/>
            </p:cNvSpPr>
            <p:nvPr/>
          </p:nvSpPr>
          <p:spPr bwMode="auto">
            <a:xfrm>
              <a:off x="281518"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31" name="Freeform 130"/>
            <p:cNvSpPr>
              <a:spLocks/>
            </p:cNvSpPr>
            <p:nvPr/>
          </p:nvSpPr>
          <p:spPr bwMode="auto">
            <a:xfrm>
              <a:off x="960967" y="7799388"/>
              <a:ext cx="190500" cy="782637"/>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p:spPr>
          <p:txBody>
            <a:bodyPr lIns="68580" tIns="34290" rIns="68580" bIns="34290"/>
            <a:lstStyle/>
            <a:p>
              <a:pPr>
                <a:defRPr/>
              </a:pPr>
              <a:endParaRPr lang="zh-CN" altLang="en-US" sz="1350"/>
            </a:p>
          </p:txBody>
        </p:sp>
        <p:sp>
          <p:nvSpPr>
            <p:cNvPr id="132" name="Freeform 131"/>
            <p:cNvSpPr>
              <a:spLocks/>
            </p:cNvSpPr>
            <p:nvPr/>
          </p:nvSpPr>
          <p:spPr bwMode="auto">
            <a:xfrm>
              <a:off x="1644651"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33" name="Freeform 132"/>
            <p:cNvSpPr>
              <a:spLocks/>
            </p:cNvSpPr>
            <p:nvPr/>
          </p:nvSpPr>
          <p:spPr bwMode="auto">
            <a:xfrm>
              <a:off x="2319867"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34" name="Freeform 133"/>
            <p:cNvSpPr>
              <a:spLocks/>
            </p:cNvSpPr>
            <p:nvPr/>
          </p:nvSpPr>
          <p:spPr bwMode="auto">
            <a:xfrm>
              <a:off x="2999318"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p:spPr>
          <p:txBody>
            <a:bodyPr lIns="68580" tIns="34290" rIns="68580" bIns="34290"/>
            <a:lstStyle/>
            <a:p>
              <a:pPr>
                <a:defRPr/>
              </a:pPr>
              <a:endParaRPr lang="zh-CN" altLang="en-US" sz="1350"/>
            </a:p>
          </p:txBody>
        </p:sp>
        <p:sp>
          <p:nvSpPr>
            <p:cNvPr id="135" name="Freeform 134"/>
            <p:cNvSpPr>
              <a:spLocks/>
            </p:cNvSpPr>
            <p:nvPr/>
          </p:nvSpPr>
          <p:spPr bwMode="auto">
            <a:xfrm>
              <a:off x="3680885"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36" name="Freeform 135"/>
            <p:cNvSpPr>
              <a:spLocks/>
            </p:cNvSpPr>
            <p:nvPr/>
          </p:nvSpPr>
          <p:spPr bwMode="auto">
            <a:xfrm>
              <a:off x="43582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37" name="Freeform 136"/>
            <p:cNvSpPr>
              <a:spLocks/>
            </p:cNvSpPr>
            <p:nvPr/>
          </p:nvSpPr>
          <p:spPr bwMode="auto">
            <a:xfrm>
              <a:off x="50440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38" name="Freeform 137"/>
            <p:cNvSpPr>
              <a:spLocks/>
            </p:cNvSpPr>
            <p:nvPr/>
          </p:nvSpPr>
          <p:spPr bwMode="auto">
            <a:xfrm>
              <a:off x="571923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39" name="Freeform 138"/>
            <p:cNvSpPr>
              <a:spLocks/>
            </p:cNvSpPr>
            <p:nvPr/>
          </p:nvSpPr>
          <p:spPr bwMode="auto">
            <a:xfrm>
              <a:off x="63965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0" name="Freeform 139"/>
            <p:cNvSpPr>
              <a:spLocks/>
            </p:cNvSpPr>
            <p:nvPr/>
          </p:nvSpPr>
          <p:spPr bwMode="auto">
            <a:xfrm>
              <a:off x="70823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1" name="Freeform 140"/>
            <p:cNvSpPr>
              <a:spLocks/>
            </p:cNvSpPr>
            <p:nvPr/>
          </p:nvSpPr>
          <p:spPr bwMode="auto">
            <a:xfrm>
              <a:off x="775758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2" name="Freeform 141"/>
            <p:cNvSpPr>
              <a:spLocks/>
            </p:cNvSpPr>
            <p:nvPr/>
          </p:nvSpPr>
          <p:spPr bwMode="auto">
            <a:xfrm>
              <a:off x="84349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3" name="Freeform 142"/>
            <p:cNvSpPr>
              <a:spLocks/>
            </p:cNvSpPr>
            <p:nvPr/>
          </p:nvSpPr>
          <p:spPr bwMode="auto">
            <a:xfrm>
              <a:off x="9118600"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4" name="Freeform 143"/>
            <p:cNvSpPr>
              <a:spLocks/>
            </p:cNvSpPr>
            <p:nvPr/>
          </p:nvSpPr>
          <p:spPr bwMode="auto">
            <a:xfrm>
              <a:off x="9795934"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5" name="Freeform 144"/>
            <p:cNvSpPr>
              <a:spLocks/>
            </p:cNvSpPr>
            <p:nvPr/>
          </p:nvSpPr>
          <p:spPr bwMode="auto">
            <a:xfrm>
              <a:off x="10473267"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p:spPr>
          <p:txBody>
            <a:bodyPr lIns="68580" tIns="34290" rIns="68580" bIns="34290"/>
            <a:lstStyle/>
            <a:p>
              <a:pPr>
                <a:defRPr/>
              </a:pPr>
              <a:endParaRPr lang="zh-CN" altLang="en-US" sz="1350"/>
            </a:p>
          </p:txBody>
        </p:sp>
        <p:sp>
          <p:nvSpPr>
            <p:cNvPr id="146" name="Freeform 145"/>
            <p:cNvSpPr>
              <a:spLocks/>
            </p:cNvSpPr>
            <p:nvPr/>
          </p:nvSpPr>
          <p:spPr bwMode="auto">
            <a:xfrm>
              <a:off x="11156951"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7" name="Freeform 146"/>
            <p:cNvSpPr>
              <a:spLocks/>
            </p:cNvSpPr>
            <p:nvPr/>
          </p:nvSpPr>
          <p:spPr bwMode="auto">
            <a:xfrm>
              <a:off x="11834284"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grpSp>
      <p:sp>
        <p:nvSpPr>
          <p:cNvPr id="2" name="Rectangle 1"/>
          <p:cNvSpPr/>
          <p:nvPr/>
        </p:nvSpPr>
        <p:spPr>
          <a:xfrm>
            <a:off x="1404494" y="2759588"/>
            <a:ext cx="9264808" cy="954107"/>
          </a:xfrm>
          <a:prstGeom prst="rect">
            <a:avLst/>
          </a:prstGeom>
        </p:spPr>
        <p:txBody>
          <a:bodyPr wrap="square">
            <a:spAutoFit/>
          </a:bodyPr>
          <a:lstStyle/>
          <a:p>
            <a:r>
              <a:rPr lang="en-US" sz="2800" dirty="0" err="1">
                <a:latin typeface="VNI-Avo" pitchFamily="2" charset="0"/>
              </a:rPr>
              <a:t>luoàng</a:t>
            </a:r>
            <a:r>
              <a:rPr lang="en-US" sz="2800" dirty="0">
                <a:latin typeface="VNI-Avo" pitchFamily="2" charset="0"/>
              </a:rPr>
              <a:t> </a:t>
            </a:r>
            <a:r>
              <a:rPr lang="en-US" sz="2800" dirty="0" err="1">
                <a:latin typeface="VNI-Avo" pitchFamily="2" charset="0"/>
              </a:rPr>
              <a:t>saùng</a:t>
            </a:r>
            <a:r>
              <a:rPr lang="en-US" sz="2800" dirty="0">
                <a:latin typeface="VNI-Avo" pitchFamily="2" charset="0"/>
              </a:rPr>
              <a:t>, </a:t>
            </a:r>
            <a:r>
              <a:rPr lang="en-US" sz="2800" dirty="0" err="1">
                <a:latin typeface="VNI-Avo" pitchFamily="2" charset="0"/>
              </a:rPr>
              <a:t>röïc</a:t>
            </a:r>
            <a:r>
              <a:rPr lang="en-US" sz="2800" dirty="0">
                <a:latin typeface="VNI-Avo" pitchFamily="2" charset="0"/>
              </a:rPr>
              <a:t> </a:t>
            </a:r>
            <a:r>
              <a:rPr lang="en-US" sz="2800" dirty="0" err="1">
                <a:latin typeface="VNI-Avo" pitchFamily="2" charset="0"/>
              </a:rPr>
              <a:t>rôõ</a:t>
            </a:r>
            <a:r>
              <a:rPr lang="en-US" sz="2800" dirty="0">
                <a:latin typeface="VNI-Avo" pitchFamily="2" charset="0"/>
              </a:rPr>
              <a:t>, </a:t>
            </a:r>
            <a:r>
              <a:rPr lang="en-US" sz="2800" dirty="0" err="1">
                <a:latin typeface="VNI-Avo" pitchFamily="2" charset="0"/>
              </a:rPr>
              <a:t>laáp</a:t>
            </a:r>
            <a:r>
              <a:rPr lang="en-US" sz="2800" dirty="0">
                <a:latin typeface="VNI-Avo" pitchFamily="2" charset="0"/>
              </a:rPr>
              <a:t> </a:t>
            </a:r>
            <a:r>
              <a:rPr lang="en-US" sz="2800" dirty="0" err="1">
                <a:latin typeface="VNI-Avo" pitchFamily="2" charset="0"/>
              </a:rPr>
              <a:t>laùnh</a:t>
            </a:r>
            <a:r>
              <a:rPr lang="en-US" sz="2800" dirty="0">
                <a:latin typeface="VNI-Avo" pitchFamily="2" charset="0"/>
              </a:rPr>
              <a:t>, </a:t>
            </a:r>
            <a:r>
              <a:rPr lang="en-US" sz="2800" dirty="0" err="1">
                <a:latin typeface="VNI-Avo" pitchFamily="2" charset="0"/>
              </a:rPr>
              <a:t>trong</a:t>
            </a:r>
            <a:r>
              <a:rPr lang="en-US" sz="2800" dirty="0">
                <a:latin typeface="VNI-Avo" pitchFamily="2" charset="0"/>
              </a:rPr>
              <a:t> </a:t>
            </a:r>
            <a:r>
              <a:rPr lang="en-US" sz="2800" dirty="0" err="1">
                <a:latin typeface="VNI-Avo" pitchFamily="2" charset="0"/>
              </a:rPr>
              <a:t>suoát</a:t>
            </a:r>
            <a:r>
              <a:rPr lang="en-US" sz="2800" dirty="0">
                <a:latin typeface="VNI-Avo" pitchFamily="2" charset="0"/>
              </a:rPr>
              <a:t>, </a:t>
            </a:r>
            <a:r>
              <a:rPr lang="en-US" sz="2800" dirty="0" err="1">
                <a:latin typeface="VNI-Avo" pitchFamily="2" charset="0"/>
              </a:rPr>
              <a:t>gôïn</a:t>
            </a:r>
            <a:r>
              <a:rPr lang="en-US" sz="2800" dirty="0">
                <a:latin typeface="VNI-Avo" pitchFamily="2" charset="0"/>
              </a:rPr>
              <a:t> </a:t>
            </a:r>
            <a:r>
              <a:rPr lang="en-US" sz="2800" dirty="0" err="1">
                <a:latin typeface="VNI-Avo" pitchFamily="2" charset="0"/>
              </a:rPr>
              <a:t>soùng</a:t>
            </a:r>
            <a:r>
              <a:rPr lang="en-US" sz="2800" dirty="0">
                <a:latin typeface="VNI-Avo" pitchFamily="2" charset="0"/>
              </a:rPr>
              <a:t>, </a:t>
            </a:r>
            <a:r>
              <a:rPr lang="en-US" sz="2800" dirty="0" err="1">
                <a:latin typeface="VNI-Avo" pitchFamily="2" charset="0"/>
              </a:rPr>
              <a:t>vui</a:t>
            </a:r>
            <a:r>
              <a:rPr lang="en-US" sz="2800" dirty="0">
                <a:latin typeface="VNI-Avo" pitchFamily="2" charset="0"/>
              </a:rPr>
              <a:t> </a:t>
            </a:r>
            <a:r>
              <a:rPr lang="en-US" sz="2800" dirty="0" err="1">
                <a:latin typeface="VNI-Avo" pitchFamily="2" charset="0"/>
              </a:rPr>
              <a:t>söôùng</a:t>
            </a:r>
            <a:endParaRPr lang="en-US" sz="2800" dirty="0"/>
          </a:p>
        </p:txBody>
      </p:sp>
      <p:sp>
        <p:nvSpPr>
          <p:cNvPr id="152" name="Rectangle 151"/>
          <p:cNvSpPr/>
          <p:nvPr/>
        </p:nvSpPr>
        <p:spPr>
          <a:xfrm>
            <a:off x="1551513" y="1964904"/>
            <a:ext cx="9264808" cy="523220"/>
          </a:xfrm>
          <a:prstGeom prst="rect">
            <a:avLst/>
          </a:prstGeom>
        </p:spPr>
        <p:txBody>
          <a:bodyPr wrap="square">
            <a:spAutoFit/>
          </a:bodyPr>
          <a:lstStyle/>
          <a:p>
            <a:r>
              <a:rPr lang="en-US" sz="2800" dirty="0" err="1">
                <a:latin typeface="VNI-Avo" pitchFamily="2" charset="0"/>
              </a:rPr>
              <a:t>luoàng</a:t>
            </a:r>
            <a:r>
              <a:rPr lang="en-US" sz="2800" dirty="0">
                <a:latin typeface="VNI-Avo" pitchFamily="2" charset="0"/>
              </a:rPr>
              <a:t> </a:t>
            </a:r>
            <a:r>
              <a:rPr lang="en-US" sz="2800" dirty="0" err="1">
                <a:latin typeface="VNI-Avo" pitchFamily="2" charset="0"/>
              </a:rPr>
              <a:t>saùng</a:t>
            </a:r>
            <a:r>
              <a:rPr lang="en-US" sz="2800" dirty="0">
                <a:latin typeface="VNI-Avo" pitchFamily="2" charset="0"/>
              </a:rPr>
              <a:t>,…</a:t>
            </a:r>
            <a:endParaRPr lang="en-US" sz="2800" dirty="0"/>
          </a:p>
        </p:txBody>
      </p:sp>
      <p:pic>
        <p:nvPicPr>
          <p:cNvPr id="3" name="Picture 2"/>
          <p:cNvPicPr>
            <a:picLocks noChangeAspect="1"/>
          </p:cNvPicPr>
          <p:nvPr/>
        </p:nvPicPr>
        <p:blipFill>
          <a:blip r:embed="rId2"/>
          <a:stretch>
            <a:fillRect/>
          </a:stretch>
        </p:blipFill>
        <p:spPr>
          <a:xfrm>
            <a:off x="9726225" y="25003"/>
            <a:ext cx="2493131" cy="1720826"/>
          </a:xfrm>
          <a:prstGeom prst="rect">
            <a:avLst/>
          </a:prstGeom>
        </p:spPr>
      </p:pic>
    </p:spTree>
    <p:extLst>
      <p:ext uri="{BB962C8B-B14F-4D97-AF65-F5344CB8AC3E}">
        <p14:creationId xmlns:p14="http://schemas.microsoft.com/office/powerpoint/2010/main" val="3521225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2"/>
                                        </p:tgtEl>
                                        <p:attrNameLst>
                                          <p:attrName>style.visibility</p:attrName>
                                        </p:attrNameLst>
                                      </p:cBhvr>
                                      <p:to>
                                        <p:strVal val="visible"/>
                                      </p:to>
                                    </p:set>
                                    <p:anim calcmode="lin" valueType="num">
                                      <p:cBhvr additive="base">
                                        <p:cTn id="12" dur="500" fill="hold"/>
                                        <p:tgtEl>
                                          <p:spTgt spid="152"/>
                                        </p:tgtEl>
                                        <p:attrNameLst>
                                          <p:attrName>ppt_x</p:attrName>
                                        </p:attrNameLst>
                                      </p:cBhvr>
                                      <p:tavLst>
                                        <p:tav tm="0">
                                          <p:val>
                                            <p:strVal val="#ppt_x"/>
                                          </p:val>
                                        </p:tav>
                                        <p:tav tm="100000">
                                          <p:val>
                                            <p:strVal val="#ppt_x"/>
                                          </p:val>
                                        </p:tav>
                                      </p:tavLst>
                                    </p:anim>
                                    <p:anim calcmode="lin" valueType="num">
                                      <p:cBhvr additive="base">
                                        <p:cTn id="13"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1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2EE2A4E-FE4F-4188-86DD-3BC123F92F22}"/>
              </a:ext>
            </a:extLst>
          </p:cNvPr>
          <p:cNvSpPr/>
          <p:nvPr/>
        </p:nvSpPr>
        <p:spPr>
          <a:xfrm>
            <a:off x="194453" y="627858"/>
            <a:ext cx="554181" cy="568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5" name="Oval 4">
            <a:extLst>
              <a:ext uri="{FF2B5EF4-FFF2-40B4-BE49-F238E27FC236}">
                <a16:creationId xmlns:a16="http://schemas.microsoft.com/office/drawing/2014/main" id="{93720635-6DBD-4416-8A42-D27C8DDAE487}"/>
              </a:ext>
            </a:extLst>
          </p:cNvPr>
          <p:cNvSpPr/>
          <p:nvPr/>
        </p:nvSpPr>
        <p:spPr>
          <a:xfrm>
            <a:off x="258932" y="1771653"/>
            <a:ext cx="554181" cy="568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 name="Oval 7">
            <a:extLst>
              <a:ext uri="{FF2B5EF4-FFF2-40B4-BE49-F238E27FC236}">
                <a16:creationId xmlns:a16="http://schemas.microsoft.com/office/drawing/2014/main" id="{8F71AD37-C28A-4FA6-A32B-2B4D6134302A}"/>
              </a:ext>
            </a:extLst>
          </p:cNvPr>
          <p:cNvSpPr/>
          <p:nvPr/>
        </p:nvSpPr>
        <p:spPr>
          <a:xfrm>
            <a:off x="387964" y="4894309"/>
            <a:ext cx="554181" cy="568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9" name="Content Placeholder 2">
            <a:extLst>
              <a:ext uri="{FF2B5EF4-FFF2-40B4-BE49-F238E27FC236}">
                <a16:creationId xmlns:a16="http://schemas.microsoft.com/office/drawing/2014/main" id="{36E99E8D-0C5B-4998-BFE8-A78DCD54E557}"/>
              </a:ext>
            </a:extLst>
          </p:cNvPr>
          <p:cNvSpPr txBox="1">
            <a:spLocks/>
          </p:cNvSpPr>
          <p:nvPr/>
        </p:nvSpPr>
        <p:spPr>
          <a:xfrm>
            <a:off x="930564" y="724657"/>
            <a:ext cx="10577945" cy="11515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0"/>
              </a:spcBef>
              <a:buNone/>
            </a:pPr>
            <a:r>
              <a:rPr lang="en-US" sz="2800" dirty="0">
                <a:latin typeface=".VnAvant" panose="020B7200000000000000" pitchFamily="34" charset="0"/>
              </a:rPr>
              <a:t>	</a:t>
            </a:r>
            <a:r>
              <a:rPr lang="en-US" dirty="0">
                <a:latin typeface="Times New Roman" panose="02020603050405020304" pitchFamily="18" charset="0"/>
                <a:cs typeface="Times New Roman" panose="02020603050405020304" pitchFamily="18" charset="0"/>
              </a:rPr>
              <a:t>Mùa xuân! Mỗi khi họa mi cất lên những tiếng hót vang lừng, mọi vật như có sự thay đổi kì diệu.</a:t>
            </a:r>
          </a:p>
        </p:txBody>
      </p:sp>
      <p:sp>
        <p:nvSpPr>
          <p:cNvPr id="10" name="Content Placeholder 2">
            <a:extLst>
              <a:ext uri="{FF2B5EF4-FFF2-40B4-BE49-F238E27FC236}">
                <a16:creationId xmlns:a16="http://schemas.microsoft.com/office/drawing/2014/main" id="{1FA8560E-E12D-4A2C-8036-6D8B8CC5942A}"/>
              </a:ext>
            </a:extLst>
          </p:cNvPr>
          <p:cNvSpPr txBox="1">
            <a:spLocks/>
          </p:cNvSpPr>
          <p:nvPr/>
        </p:nvSpPr>
        <p:spPr>
          <a:xfrm>
            <a:off x="930563" y="1933037"/>
            <a:ext cx="10577945" cy="11515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VnAvant" panose="020B7200000000000000" pitchFamily="34" charset="0"/>
              </a:rPr>
              <a:t>	</a:t>
            </a:r>
            <a:r>
              <a:rPr lang="en-US" dirty="0">
                <a:latin typeface="Times New Roman" panose="02020603050405020304" pitchFamily="18" charset="0"/>
                <a:cs typeface="Times New Roman" panose="02020603050405020304" pitchFamily="18" charset="0"/>
              </a:rPr>
              <a:t> Trời bỗng sáng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Những </a:t>
            </a:r>
            <a:r>
              <a:rPr lang="en-US" dirty="0">
                <a:solidFill>
                  <a:srgbClr val="FF0000"/>
                </a:solidFill>
                <a:latin typeface="Times New Roman" panose="02020603050405020304" pitchFamily="18" charset="0"/>
                <a:cs typeface="Times New Roman" panose="02020603050405020304" pitchFamily="18" charset="0"/>
              </a:rPr>
              <a:t>luồng sáng </a:t>
            </a:r>
            <a:r>
              <a:rPr lang="en-US" dirty="0">
                <a:latin typeface="Times New Roman" panose="02020603050405020304" pitchFamily="18" charset="0"/>
                <a:cs typeface="Times New Roman" panose="02020603050405020304" pitchFamily="18" charset="0"/>
              </a:rPr>
              <a:t>chiếu qua các chùm lộc mới nhú, rực rỡ hơn. Những gợn sóng trên hồ hòa nhịp với tiếng họa mi hót, </a:t>
            </a:r>
            <a:r>
              <a:rPr lang="en-US" dirty="0">
                <a:solidFill>
                  <a:srgbClr val="FF0000"/>
                </a:solidFill>
                <a:latin typeface="Times New Roman" panose="02020603050405020304" pitchFamily="18" charset="0"/>
                <a:cs typeface="Times New Roman" panose="02020603050405020304" pitchFamily="18" charset="0"/>
              </a:rPr>
              <a:t>lấp lánh </a:t>
            </a:r>
            <a:r>
              <a:rPr lang="en-US" dirty="0">
                <a:latin typeface="Times New Roman" panose="02020603050405020304" pitchFamily="18" charset="0"/>
                <a:cs typeface="Times New Roman" panose="02020603050405020304" pitchFamily="18" charset="0"/>
              </a:rPr>
              <a:t>thêm. Da trời bỗng xanh hơn, những làn mây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 hơn </a:t>
            </a:r>
            <a:r>
              <a:rPr lang="vi-VN" dirty="0">
                <a:latin typeface="Times New Roman" panose="02020603050405020304" pitchFamily="18" charset="0"/>
                <a:cs typeface="Times New Roman" panose="02020603050405020304" pitchFamily="18" charset="0"/>
              </a:rPr>
              <a:t>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đang đổi mới.</a:t>
            </a:r>
            <a:endParaRPr lang="en-US" dirty="0">
              <a:latin typeface="VNI-Avo" pitchFamily="2" charset="0"/>
            </a:endParaRPr>
          </a:p>
        </p:txBody>
      </p:sp>
      <p:sp>
        <p:nvSpPr>
          <p:cNvPr id="11" name="Content Placeholder 2">
            <a:extLst>
              <a:ext uri="{FF2B5EF4-FFF2-40B4-BE49-F238E27FC236}">
                <a16:creationId xmlns:a16="http://schemas.microsoft.com/office/drawing/2014/main" id="{BEFFE345-10D2-4F94-BCC4-2494E2106E43}"/>
              </a:ext>
            </a:extLst>
          </p:cNvPr>
          <p:cNvSpPr txBox="1">
            <a:spLocks/>
          </p:cNvSpPr>
          <p:nvPr/>
        </p:nvSpPr>
        <p:spPr>
          <a:xfrm>
            <a:off x="930564" y="4886587"/>
            <a:ext cx="10577945" cy="11515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dirty="0">
                <a:latin typeface=".VnAvant" panose="020B7200000000000000" pitchFamily="34" charset="0"/>
              </a:rPr>
              <a:t>	</a:t>
            </a:r>
            <a:r>
              <a:rPr lang="vi-VN" dirty="0">
                <a:latin typeface="Times New Roman" panose="02020603050405020304" pitchFamily="18" charset="0"/>
                <a:cs typeface="Times New Roman" panose="02020603050405020304" pitchFamily="18" charset="0"/>
              </a:rPr>
              <a:t>Chim, mây, nước và hoa đều cho rằng tiếng hót kì diệu của hoạ mi đã làm cho tất cả bừng tỉnh giấc... Hoạ mi thấy lòng vui sướng, </a:t>
            </a:r>
            <a:r>
              <a:rPr lang="en-US" dirty="0">
                <a:latin typeface="Times New Roman" panose="02020603050405020304" pitchFamily="18" charset="0"/>
                <a:cs typeface="Times New Roman" panose="02020603050405020304" pitchFamily="18" charset="0"/>
              </a:rPr>
              <a:t>c</a:t>
            </a:r>
            <a:r>
              <a:rPr lang="vi-VN" dirty="0">
                <a:latin typeface="Times New Roman" panose="02020603050405020304" pitchFamily="18" charset="0"/>
                <a:cs typeface="Times New Roman" panose="02020603050405020304" pitchFamily="18" charset="0"/>
              </a:rPr>
              <a:t>ố hót hay hơn.</a:t>
            </a:r>
          </a:p>
          <a:p>
            <a:pPr marL="0" indent="0" algn="r">
              <a:buNone/>
            </a:pPr>
            <a:r>
              <a:rPr lang="en-US" dirty="0">
                <a:latin typeface=".VnAvant" panose="020B7200000000000000" pitchFamily="34" charset="0"/>
              </a:rPr>
              <a:t>(</a:t>
            </a:r>
            <a:r>
              <a:rPr lang="en-US" i="1" dirty="0">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Võ Quảng)</a:t>
            </a:r>
          </a:p>
          <a:p>
            <a:pPr marL="0" indent="0" algn="r">
              <a:buNone/>
            </a:pPr>
            <a:endParaRPr lang="en-US" dirty="0">
              <a:latin typeface=".VnAvant" panose="020B7200000000000000" pitchFamily="34" charset="0"/>
            </a:endParaRPr>
          </a:p>
        </p:txBody>
      </p:sp>
      <p:sp>
        <p:nvSpPr>
          <p:cNvPr id="12" name="TextBox 11">
            <a:extLst>
              <a:ext uri="{FF2B5EF4-FFF2-40B4-BE49-F238E27FC236}">
                <a16:creationId xmlns:a16="http://schemas.microsoft.com/office/drawing/2014/main" id="{8E00A9A0-B106-4571-85F6-FCD1DB34F87C}"/>
              </a:ext>
            </a:extLst>
          </p:cNvPr>
          <p:cNvSpPr txBox="1"/>
          <p:nvPr/>
        </p:nvSpPr>
        <p:spPr>
          <a:xfrm>
            <a:off x="4725680" y="92035"/>
            <a:ext cx="2343150"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Họa</a:t>
            </a:r>
            <a:r>
              <a:rPr lang="en-US" sz="3600" dirty="0">
                <a:solidFill>
                  <a:srgbClr val="FF0000"/>
                </a:solidFill>
                <a:latin typeface="Times New Roman" panose="02020603050405020304" pitchFamily="18" charset="0"/>
                <a:cs typeface="Times New Roman" panose="02020603050405020304" pitchFamily="18" charset="0"/>
              </a:rPr>
              <a:t> mi </a:t>
            </a:r>
            <a:r>
              <a:rPr lang="en-US" sz="3600" dirty="0" err="1">
                <a:solidFill>
                  <a:srgbClr val="FF0000"/>
                </a:solidFill>
                <a:latin typeface="Times New Roman" panose="02020603050405020304" pitchFamily="18" charset="0"/>
                <a:cs typeface="Times New Roman" panose="02020603050405020304" pitchFamily="18" charset="0"/>
              </a:rPr>
              <a:t>hót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3" name="Cloud 12"/>
          <p:cNvSpPr/>
          <p:nvPr/>
        </p:nvSpPr>
        <p:spPr>
          <a:xfrm>
            <a:off x="8387644" y="-1"/>
            <a:ext cx="3804356" cy="89182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bg1"/>
                </a:solidFill>
                <a:latin typeface="Times New Roman" panose="02020603050405020304" pitchFamily="18" charset="0"/>
                <a:cs typeface="Times New Roman" panose="02020603050405020304" pitchFamily="18" charset="0"/>
              </a:rPr>
              <a:t>Đọc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tiếp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nối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đoạn</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593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9" presetClass="emph" presetSubtype="0" fill="hold" nodeType="clickEffect">
                                  <p:stCondLst>
                                    <p:cond delay="0"/>
                                  </p:stCondLst>
                                  <p:childTnLst>
                                    <p:animClr clrSpc="rgb" dir="cw">
                                      <p:cBhvr override="childStyle">
                                        <p:cTn id="19" dur="500" fill="hold"/>
                                        <p:tgtEl>
                                          <p:spTgt spid="9">
                                            <p:txEl>
                                              <p:pRg st="0" end="0"/>
                                            </p:txEl>
                                          </p:spTgt>
                                        </p:tgtEl>
                                        <p:attrNameLst>
                                          <p:attrName>style.color</p:attrName>
                                        </p:attrNameLst>
                                      </p:cBhvr>
                                      <p:to>
                                        <a:schemeClr val="accent2"/>
                                      </p:to>
                                    </p:animClr>
                                    <p:animClr clrSpc="rgb" dir="cw">
                                      <p:cBhvr>
                                        <p:cTn id="20" dur="500" fill="hold"/>
                                        <p:tgtEl>
                                          <p:spTgt spid="9">
                                            <p:txEl>
                                              <p:pRg st="0" end="0"/>
                                            </p:txEl>
                                          </p:spTgt>
                                        </p:tgtEl>
                                        <p:attrNameLst>
                                          <p:attrName>fillcolor</p:attrName>
                                        </p:attrNameLst>
                                      </p:cBhvr>
                                      <p:to>
                                        <a:schemeClr val="accent2"/>
                                      </p:to>
                                    </p:animClr>
                                    <p:set>
                                      <p:cBhvr>
                                        <p:cTn id="21" dur="500" fill="hold"/>
                                        <p:tgtEl>
                                          <p:spTgt spid="9">
                                            <p:txEl>
                                              <p:pRg st="0" end="0"/>
                                            </p:txEl>
                                          </p:spTgt>
                                        </p:tgtEl>
                                        <p:attrNameLst>
                                          <p:attrName>fill.type</p:attrName>
                                        </p:attrNameLst>
                                      </p:cBhvr>
                                      <p:to>
                                        <p:strVal val="solid"/>
                                      </p:to>
                                    </p:set>
                                    <p:set>
                                      <p:cBhvr>
                                        <p:cTn id="22" dur="500" fill="hold"/>
                                        <p:tgtEl>
                                          <p:spTgt spid="9">
                                            <p:txEl>
                                              <p:pRg st="0" end="0"/>
                                            </p:txEl>
                                          </p:spTgt>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9" presetClass="emph" presetSubtype="0" fill="hold" nodeType="clickEffect">
                                  <p:stCondLst>
                                    <p:cond delay="0"/>
                                  </p:stCondLst>
                                  <p:childTnLst>
                                    <p:animClr clrSpc="rgb" dir="cw">
                                      <p:cBhvr override="childStyle">
                                        <p:cTn id="31" dur="500" fill="hold"/>
                                        <p:tgtEl>
                                          <p:spTgt spid="10">
                                            <p:txEl>
                                              <p:pRg st="0" end="0"/>
                                            </p:txEl>
                                          </p:spTgt>
                                        </p:tgtEl>
                                        <p:attrNameLst>
                                          <p:attrName>style.color</p:attrName>
                                        </p:attrNameLst>
                                      </p:cBhvr>
                                      <p:to>
                                        <a:srgbClr val="2E75B5"/>
                                      </p:to>
                                    </p:animClr>
                                    <p:animClr clrSpc="rgb" dir="cw">
                                      <p:cBhvr>
                                        <p:cTn id="32" dur="500" fill="hold"/>
                                        <p:tgtEl>
                                          <p:spTgt spid="10">
                                            <p:txEl>
                                              <p:pRg st="0" end="0"/>
                                            </p:txEl>
                                          </p:spTgt>
                                        </p:tgtEl>
                                        <p:attrNameLst>
                                          <p:attrName>fillcolor</p:attrName>
                                        </p:attrNameLst>
                                      </p:cBhvr>
                                      <p:to>
                                        <a:srgbClr val="2E75B5"/>
                                      </p:to>
                                    </p:animClr>
                                    <p:set>
                                      <p:cBhvr>
                                        <p:cTn id="33" dur="500" fill="hold"/>
                                        <p:tgtEl>
                                          <p:spTgt spid="10">
                                            <p:txEl>
                                              <p:pRg st="0" end="0"/>
                                            </p:txEl>
                                          </p:spTgt>
                                        </p:tgtEl>
                                        <p:attrNameLst>
                                          <p:attrName>fill.type</p:attrName>
                                        </p:attrNameLst>
                                      </p:cBhvr>
                                      <p:to>
                                        <p:strVal val="solid"/>
                                      </p:to>
                                    </p:set>
                                    <p:set>
                                      <p:cBhvr>
                                        <p:cTn id="34" dur="500" fill="hold"/>
                                        <p:tgtEl>
                                          <p:spTgt spid="10">
                                            <p:txEl>
                                              <p:pRg st="0" end="0"/>
                                            </p:txEl>
                                          </p:spTgt>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9" presetClass="emph" presetSubtype="0" fill="hold" nodeType="clickEffect">
                                  <p:stCondLst>
                                    <p:cond delay="0"/>
                                  </p:stCondLst>
                                  <p:childTnLst>
                                    <p:animClr clrSpc="rgb" dir="cw">
                                      <p:cBhvr override="childStyle">
                                        <p:cTn id="43" dur="500" fill="hold"/>
                                        <p:tgtEl>
                                          <p:spTgt spid="11">
                                            <p:txEl>
                                              <p:pRg st="0" end="0"/>
                                            </p:txEl>
                                          </p:spTgt>
                                        </p:tgtEl>
                                        <p:attrNameLst>
                                          <p:attrName>style.color</p:attrName>
                                        </p:attrNameLst>
                                      </p:cBhvr>
                                      <p:to>
                                        <a:srgbClr val="FF00FF"/>
                                      </p:to>
                                    </p:animClr>
                                    <p:animClr clrSpc="rgb" dir="cw">
                                      <p:cBhvr>
                                        <p:cTn id="44" dur="500" fill="hold"/>
                                        <p:tgtEl>
                                          <p:spTgt spid="11">
                                            <p:txEl>
                                              <p:pRg st="0" end="0"/>
                                            </p:txEl>
                                          </p:spTgt>
                                        </p:tgtEl>
                                        <p:attrNameLst>
                                          <p:attrName>fillcolor</p:attrName>
                                        </p:attrNameLst>
                                      </p:cBhvr>
                                      <p:to>
                                        <a:srgbClr val="FF00FF"/>
                                      </p:to>
                                    </p:animClr>
                                    <p:set>
                                      <p:cBhvr>
                                        <p:cTn id="45" dur="500" fill="hold"/>
                                        <p:tgtEl>
                                          <p:spTgt spid="11">
                                            <p:txEl>
                                              <p:pRg st="0" end="0"/>
                                            </p:txEl>
                                          </p:spTgt>
                                        </p:tgtEl>
                                        <p:attrNameLst>
                                          <p:attrName>fill.type</p:attrName>
                                        </p:attrNameLst>
                                      </p:cBhvr>
                                      <p:to>
                                        <p:strVal val="solid"/>
                                      </p:to>
                                    </p:set>
                                    <p:set>
                                      <p:cBhvr>
                                        <p:cTn id="46" dur="500" fill="hold"/>
                                        <p:tgtEl>
                                          <p:spTgt spid="11">
                                            <p:txEl>
                                              <p:pRg st="0" end="0"/>
                                            </p:txEl>
                                          </p:spTgt>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9" presetClass="emph" presetSubtype="0" fill="hold" nodeType="clickEffect">
                                  <p:stCondLst>
                                    <p:cond delay="0"/>
                                  </p:stCondLst>
                                  <p:childTnLst>
                                    <p:animClr clrSpc="rgb" dir="cw">
                                      <p:cBhvr override="childStyle">
                                        <p:cTn id="50" dur="500" fill="hold"/>
                                        <p:tgtEl>
                                          <p:spTgt spid="11">
                                            <p:txEl>
                                              <p:pRg st="1" end="1"/>
                                            </p:txEl>
                                          </p:spTgt>
                                        </p:tgtEl>
                                        <p:attrNameLst>
                                          <p:attrName>style.color</p:attrName>
                                        </p:attrNameLst>
                                      </p:cBhvr>
                                      <p:to>
                                        <a:srgbClr val="FF00FF"/>
                                      </p:to>
                                    </p:animClr>
                                    <p:animClr clrSpc="rgb" dir="cw">
                                      <p:cBhvr>
                                        <p:cTn id="51" dur="500" fill="hold"/>
                                        <p:tgtEl>
                                          <p:spTgt spid="11">
                                            <p:txEl>
                                              <p:pRg st="1" end="1"/>
                                            </p:txEl>
                                          </p:spTgt>
                                        </p:tgtEl>
                                        <p:attrNameLst>
                                          <p:attrName>fillcolor</p:attrName>
                                        </p:attrNameLst>
                                      </p:cBhvr>
                                      <p:to>
                                        <a:srgbClr val="FF00FF"/>
                                      </p:to>
                                    </p:animClr>
                                    <p:set>
                                      <p:cBhvr>
                                        <p:cTn id="52" dur="500" fill="hold"/>
                                        <p:tgtEl>
                                          <p:spTgt spid="11">
                                            <p:txEl>
                                              <p:pRg st="1" end="1"/>
                                            </p:txEl>
                                          </p:spTgt>
                                        </p:tgtEl>
                                        <p:attrNameLst>
                                          <p:attrName>fill.type</p:attrName>
                                        </p:attrNameLst>
                                      </p:cBhvr>
                                      <p:to>
                                        <p:strVal val="solid"/>
                                      </p:to>
                                    </p:set>
                                    <p:set>
                                      <p:cBhvr>
                                        <p:cTn id="53" dur="500" fill="hold"/>
                                        <p:tgtEl>
                                          <p:spTgt spid="11">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6E99E8D-0C5B-4998-BFE8-A78DCD54E557}"/>
              </a:ext>
            </a:extLst>
          </p:cNvPr>
          <p:cNvSpPr txBox="1">
            <a:spLocks/>
          </p:cNvSpPr>
          <p:nvPr/>
        </p:nvSpPr>
        <p:spPr>
          <a:xfrm>
            <a:off x="807027" y="1291327"/>
            <a:ext cx="10577945" cy="11515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0"/>
              </a:spcBef>
              <a:buNone/>
            </a:pPr>
            <a:r>
              <a:rPr lang="en-US" sz="2800" dirty="0">
                <a:latin typeface=".VnAvant" panose="020B7200000000000000" pitchFamily="34" charset="0"/>
              </a:rPr>
              <a:t>	</a:t>
            </a:r>
            <a:r>
              <a:rPr lang="en-US" dirty="0">
                <a:latin typeface="Times New Roman" panose="02020603050405020304" pitchFamily="18" charset="0"/>
                <a:cs typeface="Times New Roman" panose="02020603050405020304" pitchFamily="18" charset="0"/>
              </a:rPr>
              <a:t>Mùa xuân! Mỗi khi họa mi cất lên những tiếng hót vang lừng, mọi vật như có sự thay đổi kì diệu.</a:t>
            </a:r>
          </a:p>
        </p:txBody>
      </p:sp>
      <p:sp>
        <p:nvSpPr>
          <p:cNvPr id="12" name="TextBox 11">
            <a:extLst>
              <a:ext uri="{FF2B5EF4-FFF2-40B4-BE49-F238E27FC236}">
                <a16:creationId xmlns:a16="http://schemas.microsoft.com/office/drawing/2014/main" id="{8E00A9A0-B106-4571-85F6-FCD1DB34F87C}"/>
              </a:ext>
            </a:extLst>
          </p:cNvPr>
          <p:cNvSpPr txBox="1"/>
          <p:nvPr/>
        </p:nvSpPr>
        <p:spPr>
          <a:xfrm>
            <a:off x="4674165" y="568656"/>
            <a:ext cx="2343150"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Họa</a:t>
            </a:r>
            <a:r>
              <a:rPr lang="en-US" sz="3600" dirty="0">
                <a:solidFill>
                  <a:srgbClr val="FF0000"/>
                </a:solidFill>
                <a:latin typeface="Times New Roman" panose="02020603050405020304" pitchFamily="18" charset="0"/>
                <a:cs typeface="Times New Roman" panose="02020603050405020304" pitchFamily="18" charset="0"/>
              </a:rPr>
              <a:t> mi </a:t>
            </a:r>
            <a:r>
              <a:rPr lang="en-US" sz="3600" dirty="0" err="1">
                <a:solidFill>
                  <a:srgbClr val="FF0000"/>
                </a:solidFill>
                <a:latin typeface="Times New Roman" panose="02020603050405020304" pitchFamily="18" charset="0"/>
                <a:cs typeface="Times New Roman" panose="02020603050405020304" pitchFamily="18" charset="0"/>
              </a:rPr>
              <a:t>hót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3" name="Cloud 12"/>
          <p:cNvSpPr/>
          <p:nvPr/>
        </p:nvSpPr>
        <p:spPr>
          <a:xfrm>
            <a:off x="8387644" y="-1"/>
            <a:ext cx="3804356" cy="108182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bg1"/>
                </a:solidFill>
                <a:latin typeface="Times New Roman" panose="02020603050405020304" pitchFamily="18" charset="0"/>
                <a:cs typeface="Times New Roman" panose="02020603050405020304" pitchFamily="18" charset="0"/>
              </a:rPr>
              <a:t>Đọc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tiếp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nối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đoạn</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14"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06085"/>
            <a:ext cx="12192000" cy="325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07027" y="2775088"/>
            <a:ext cx="10216899" cy="830997"/>
          </a:xfrm>
          <a:prstGeom prst="rect">
            <a:avLst/>
          </a:prstGeom>
          <a:noFill/>
        </p:spPr>
        <p:txBody>
          <a:bodyPr wrap="none" rtlCol="0">
            <a:spAutoFit/>
          </a:bodyPr>
          <a:lstStyle/>
          <a:p>
            <a:r>
              <a:rPr lang="en-US" sz="2400" dirty="0" err="1"/>
              <a:t>Chim</a:t>
            </a:r>
            <a:r>
              <a:rPr lang="en-US" sz="2400" dirty="0"/>
              <a:t> </a:t>
            </a:r>
            <a:r>
              <a:rPr lang="en-US" sz="2400" dirty="0" err="1"/>
              <a:t>họa</a:t>
            </a:r>
            <a:r>
              <a:rPr lang="en-US" sz="2400" dirty="0"/>
              <a:t> mi: </a:t>
            </a:r>
            <a:r>
              <a:rPr lang="en-US" sz="2400" dirty="0" err="1"/>
              <a:t>loài</a:t>
            </a:r>
            <a:r>
              <a:rPr lang="en-US" sz="2400" dirty="0"/>
              <a:t> </a:t>
            </a:r>
            <a:r>
              <a:rPr lang="en-US" sz="2400" dirty="0" err="1"/>
              <a:t>chim</a:t>
            </a:r>
            <a:r>
              <a:rPr lang="en-US" sz="2400" dirty="0"/>
              <a:t> </a:t>
            </a:r>
            <a:r>
              <a:rPr lang="en-US" sz="2400" dirty="0" err="1"/>
              <a:t>nhỏ</a:t>
            </a:r>
            <a:r>
              <a:rPr lang="en-US" sz="2400" dirty="0"/>
              <a:t>, </a:t>
            </a:r>
            <a:r>
              <a:rPr lang="en-US" sz="2400" dirty="0" err="1"/>
              <a:t>lông</a:t>
            </a:r>
            <a:r>
              <a:rPr lang="en-US" sz="2400" dirty="0"/>
              <a:t> </a:t>
            </a:r>
            <a:r>
              <a:rPr lang="en-US" sz="2400" dirty="0" err="1"/>
              <a:t>màu</a:t>
            </a:r>
            <a:r>
              <a:rPr lang="en-US" sz="2400" dirty="0"/>
              <a:t> </a:t>
            </a:r>
            <a:r>
              <a:rPr lang="en-US" sz="2400" dirty="0" err="1"/>
              <a:t>nâu</a:t>
            </a:r>
            <a:r>
              <a:rPr lang="en-US" sz="2400" dirty="0"/>
              <a:t> </a:t>
            </a:r>
            <a:r>
              <a:rPr lang="en-US" sz="2400" dirty="0" err="1"/>
              <a:t>vàng</a:t>
            </a:r>
            <a:r>
              <a:rPr lang="en-US" sz="2400" dirty="0"/>
              <a:t>, </a:t>
            </a:r>
            <a:r>
              <a:rPr lang="en-US" sz="2400" dirty="0" err="1"/>
              <a:t>trên</a:t>
            </a:r>
            <a:r>
              <a:rPr lang="en-US" sz="2400" dirty="0"/>
              <a:t> mi </a:t>
            </a:r>
            <a:r>
              <a:rPr lang="en-US" sz="2400" dirty="0" err="1"/>
              <a:t>mắt</a:t>
            </a:r>
            <a:r>
              <a:rPr lang="en-US" sz="2400" dirty="0"/>
              <a:t> </a:t>
            </a:r>
            <a:r>
              <a:rPr lang="en-US" sz="2400" dirty="0" err="1"/>
              <a:t>có</a:t>
            </a:r>
            <a:r>
              <a:rPr lang="en-US" sz="2400" dirty="0"/>
              <a:t> </a:t>
            </a:r>
            <a:r>
              <a:rPr lang="en-US" sz="2400" dirty="0" err="1"/>
              <a:t>vành</a:t>
            </a:r>
            <a:r>
              <a:rPr lang="en-US" sz="2400" dirty="0"/>
              <a:t> </a:t>
            </a:r>
            <a:r>
              <a:rPr lang="en-US" sz="2400" dirty="0" err="1"/>
              <a:t>lông</a:t>
            </a:r>
            <a:r>
              <a:rPr lang="en-US" sz="2400" dirty="0"/>
              <a:t> </a:t>
            </a:r>
            <a:r>
              <a:rPr lang="en-US" sz="2400" dirty="0" err="1"/>
              <a:t>trắng</a:t>
            </a:r>
            <a:r>
              <a:rPr lang="en-US" sz="2400" dirty="0"/>
              <a:t>, </a:t>
            </a:r>
          </a:p>
          <a:p>
            <a:r>
              <a:rPr lang="en-US" sz="2400" dirty="0" err="1"/>
              <a:t>giọng</a:t>
            </a:r>
            <a:r>
              <a:rPr lang="en-US" sz="2400" dirty="0"/>
              <a:t> </a:t>
            </a:r>
            <a:r>
              <a:rPr lang="en-US" sz="2400" dirty="0" err="1"/>
              <a:t>hót</a:t>
            </a:r>
            <a:r>
              <a:rPr lang="en-US" sz="2400" dirty="0"/>
              <a:t> </a:t>
            </a:r>
            <a:r>
              <a:rPr lang="en-US" sz="2400" dirty="0" err="1"/>
              <a:t>rất</a:t>
            </a:r>
            <a:r>
              <a:rPr lang="en-US" sz="2400" dirty="0"/>
              <a:t> </a:t>
            </a:r>
            <a:r>
              <a:rPr lang="en-US" sz="2400" dirty="0" err="1"/>
              <a:t>trong</a:t>
            </a:r>
            <a:r>
              <a:rPr lang="en-US" sz="2400" dirty="0"/>
              <a:t> </a:t>
            </a:r>
            <a:r>
              <a:rPr lang="en-US" sz="2400" dirty="0" err="1"/>
              <a:t>và</a:t>
            </a:r>
            <a:r>
              <a:rPr lang="en-US" sz="2400" dirty="0"/>
              <a:t> </a:t>
            </a:r>
            <a:r>
              <a:rPr lang="en-US" sz="2400" dirty="0" err="1"/>
              <a:t>cao</a:t>
            </a:r>
            <a:endParaRPr lang="en-US" sz="2400" dirty="0"/>
          </a:p>
        </p:txBody>
      </p:sp>
      <p:pic>
        <p:nvPicPr>
          <p:cNvPr id="4" name="Picture 3"/>
          <p:cNvPicPr>
            <a:picLocks noChangeAspect="1"/>
          </p:cNvPicPr>
          <p:nvPr/>
        </p:nvPicPr>
        <p:blipFill>
          <a:blip r:embed="rId3"/>
          <a:stretch>
            <a:fillRect/>
          </a:stretch>
        </p:blipFill>
        <p:spPr>
          <a:xfrm>
            <a:off x="7958667" y="3589463"/>
            <a:ext cx="4154311" cy="2540882"/>
          </a:xfrm>
          <a:prstGeom prst="rect">
            <a:avLst/>
          </a:prstGeom>
        </p:spPr>
      </p:pic>
      <p:pic>
        <p:nvPicPr>
          <p:cNvPr id="5" name="Picture 4"/>
          <p:cNvPicPr>
            <a:picLocks noChangeAspect="1"/>
          </p:cNvPicPr>
          <p:nvPr/>
        </p:nvPicPr>
        <p:blipFill>
          <a:blip r:embed="rId4"/>
          <a:stretch>
            <a:fillRect/>
          </a:stretch>
        </p:blipFill>
        <p:spPr>
          <a:xfrm>
            <a:off x="3530278" y="3589463"/>
            <a:ext cx="4510125" cy="2540882"/>
          </a:xfrm>
          <a:prstGeom prst="rect">
            <a:avLst/>
          </a:prstGeom>
        </p:spPr>
      </p:pic>
    </p:spTree>
    <p:extLst>
      <p:ext uri="{BB962C8B-B14F-4D97-AF65-F5344CB8AC3E}">
        <p14:creationId xmlns:p14="http://schemas.microsoft.com/office/powerpoint/2010/main" val="50513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FA8560E-E12D-4A2C-8036-6D8B8CC5942A}"/>
              </a:ext>
            </a:extLst>
          </p:cNvPr>
          <p:cNvSpPr txBox="1">
            <a:spLocks/>
          </p:cNvSpPr>
          <p:nvPr/>
        </p:nvSpPr>
        <p:spPr>
          <a:xfrm>
            <a:off x="784100" y="891822"/>
            <a:ext cx="10577945" cy="11515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VnAvant" panose="020B7200000000000000" pitchFamily="34" charset="0"/>
              </a:rPr>
              <a:t>      </a:t>
            </a:r>
            <a:r>
              <a:rPr lang="en-US" dirty="0" err="1">
                <a:latin typeface="Times New Roman" panose="02020603050405020304" pitchFamily="18" charset="0"/>
                <a:cs typeface="Times New Roman" panose="02020603050405020304" pitchFamily="18" charset="0"/>
              </a:rPr>
              <a:t>Trời</a:t>
            </a:r>
            <a:r>
              <a:rPr lang="en-US" dirty="0">
                <a:latin typeface="Times New Roman" panose="02020603050405020304" pitchFamily="18" charset="0"/>
                <a:cs typeface="Times New Roman" panose="02020603050405020304" pitchFamily="18" charset="0"/>
              </a:rPr>
              <a:t> bỗng sáng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Những luồng sáng chiếu qua các chùm lộc mới nhú, rực rỡ hơn. Những gợn sóng trên hồ hòa nhịp với tiếng họa mi hót, lấp lánh thêm. Da trời bỗng xanh hơn, những làn mây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 hơn </a:t>
            </a:r>
            <a:r>
              <a:rPr lang="vi-VN" dirty="0">
                <a:latin typeface="Times New Roman" panose="02020603050405020304" pitchFamily="18" charset="0"/>
                <a:cs typeface="Times New Roman" panose="02020603050405020304" pitchFamily="18" charset="0"/>
              </a:rPr>
              <a:t>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đang đổi mới.</a:t>
            </a:r>
            <a:endParaRPr lang="en-US" dirty="0">
              <a:latin typeface="VNI-Avo" pitchFamily="2" charset="0"/>
            </a:endParaRPr>
          </a:p>
        </p:txBody>
      </p:sp>
      <p:sp>
        <p:nvSpPr>
          <p:cNvPr id="12" name="TextBox 11">
            <a:extLst>
              <a:ext uri="{FF2B5EF4-FFF2-40B4-BE49-F238E27FC236}">
                <a16:creationId xmlns:a16="http://schemas.microsoft.com/office/drawing/2014/main" id="{8E00A9A0-B106-4571-85F6-FCD1DB34F87C}"/>
              </a:ext>
            </a:extLst>
          </p:cNvPr>
          <p:cNvSpPr txBox="1"/>
          <p:nvPr/>
        </p:nvSpPr>
        <p:spPr>
          <a:xfrm>
            <a:off x="4725680" y="92035"/>
            <a:ext cx="2343150"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Họa</a:t>
            </a:r>
            <a:r>
              <a:rPr lang="en-US" sz="3600" dirty="0">
                <a:solidFill>
                  <a:srgbClr val="FF0000"/>
                </a:solidFill>
                <a:latin typeface="Times New Roman" panose="02020603050405020304" pitchFamily="18" charset="0"/>
                <a:cs typeface="Times New Roman" panose="02020603050405020304" pitchFamily="18" charset="0"/>
              </a:rPr>
              <a:t> mi </a:t>
            </a:r>
            <a:r>
              <a:rPr lang="en-US" sz="3600" dirty="0" err="1">
                <a:solidFill>
                  <a:srgbClr val="FF0000"/>
                </a:solidFill>
                <a:latin typeface="Times New Roman" panose="02020603050405020304" pitchFamily="18" charset="0"/>
                <a:cs typeface="Times New Roman" panose="02020603050405020304" pitchFamily="18" charset="0"/>
              </a:rPr>
              <a:t>hót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3" name="Cloud 12"/>
          <p:cNvSpPr/>
          <p:nvPr/>
        </p:nvSpPr>
        <p:spPr>
          <a:xfrm>
            <a:off x="8387644" y="-1"/>
            <a:ext cx="3804356" cy="89182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bg1"/>
                </a:solidFill>
                <a:latin typeface="Times New Roman" panose="02020603050405020304" pitchFamily="18" charset="0"/>
                <a:cs typeface="Times New Roman" panose="02020603050405020304" pitchFamily="18" charset="0"/>
              </a:rPr>
              <a:t>Đọc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tiếp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nối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đoạn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981905" y="3865223"/>
            <a:ext cx="1991251" cy="523220"/>
          </a:xfrm>
          <a:prstGeom prst="rect">
            <a:avLst/>
          </a:prstGeom>
        </p:spPr>
        <p:txBody>
          <a:bodyPr wrap="none">
            <a:spAutoFit/>
          </a:bodyPr>
          <a:lstStyle/>
          <a:p>
            <a:r>
              <a:rPr lang="vi-VN" sz="2800" i="1" dirty="0">
                <a:latin typeface="Times New Roman" panose="02020603050405020304" pitchFamily="18" charset="0"/>
                <a:cs typeface="Times New Roman" panose="02020603050405020304" pitchFamily="18" charset="0"/>
              </a:rPr>
              <a:t>Luồng sáng</a:t>
            </a:r>
            <a:r>
              <a:rPr lang="vi-VN" sz="2800" b="1" dirty="0">
                <a:latin typeface="Times New Roman" panose="02020603050405020304" pitchFamily="18" charset="0"/>
                <a:cs typeface="Times New Roman" panose="02020603050405020304" pitchFamily="18" charset="0"/>
              </a:rPr>
              <a:t>:</a:t>
            </a:r>
          </a:p>
        </p:txBody>
      </p:sp>
      <p:sp>
        <p:nvSpPr>
          <p:cNvPr id="14" name="Rectangle 13"/>
          <p:cNvSpPr/>
          <p:nvPr/>
        </p:nvSpPr>
        <p:spPr>
          <a:xfrm>
            <a:off x="2872794" y="3865223"/>
            <a:ext cx="6688049" cy="523220"/>
          </a:xfrm>
          <a:prstGeom prst="rect">
            <a:avLst/>
          </a:prstGeom>
        </p:spPr>
        <p:txBody>
          <a:bodyPr wrap="none">
            <a:spAutoFit/>
          </a:bodyPr>
          <a:lstStyle/>
          <a:p>
            <a:r>
              <a:rPr lang="vi-VN" sz="2800" dirty="0">
                <a:latin typeface="Times New Roman" panose="02020603050405020304" pitchFamily="18" charset="0"/>
                <a:cs typeface="Times New Roman" panose="02020603050405020304" pitchFamily="18" charset="0"/>
              </a:rPr>
              <a:t>ánh sáng di chuyển theo một chiều nhất định.</a:t>
            </a:r>
          </a:p>
        </p:txBody>
      </p:sp>
      <p:sp>
        <p:nvSpPr>
          <p:cNvPr id="3" name="Rectangle 2"/>
          <p:cNvSpPr/>
          <p:nvPr/>
        </p:nvSpPr>
        <p:spPr>
          <a:xfrm>
            <a:off x="2010057" y="4420246"/>
            <a:ext cx="822661" cy="523220"/>
          </a:xfrm>
          <a:prstGeom prst="rect">
            <a:avLst/>
          </a:prstGeom>
        </p:spPr>
        <p:txBody>
          <a:bodyPr wrap="none">
            <a:spAutoFit/>
          </a:bodyPr>
          <a:lstStyle/>
          <a:p>
            <a:r>
              <a:rPr lang="vi-VN" sz="2800" i="1" dirty="0">
                <a:latin typeface="Times New Roman" panose="02020603050405020304" pitchFamily="18" charset="0"/>
                <a:cs typeface="Times New Roman" panose="02020603050405020304" pitchFamily="18" charset="0"/>
              </a:rPr>
              <a:t>Lộc</a:t>
            </a:r>
            <a:r>
              <a:rPr lang="vi-VN" sz="2800" dirty="0">
                <a:latin typeface="Times New Roman" panose="02020603050405020304" pitchFamily="18" charset="0"/>
                <a:cs typeface="Times New Roman" panose="02020603050405020304" pitchFamily="18" charset="0"/>
              </a:rPr>
              <a:t>:</a:t>
            </a:r>
          </a:p>
        </p:txBody>
      </p:sp>
      <p:sp>
        <p:nvSpPr>
          <p:cNvPr id="6" name="Rectangle 5"/>
          <p:cNvSpPr/>
          <p:nvPr/>
        </p:nvSpPr>
        <p:spPr>
          <a:xfrm>
            <a:off x="2762839" y="4420246"/>
            <a:ext cx="5101076" cy="523220"/>
          </a:xfrm>
          <a:prstGeom prst="rect">
            <a:avLst/>
          </a:prstGeom>
        </p:spPr>
        <p:txBody>
          <a:bodyPr wrap="none">
            <a:spAutoFit/>
          </a:bodyPr>
          <a:lstStyle/>
          <a:p>
            <a:r>
              <a:rPr lang="vi-VN" sz="2800" dirty="0">
                <a:latin typeface="Times New Roman" panose="02020603050405020304" pitchFamily="18" charset="0"/>
                <a:cs typeface="Times New Roman" panose="02020603050405020304" pitchFamily="18" charset="0"/>
              </a:rPr>
              <a:t>l</a:t>
            </a:r>
            <a:r>
              <a:rPr lang="en-US" sz="2800" dirty="0">
                <a:latin typeface="Times New Roman" panose="02020603050405020304" pitchFamily="18" charset="0"/>
                <a:cs typeface="Times New Roman" panose="02020603050405020304" pitchFamily="18" charset="0"/>
              </a:rPr>
              <a:t>á</a:t>
            </a:r>
            <a:r>
              <a:rPr lang="vi-VN" sz="2800" dirty="0">
                <a:latin typeface="Times New Roman" panose="02020603050405020304" pitchFamily="18" charset="0"/>
                <a:cs typeface="Times New Roman" panose="02020603050405020304" pitchFamily="18" charset="0"/>
              </a:rPr>
              <a:t> mới bắt đầu mọc vào mùa xuân</a:t>
            </a:r>
            <a:r>
              <a:rPr lang="vi-VN" dirty="0">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2"/>
          <a:stretch>
            <a:fillRect/>
          </a:stretch>
        </p:blipFill>
        <p:spPr>
          <a:xfrm flipH="1">
            <a:off x="0" y="92035"/>
            <a:ext cx="1793494" cy="891822"/>
          </a:xfrm>
          <a:prstGeom prst="rect">
            <a:avLst/>
          </a:prstGeom>
        </p:spPr>
      </p:pic>
      <p:pic>
        <p:nvPicPr>
          <p:cNvPr id="15" name="Picture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9488490" y="3713446"/>
            <a:ext cx="2506981" cy="22638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981905" y="4975269"/>
            <a:ext cx="1413564" cy="523220"/>
          </a:xfrm>
          <a:prstGeom prst="rect">
            <a:avLst/>
          </a:prstGeom>
        </p:spPr>
        <p:txBody>
          <a:bodyPr wrap="square">
            <a:spAutoFit/>
          </a:bodyPr>
          <a:lstStyle/>
          <a:p>
            <a:r>
              <a:rPr lang="vi-VN" sz="2800" i="1" dirty="0">
                <a:latin typeface="Times New Roman" panose="02020603050405020304" pitchFamily="18" charset="0"/>
                <a:cs typeface="Times New Roman" panose="02020603050405020304" pitchFamily="18" charset="0"/>
              </a:rPr>
              <a:t>Dìu dặt</a:t>
            </a:r>
            <a:r>
              <a:rPr lang="en-US" sz="2800" i="1" dirty="0">
                <a:latin typeface="Times New Roman" panose="02020603050405020304" pitchFamily="18" charset="0"/>
                <a:cs typeface="Times New Roman" panose="02020603050405020304" pitchFamily="18" charset="0"/>
              </a:rPr>
              <a:t>:</a:t>
            </a:r>
            <a:endParaRPr lang="en-US" sz="2800" dirty="0"/>
          </a:p>
        </p:txBody>
      </p:sp>
      <p:sp>
        <p:nvSpPr>
          <p:cNvPr id="17" name="Rectangle 16"/>
          <p:cNvSpPr/>
          <p:nvPr/>
        </p:nvSpPr>
        <p:spPr>
          <a:xfrm>
            <a:off x="2071845" y="4985693"/>
            <a:ext cx="9578288" cy="523220"/>
          </a:xfrm>
          <a:prstGeom prst="rect">
            <a:avLst/>
          </a:prstGeom>
        </p:spPr>
        <p:txBody>
          <a:bodyPr wrap="square">
            <a:spAutoFit/>
          </a:bodyPr>
          <a:lstStyle/>
          <a:p>
            <a:r>
              <a:rPr lang="vi-VN"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âm thanh lúc nhanh, lúc chậm một cách nhịp nhàng </a:t>
            </a:r>
            <a:r>
              <a:rPr lang="en-US" sz="2800" dirty="0">
                <a:latin typeface="Times New Roman" panose="02020603050405020304" pitchFamily="18" charset="0"/>
                <a:cs typeface="Times New Roman" panose="02020603050405020304" pitchFamily="18" charset="0"/>
              </a:rPr>
              <a:t>v</a:t>
            </a:r>
            <a:r>
              <a:rPr lang="vi-VN" sz="2800" dirty="0">
                <a:latin typeface="Times New Roman" panose="02020603050405020304" pitchFamily="18" charset="0"/>
                <a:cs typeface="Times New Roman" panose="02020603050405020304" pitchFamily="18" charset="0"/>
              </a:rPr>
              <a:t>à êm nhẹ.</a:t>
            </a:r>
            <a:endParaRPr lang="en-US" sz="2800" dirty="0"/>
          </a:p>
        </p:txBody>
      </p:sp>
      <p:sp>
        <p:nvSpPr>
          <p:cNvPr id="18" name="Rectangle 17"/>
          <p:cNvSpPr/>
          <p:nvPr/>
        </p:nvSpPr>
        <p:spPr>
          <a:xfrm>
            <a:off x="340891" y="5708238"/>
            <a:ext cx="11851109" cy="692497"/>
          </a:xfrm>
          <a:prstGeom prst="rect">
            <a:avLst/>
          </a:prstGeom>
        </p:spPr>
        <p:txBody>
          <a:bodyPr wrap="square">
            <a:spAutoFit/>
          </a:bodyPr>
          <a:lstStyle/>
          <a:p>
            <a:pPr>
              <a:lnSpc>
                <a:spcPct val="150000"/>
              </a:lnSpc>
            </a:pPr>
            <a:r>
              <a:rPr lang="en-US" sz="2600" dirty="0">
                <a:latin typeface="Times New Roman" panose="02020603050405020304" pitchFamily="18" charset="0"/>
                <a:cs typeface="Times New Roman" panose="02020603050405020304" pitchFamily="18" charset="0"/>
              </a:rPr>
              <a:t>Da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bỗng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hơn</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xốp hơn, trôi nhẹ nhàng hơn.</a:t>
            </a:r>
            <a:endParaRPr lang="en-US" sz="2600" dirty="0">
              <a:latin typeface="VNI-Avo" pitchFamily="2" charset="0"/>
            </a:endParaRPr>
          </a:p>
        </p:txBody>
      </p:sp>
      <p:cxnSp>
        <p:nvCxnSpPr>
          <p:cNvPr id="20" name="Straight Connector 19"/>
          <p:cNvCxnSpPr/>
          <p:nvPr/>
        </p:nvCxnSpPr>
        <p:spPr>
          <a:xfrm flipH="1">
            <a:off x="3464416" y="5989196"/>
            <a:ext cx="103031" cy="3441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7760884" y="5922231"/>
            <a:ext cx="103031" cy="3441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986190" y="5977309"/>
            <a:ext cx="103031" cy="3441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1650133" y="5934079"/>
            <a:ext cx="103031" cy="3441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1695020" y="5977309"/>
            <a:ext cx="103031" cy="34416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3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ppt_x"/>
                                          </p:val>
                                        </p:tav>
                                        <p:tav tm="100000">
                                          <p:val>
                                            <p:strVal val="#ppt_x"/>
                                          </p:val>
                                        </p:tav>
                                      </p:tavLst>
                                    </p:anim>
                                    <p:anim calcmode="lin" valueType="num">
                                      <p:cBhvr additive="base">
                                        <p:cTn id="61" dur="500" fill="hold"/>
                                        <p:tgtEl>
                                          <p:spTgt spid="20"/>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fill="hold"/>
                                        <p:tgtEl>
                                          <p:spTgt spid="24"/>
                                        </p:tgtEl>
                                        <p:attrNameLst>
                                          <p:attrName>ppt_x</p:attrName>
                                        </p:attrNameLst>
                                      </p:cBhvr>
                                      <p:tavLst>
                                        <p:tav tm="0">
                                          <p:val>
                                            <p:strVal val="#ppt_x"/>
                                          </p:val>
                                        </p:tav>
                                        <p:tav tm="100000">
                                          <p:val>
                                            <p:strVal val="#ppt_x"/>
                                          </p:val>
                                        </p:tav>
                                      </p:tavLst>
                                    </p:anim>
                                    <p:anim calcmode="lin" valueType="num">
                                      <p:cBhvr additive="base">
                                        <p:cTn id="65" dur="500" fill="hold"/>
                                        <p:tgtEl>
                                          <p:spTgt spid="24"/>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ppt_x"/>
                                          </p:val>
                                        </p:tav>
                                        <p:tav tm="100000">
                                          <p:val>
                                            <p:strVal val="#ppt_x"/>
                                          </p:val>
                                        </p:tav>
                                      </p:tavLst>
                                    </p:anim>
                                    <p:anim calcmode="lin" valueType="num">
                                      <p:cBhvr additive="base">
                                        <p:cTn id="69" dur="500" fill="hold"/>
                                        <p:tgtEl>
                                          <p:spTgt spid="25"/>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ppt_x"/>
                                          </p:val>
                                        </p:tav>
                                        <p:tav tm="100000">
                                          <p:val>
                                            <p:strVal val="#ppt_x"/>
                                          </p:val>
                                        </p:tav>
                                      </p:tavLst>
                                    </p:anim>
                                    <p:anim calcmode="lin" valueType="num">
                                      <p:cBhvr additive="base">
                                        <p:cTn id="73" dur="500" fill="hold"/>
                                        <p:tgtEl>
                                          <p:spTgt spid="26"/>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additive="base">
                                        <p:cTn id="76" dur="500" fill="hold"/>
                                        <p:tgtEl>
                                          <p:spTgt spid="27"/>
                                        </p:tgtEl>
                                        <p:attrNameLst>
                                          <p:attrName>ppt_x</p:attrName>
                                        </p:attrNameLst>
                                      </p:cBhvr>
                                      <p:tavLst>
                                        <p:tav tm="0">
                                          <p:val>
                                            <p:strVal val="#ppt_x"/>
                                          </p:val>
                                        </p:tav>
                                        <p:tav tm="100000">
                                          <p:val>
                                            <p:strVal val="#ppt_x"/>
                                          </p:val>
                                        </p:tav>
                                      </p:tavLst>
                                    </p:anim>
                                    <p:anim calcmode="lin" valueType="num">
                                      <p:cBhvr additive="base">
                                        <p:cTn id="7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3" grpId="0"/>
      <p:bldP spid="6"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EFFE345-10D2-4F94-BCC4-2494E2106E43}"/>
              </a:ext>
            </a:extLst>
          </p:cNvPr>
          <p:cNvSpPr txBox="1">
            <a:spLocks/>
          </p:cNvSpPr>
          <p:nvPr/>
        </p:nvSpPr>
        <p:spPr>
          <a:xfrm>
            <a:off x="788896" y="1254745"/>
            <a:ext cx="10577945" cy="1501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dirty="0">
                <a:latin typeface=".VnAvant" panose="020B7200000000000000" pitchFamily="34" charset="0"/>
              </a:rPr>
              <a:t>      </a:t>
            </a:r>
            <a:r>
              <a:rPr lang="vi-VN" dirty="0">
                <a:latin typeface="Times New Roman" panose="02020603050405020304" pitchFamily="18" charset="0"/>
                <a:cs typeface="Times New Roman" panose="02020603050405020304" pitchFamily="18" charset="0"/>
              </a:rPr>
              <a:t>Chim, mây, nước và hoa đều cho rằng tiếng hót kì diệu của hoạ mi đã làm cho tất cả bừng tỉnh giấc... Hoạ mi thấy lòng vui sướng, </a:t>
            </a:r>
            <a:r>
              <a:rPr lang="en-US" dirty="0">
                <a:latin typeface="Times New Roman" panose="02020603050405020304" pitchFamily="18" charset="0"/>
                <a:cs typeface="Times New Roman" panose="02020603050405020304" pitchFamily="18" charset="0"/>
              </a:rPr>
              <a:t>c</a:t>
            </a:r>
            <a:r>
              <a:rPr lang="vi-VN" dirty="0">
                <a:latin typeface="Times New Roman" panose="02020603050405020304" pitchFamily="18" charset="0"/>
                <a:cs typeface="Times New Roman" panose="02020603050405020304" pitchFamily="18" charset="0"/>
              </a:rPr>
              <a:t>ố hót hay hơn.</a:t>
            </a:r>
          </a:p>
          <a:p>
            <a:pPr marL="0" indent="0" algn="r">
              <a:buNone/>
            </a:pPr>
            <a:endParaRPr lang="en-US" dirty="0">
              <a:latin typeface=".VnAvant" panose="020B7200000000000000" pitchFamily="34" charset="0"/>
            </a:endParaRPr>
          </a:p>
        </p:txBody>
      </p:sp>
      <p:sp>
        <p:nvSpPr>
          <p:cNvPr id="5" name="TextBox 4">
            <a:extLst>
              <a:ext uri="{FF2B5EF4-FFF2-40B4-BE49-F238E27FC236}">
                <a16:creationId xmlns:a16="http://schemas.microsoft.com/office/drawing/2014/main" id="{8E00A9A0-B106-4571-85F6-FCD1DB34F87C}"/>
              </a:ext>
            </a:extLst>
          </p:cNvPr>
          <p:cNvSpPr txBox="1"/>
          <p:nvPr/>
        </p:nvSpPr>
        <p:spPr>
          <a:xfrm>
            <a:off x="4725680" y="233703"/>
            <a:ext cx="2343150"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Họa</a:t>
            </a:r>
            <a:r>
              <a:rPr lang="en-US" sz="3600" dirty="0">
                <a:solidFill>
                  <a:srgbClr val="FF0000"/>
                </a:solidFill>
                <a:latin typeface="Times New Roman" panose="02020603050405020304" pitchFamily="18" charset="0"/>
                <a:cs typeface="Times New Roman" panose="02020603050405020304" pitchFamily="18" charset="0"/>
              </a:rPr>
              <a:t> mi </a:t>
            </a:r>
            <a:r>
              <a:rPr lang="en-US" sz="3600" dirty="0" err="1">
                <a:solidFill>
                  <a:srgbClr val="FF0000"/>
                </a:solidFill>
                <a:latin typeface="Times New Roman" panose="02020603050405020304" pitchFamily="18" charset="0"/>
                <a:cs typeface="Times New Roman" panose="02020603050405020304" pitchFamily="18" charset="0"/>
              </a:rPr>
              <a:t>hót</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6"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32" y="3606085"/>
            <a:ext cx="12192000" cy="325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8096250" y="3998442"/>
            <a:ext cx="4095750" cy="2095500"/>
          </a:xfrm>
          <a:prstGeom prst="rect">
            <a:avLst/>
          </a:prstGeom>
        </p:spPr>
      </p:pic>
      <p:sp>
        <p:nvSpPr>
          <p:cNvPr id="8" name="Cloud 7"/>
          <p:cNvSpPr/>
          <p:nvPr/>
        </p:nvSpPr>
        <p:spPr>
          <a:xfrm>
            <a:off x="8384146" y="-1"/>
            <a:ext cx="3807854" cy="108182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bg1"/>
                </a:solidFill>
                <a:latin typeface="Times New Roman" panose="02020603050405020304" pitchFamily="18" charset="0"/>
                <a:cs typeface="Times New Roman" panose="02020603050405020304" pitchFamily="18" charset="0"/>
              </a:rPr>
              <a:t>Đọc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tiếp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nối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đoạn</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4835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4A8AE4-2C38-4A2D-97D0-7D989799405A}"/>
              </a:ext>
            </a:extLst>
          </p:cNvPr>
          <p:cNvSpPr>
            <a:spLocks noGrp="1"/>
          </p:cNvSpPr>
          <p:nvPr>
            <p:ph idx="1"/>
          </p:nvPr>
        </p:nvSpPr>
        <p:spPr>
          <a:xfrm>
            <a:off x="929889" y="714374"/>
            <a:ext cx="10882745" cy="5994111"/>
          </a:xfrm>
        </p:spPr>
        <p:txBody>
          <a:bodyPr>
            <a:normAutofit fontScale="62500" lnSpcReduction="20000"/>
          </a:bodyPr>
          <a:lstStyle/>
          <a:p>
            <a:pPr marL="0" indent="0" algn="just">
              <a:buNone/>
            </a:pPr>
            <a:r>
              <a:rPr lang="en-US" sz="2800" dirty="0">
                <a:latin typeface=".VnAvant" panose="020B7200000000000000" pitchFamily="34" charset="0"/>
              </a:rPr>
              <a:t>	</a:t>
            </a:r>
          </a:p>
          <a:p>
            <a:pPr marL="0" indent="0" algn="just">
              <a:lnSpc>
                <a:spcPct val="110000"/>
              </a:lnSpc>
              <a:spcBef>
                <a:spcPts val="0"/>
              </a:spcBef>
              <a:buNone/>
            </a:pPr>
            <a:r>
              <a:rPr lang="en-US" sz="36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Mùa</a:t>
            </a:r>
            <a:r>
              <a:rPr lang="en-US" sz="4500" dirty="0">
                <a:latin typeface="Times New Roman" panose="02020603050405020304" pitchFamily="18" charset="0"/>
                <a:cs typeface="Times New Roman" panose="02020603050405020304" pitchFamily="18" charset="0"/>
              </a:rPr>
              <a:t> xuân! Mỗi khi họa mi cất lên những tiếng hót vang lừng, mọi vật như có sự thay đổi kì diệu.</a:t>
            </a:r>
          </a:p>
          <a:p>
            <a:pPr marL="0" indent="0">
              <a:lnSpc>
                <a:spcPct val="110000"/>
              </a:lnSpc>
              <a:spcBef>
                <a:spcPts val="0"/>
              </a:spcBef>
              <a:buNone/>
            </a:pPr>
            <a:r>
              <a:rPr lang="en-US" sz="4500" dirty="0">
                <a:latin typeface="Times New Roman" panose="02020603050405020304" pitchFamily="18" charset="0"/>
                <a:cs typeface="Times New Roman" panose="02020603050405020304" pitchFamily="18" charset="0"/>
              </a:rPr>
              <a:t>	</a:t>
            </a:r>
          </a:p>
          <a:p>
            <a:pPr marL="0" indent="0" algn="just">
              <a:lnSpc>
                <a:spcPct val="110000"/>
              </a:lnSpc>
              <a:spcBef>
                <a:spcPts val="0"/>
              </a:spcBef>
              <a:buNone/>
            </a:pP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Trời</a:t>
            </a:r>
            <a:r>
              <a:rPr lang="en-US" sz="4500" dirty="0">
                <a:latin typeface="Times New Roman" panose="02020603050405020304" pitchFamily="18" charset="0"/>
                <a:cs typeface="Times New Roman" panose="02020603050405020304" pitchFamily="18" charset="0"/>
              </a:rPr>
              <a:t> bỗng sáng </a:t>
            </a:r>
            <a:r>
              <a:rPr lang="en-US" sz="4500" dirty="0" err="1">
                <a:latin typeface="Times New Roman" panose="02020603050405020304" pitchFamily="18" charset="0"/>
                <a:cs typeface="Times New Roman" panose="02020603050405020304" pitchFamily="18" charset="0"/>
              </a:rPr>
              <a:t>ra.</a:t>
            </a:r>
            <a:r>
              <a:rPr lang="en-US" sz="4500" dirty="0">
                <a:latin typeface="Times New Roman" panose="02020603050405020304" pitchFamily="18" charset="0"/>
                <a:cs typeface="Times New Roman" panose="02020603050405020304" pitchFamily="18" charset="0"/>
              </a:rPr>
              <a:t> Những luồng sáng chiếu qua các chùm lộc mới nhú, rực rỡ hơn. Những gợn sóng trên hồ hòa nhịp với tiếng họa mi hót, lấp lánh thêm. Da trời bỗng xanh hơn, những làn mây trắng </a:t>
            </a:r>
            <a:r>
              <a:rPr lang="en-US" sz="4500" dirty="0" err="1">
                <a:latin typeface="Times New Roman" panose="02020603050405020304" pitchFamily="18" charset="0"/>
                <a:cs typeface="Times New Roman" panose="02020603050405020304" pitchFamily="18" charset="0"/>
              </a:rPr>
              <a:t>trắng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hơn</a:t>
            </a:r>
            <a:r>
              <a:rPr lang="en-US" sz="4500" dirty="0">
                <a:latin typeface="Times New Roman" panose="02020603050405020304" pitchFamily="18" charset="0"/>
                <a:cs typeface="Times New Roman" panose="02020603050405020304" pitchFamily="18" charset="0"/>
              </a:rPr>
              <a:t>, </a:t>
            </a:r>
            <a:r>
              <a:rPr lang="vi-VN" sz="4500" dirty="0">
                <a:latin typeface="Times New Roman" panose="02020603050405020304" pitchFamily="18" charset="0"/>
                <a:cs typeface="Times New Roman" panose="02020603050405020304" pitchFamily="18" charset="0"/>
              </a:rPr>
              <a:t>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đang đổi mới.</a:t>
            </a:r>
          </a:p>
          <a:p>
            <a:pPr marL="0" indent="0">
              <a:lnSpc>
                <a:spcPct val="110000"/>
              </a:lnSpc>
              <a:spcBef>
                <a:spcPts val="0"/>
              </a:spcBef>
              <a:buNone/>
            </a:pPr>
            <a:r>
              <a:rPr lang="vi-VN" sz="4500" dirty="0">
                <a:latin typeface="Times New Roman" panose="02020603050405020304" pitchFamily="18" charset="0"/>
                <a:cs typeface="Times New Roman" panose="02020603050405020304" pitchFamily="18" charset="0"/>
              </a:rPr>
              <a:t>        </a:t>
            </a:r>
            <a:endParaRPr lang="en-US" sz="4500" dirty="0">
              <a:latin typeface="Times New Roman" panose="02020603050405020304" pitchFamily="18" charset="0"/>
              <a:cs typeface="Times New Roman" panose="02020603050405020304" pitchFamily="18" charset="0"/>
            </a:endParaRPr>
          </a:p>
          <a:p>
            <a:pPr marL="0" indent="0">
              <a:lnSpc>
                <a:spcPct val="110000"/>
              </a:lnSpc>
              <a:spcBef>
                <a:spcPts val="0"/>
              </a:spcBef>
              <a:buNone/>
            </a:pPr>
            <a:r>
              <a:rPr lang="en-US" sz="4500" dirty="0">
                <a:latin typeface="Times New Roman" panose="02020603050405020304" pitchFamily="18" charset="0"/>
                <a:cs typeface="Times New Roman" panose="02020603050405020304" pitchFamily="18" charset="0"/>
              </a:rPr>
              <a:t>     </a:t>
            </a:r>
            <a:r>
              <a:rPr lang="vi-VN" sz="4500" dirty="0">
                <a:latin typeface="Times New Roman" panose="02020603050405020304" pitchFamily="18" charset="0"/>
                <a:cs typeface="Times New Roman" panose="02020603050405020304" pitchFamily="18" charset="0"/>
              </a:rPr>
              <a:t>Chim, mây, nước và hoa đều cho rằng tiếng hót kì diệu của hoạ mi đã làm cho tất cả bừng tỉnh giấc... Hoạ mi thấy lòng vui sướng, </a:t>
            </a:r>
            <a:r>
              <a:rPr lang="en-US" sz="4500" dirty="0">
                <a:latin typeface="Times New Roman" panose="02020603050405020304" pitchFamily="18" charset="0"/>
                <a:cs typeface="Times New Roman" panose="02020603050405020304" pitchFamily="18" charset="0"/>
              </a:rPr>
              <a:t>c</a:t>
            </a:r>
            <a:r>
              <a:rPr lang="vi-VN" sz="4500" dirty="0">
                <a:latin typeface="Times New Roman" panose="02020603050405020304" pitchFamily="18" charset="0"/>
                <a:cs typeface="Times New Roman" panose="02020603050405020304" pitchFamily="18" charset="0"/>
              </a:rPr>
              <a:t>ố hót hay hơn.</a:t>
            </a:r>
          </a:p>
          <a:p>
            <a:pPr marL="0" indent="0" algn="r">
              <a:lnSpc>
                <a:spcPct val="110000"/>
              </a:lnSpc>
              <a:spcBef>
                <a:spcPts val="0"/>
              </a:spcBef>
              <a:buNone/>
            </a:pP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Võ Quảng)</a:t>
            </a:r>
          </a:p>
          <a:p>
            <a:pPr marL="0" indent="0">
              <a:lnSpc>
                <a:spcPct val="110000"/>
              </a:lnSpc>
              <a:spcBef>
                <a:spcPts val="0"/>
              </a:spcBef>
              <a:buNone/>
            </a:pPr>
            <a:endParaRPr lang="en-US" sz="3500" b="1"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sz="35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F8C4D-3927-4A29-9E7A-F0D74F4192B4}"/>
              </a:ext>
            </a:extLst>
          </p:cNvPr>
          <p:cNvSpPr txBox="1"/>
          <p:nvPr/>
        </p:nvSpPr>
        <p:spPr>
          <a:xfrm>
            <a:off x="4924425" y="129600"/>
            <a:ext cx="234315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Họa</a:t>
            </a:r>
            <a:r>
              <a:rPr lang="en-US" sz="3200" b="1" dirty="0">
                <a:solidFill>
                  <a:srgbClr val="FF0000"/>
                </a:solidFill>
                <a:latin typeface="Times New Roman" panose="02020603050405020304" pitchFamily="18" charset="0"/>
                <a:cs typeface="Times New Roman" panose="02020603050405020304" pitchFamily="18" charset="0"/>
              </a:rPr>
              <a:t> mi </a:t>
            </a:r>
            <a:r>
              <a:rPr lang="en-US" sz="3200" b="1" dirty="0" err="1">
                <a:solidFill>
                  <a:srgbClr val="FF0000"/>
                </a:solidFill>
                <a:latin typeface="Times New Roman" panose="02020603050405020304" pitchFamily="18" charset="0"/>
                <a:cs typeface="Times New Roman" panose="02020603050405020304" pitchFamily="18" charset="0"/>
              </a:rPr>
              <a:t>hót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3AD49C0B-5639-43C2-A4E4-4AB4132B3E76}"/>
              </a:ext>
            </a:extLst>
          </p:cNvPr>
          <p:cNvSpPr txBox="1">
            <a:spLocks/>
          </p:cNvSpPr>
          <p:nvPr/>
        </p:nvSpPr>
        <p:spPr>
          <a:xfrm>
            <a:off x="8299048" y="59644"/>
            <a:ext cx="3229338" cy="1309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VNI-Avo" pitchFamily="2" charset="0"/>
            </a:endParaRPr>
          </a:p>
        </p:txBody>
      </p:sp>
      <p:sp>
        <p:nvSpPr>
          <p:cNvPr id="7" name="Cloud 6"/>
          <p:cNvSpPr/>
          <p:nvPr/>
        </p:nvSpPr>
        <p:spPr>
          <a:xfrm>
            <a:off x="9641494" y="-17851"/>
            <a:ext cx="2550506" cy="1061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C00000"/>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nhóm</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8" name="Cloud 7"/>
          <p:cNvSpPr/>
          <p:nvPr/>
        </p:nvSpPr>
        <p:spPr>
          <a:xfrm>
            <a:off x="9641494" y="21818"/>
            <a:ext cx="2550506" cy="1061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bg1"/>
                </a:solidFill>
                <a:latin typeface="Times New Roman" panose="02020603050405020304" pitchFamily="18" charset="0"/>
                <a:cs typeface="Times New Roman" panose="02020603050405020304" pitchFamily="18" charset="0"/>
              </a:rPr>
              <a:t>Thi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đọc</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9" name="Cloud 8"/>
          <p:cNvSpPr/>
          <p:nvPr/>
        </p:nvSpPr>
        <p:spPr>
          <a:xfrm>
            <a:off x="9641494" y="59643"/>
            <a:ext cx="2550506" cy="10610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C00000"/>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toàn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bài</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285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8502" cy="6858000"/>
          </a:xfrm>
          <a:prstGeom prst="rect">
            <a:avLst/>
          </a:prstGeom>
          <a:solidFill>
            <a:srgbClr val="FFFF00"/>
          </a:solidFill>
        </p:spPr>
      </p:pic>
      <p:sp>
        <p:nvSpPr>
          <p:cNvPr id="7"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Group 7"/>
          <p:cNvGrpSpPr/>
          <p:nvPr/>
        </p:nvGrpSpPr>
        <p:grpSpPr>
          <a:xfrm>
            <a:off x="3909113" y="1185147"/>
            <a:ext cx="6984948" cy="4532392"/>
            <a:chOff x="3880752" y="165920"/>
            <a:chExt cx="3860530" cy="4532355"/>
          </a:xfrm>
        </p:grpSpPr>
        <p:grpSp>
          <p:nvGrpSpPr>
            <p:cNvPr id="13" name="Group 12"/>
            <p:cNvGrpSpPr/>
            <p:nvPr/>
          </p:nvGrpSpPr>
          <p:grpSpPr>
            <a:xfrm>
              <a:off x="3880752" y="165920"/>
              <a:ext cx="3860530" cy="4532355"/>
              <a:chOff x="217650" y="1284700"/>
              <a:chExt cx="2129915" cy="4128741"/>
            </a:xfrm>
          </p:grpSpPr>
          <p:sp>
            <p:nvSpPr>
              <p:cNvPr id="16" name="Hexagon 15"/>
              <p:cNvSpPr/>
              <p:nvPr/>
            </p:nvSpPr>
            <p:spPr>
              <a:xfrm>
                <a:off x="217650" y="1284700"/>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Hexagon 17"/>
              <p:cNvSpPr/>
              <p:nvPr/>
            </p:nvSpPr>
            <p:spPr>
              <a:xfrm>
                <a:off x="238546" y="3304422"/>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1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cxnSp>
          <p:nvCxnSpPr>
            <p:cNvPr id="15" name="10"/>
            <p:cNvCxnSpPr/>
            <p:nvPr/>
          </p:nvCxnSpPr>
          <p:spPr>
            <a:xfrm>
              <a:off x="5168787" y="3346784"/>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0" name="Group 19"/>
          <p:cNvGrpSpPr/>
          <p:nvPr/>
        </p:nvGrpSpPr>
        <p:grpSpPr>
          <a:xfrm>
            <a:off x="6312815" y="2257018"/>
            <a:ext cx="2109019" cy="2109019"/>
            <a:chOff x="156834" y="1993081"/>
            <a:chExt cx="2109019" cy="2109019"/>
          </a:xfrm>
        </p:grpSpPr>
        <p:sp>
          <p:nvSpPr>
            <p:cNvPr id="21" name="Oval 20"/>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15731" y="2243748"/>
              <a:ext cx="1950122" cy="1753235"/>
            </a:xfrm>
            <a:prstGeom prst="rect">
              <a:avLst/>
            </a:prstGeom>
            <a:noFill/>
          </p:spPr>
          <p:txBody>
            <a:bodyPr wrap="square" rtlCol="0">
              <a:spAutoFit/>
            </a:bodyPr>
            <a:lstStyle/>
            <a:p>
              <a:pPr algn="ctr" defTabSz="913130" fontAlgn="base">
                <a:spcBef>
                  <a:spcPct val="0"/>
                </a:spcBef>
                <a:spcAft>
                  <a:spcPct val="0"/>
                </a:spcAft>
                <a:defRPr/>
              </a:pPr>
              <a:r>
                <a:rPr lang="en-US" altLang="zh-CN" sz="5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GIẢI LAO</a:t>
              </a:r>
              <a:endParaRPr lang="zh-CN" altLang="en-US" sz="5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Tree>
    <p:extLst>
      <p:ext uri="{BB962C8B-B14F-4D97-AF65-F5344CB8AC3E}">
        <p14:creationId xmlns:p14="http://schemas.microsoft.com/office/powerpoint/2010/main" val="64871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D49C0B-5639-43C2-A4E4-4AB4132B3E76}"/>
              </a:ext>
            </a:extLst>
          </p:cNvPr>
          <p:cNvSpPr>
            <a:spLocks noGrp="1"/>
          </p:cNvSpPr>
          <p:nvPr>
            <p:ph idx="1"/>
          </p:nvPr>
        </p:nvSpPr>
        <p:spPr>
          <a:xfrm>
            <a:off x="2682947" y="1455312"/>
            <a:ext cx="7638143" cy="2099257"/>
          </a:xfrm>
        </p:spPr>
        <p:txBody>
          <a:bodyPr>
            <a:normAutofit fontScale="92500"/>
          </a:bodyPr>
          <a:lstStyle/>
          <a:p>
            <a:pPr marL="0" indent="0">
              <a:buNone/>
            </a:pPr>
            <a:endParaRPr lang="en-US" sz="4800" b="1" dirty="0">
              <a:ln w="22225">
                <a:solidFill>
                  <a:schemeClr val="accent2"/>
                </a:solidFill>
                <a:prstDash val="solid"/>
              </a:ln>
              <a:solidFill>
                <a:schemeClr val="accent2">
                  <a:lumMod val="40000"/>
                  <a:lumOff val="60000"/>
                </a:schemeClr>
              </a:solidFill>
              <a:latin typeface="VNI-Avo" pitchFamily="2" charset="0"/>
            </a:endParaRPr>
          </a:p>
          <a:p>
            <a:pPr marL="0" indent="0">
              <a:buNone/>
            </a:pPr>
            <a:r>
              <a:rPr lang="en-US" sz="6000" b="1" dirty="0">
                <a:ln w="22225">
                  <a:solidFill>
                    <a:schemeClr val="accent2"/>
                  </a:solidFill>
                  <a:prstDash val="solid"/>
                </a:ln>
                <a:solidFill>
                  <a:schemeClr val="accent2">
                    <a:lumMod val="40000"/>
                    <a:lumOff val="60000"/>
                  </a:schemeClr>
                </a:solidFill>
                <a:latin typeface="VNI-Avo" pitchFamily="2" charset="0"/>
              </a:rPr>
              <a:t>3</a:t>
            </a: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TRẢ LỜI CÂU HỎI</a:t>
            </a:r>
            <a:endParaRPr lang="en-US" sz="6000" b="1" dirty="0">
              <a:ln w="22225">
                <a:solidFill>
                  <a:schemeClr val="accent2"/>
                </a:solidFill>
                <a:prstDash val="solid"/>
              </a:ln>
              <a:solidFill>
                <a:schemeClr val="accent2">
                  <a:lumMod val="40000"/>
                  <a:lumOff val="60000"/>
                </a:schemeClr>
              </a:solidFill>
              <a:latin typeface="VNI-Avo" pitchFamily="2" charset="0"/>
            </a:endParaRPr>
          </a:p>
        </p:txBody>
      </p:sp>
      <p:pic>
        <p:nvPicPr>
          <p:cNvPr id="5" name="Picture 4">
            <a:extLst>
              <a:ext uri="{FF2B5EF4-FFF2-40B4-BE49-F238E27FC236}">
                <a16:creationId xmlns:a16="http://schemas.microsoft.com/office/drawing/2014/main" id="{81368AAB-2FBC-448A-AD9F-5B6E40636598}"/>
              </a:ext>
            </a:extLst>
          </p:cNvPr>
          <p:cNvPicPr>
            <a:picLocks noChangeAspect="1"/>
          </p:cNvPicPr>
          <p:nvPr/>
        </p:nvPicPr>
        <p:blipFill rotWithShape="1">
          <a:blip r:embed="rId3"/>
          <a:srcRect l="40937" t="19986" r="50000" b="65563"/>
          <a:stretch/>
        </p:blipFill>
        <p:spPr>
          <a:xfrm>
            <a:off x="5255653" y="3034205"/>
            <a:ext cx="1390650" cy="1246790"/>
          </a:xfrm>
          <a:prstGeom prst="rect">
            <a:avLst/>
          </a:prstGeom>
        </p:spPr>
      </p:pic>
    </p:spTree>
    <p:extLst>
      <p:ext uri="{BB962C8B-B14F-4D97-AF65-F5344CB8AC3E}">
        <p14:creationId xmlns:p14="http://schemas.microsoft.com/office/powerpoint/2010/main" val="3359534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4" y="-12094"/>
            <a:ext cx="12626098" cy="7507597"/>
          </a:xfrm>
          <a:prstGeom prst="rect">
            <a:avLst/>
          </a:prstGeom>
          <a:solidFill>
            <a:srgbClr val="FFFF00"/>
          </a:solidFill>
        </p:spPr>
      </p:pic>
      <p:sp>
        <p:nvSpPr>
          <p:cNvPr id="19" name="TextBox 18">
            <a:extLst>
              <a:ext uri="{FF2B5EF4-FFF2-40B4-BE49-F238E27FC236}">
                <a16:creationId xmlns:a16="http://schemas.microsoft.com/office/drawing/2014/main" id="{E907F486-37CB-43A7-9CCA-C61EFC84C227}"/>
              </a:ext>
            </a:extLst>
          </p:cNvPr>
          <p:cNvSpPr txBox="1"/>
          <p:nvPr/>
        </p:nvSpPr>
        <p:spPr>
          <a:xfrm>
            <a:off x="2217520" y="202819"/>
            <a:ext cx="10074816" cy="1415772"/>
          </a:xfrm>
          <a:prstGeom prst="rect">
            <a:avLst/>
          </a:prstGeom>
          <a:noFill/>
        </p:spPr>
        <p:txBody>
          <a:bodyPr wrap="square">
            <a:spAutoFit/>
          </a:bodyPr>
          <a:lstStyle/>
          <a:p>
            <a:r>
              <a:rPr lang="vi-VN" sz="2800" dirty="0"/>
              <a:t>Câu 1: Tiếng hót kì diệu của hoạ mi đã làm cho những sự vật trên bầu trời thay đổi như thế nào?</a:t>
            </a:r>
          </a:p>
          <a:p>
            <a:endParaRPr lang="en-US" sz="3000" dirty="0">
              <a:latin typeface="VNI-Avo" pitchFamily="2" charset="0"/>
            </a:endParaRPr>
          </a:p>
        </p:txBody>
      </p:sp>
      <p:sp>
        <p:nvSpPr>
          <p:cNvPr id="24" name="Content Placeholder 2">
            <a:extLst>
              <a:ext uri="{FF2B5EF4-FFF2-40B4-BE49-F238E27FC236}">
                <a16:creationId xmlns:a16="http://schemas.microsoft.com/office/drawing/2014/main" id="{6BE91D8E-0B33-4CDB-998F-BFCAA9BB1BBF}"/>
              </a:ext>
            </a:extLst>
          </p:cNvPr>
          <p:cNvSpPr txBox="1">
            <a:spLocks/>
          </p:cNvSpPr>
          <p:nvPr/>
        </p:nvSpPr>
        <p:spPr>
          <a:xfrm>
            <a:off x="2092085" y="1488895"/>
            <a:ext cx="9576175" cy="1014557"/>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vi-VN" sz="3500" dirty="0"/>
              <a:t>Câu 2: Những gợn sóng trên hồ có gì thay đổi khi hoà</a:t>
            </a:r>
            <a:endParaRPr lang="en-US" sz="3500" dirty="0"/>
          </a:p>
          <a:p>
            <a:pPr algn="l"/>
            <a:r>
              <a:rPr lang="vi-VN" sz="3500" dirty="0"/>
              <a:t>nhịp với tiếng hoạ mi hót?</a:t>
            </a:r>
            <a:br>
              <a:rPr lang="vi-VN" dirty="0"/>
            </a:br>
            <a:endParaRPr lang="en-US" dirty="0"/>
          </a:p>
        </p:txBody>
      </p:sp>
      <p:sp>
        <p:nvSpPr>
          <p:cNvPr id="25" name="TextBox 24">
            <a:extLst>
              <a:ext uri="{FF2B5EF4-FFF2-40B4-BE49-F238E27FC236}">
                <a16:creationId xmlns:a16="http://schemas.microsoft.com/office/drawing/2014/main" id="{2359FC96-8D32-4700-8E4B-516E37C2E952}"/>
              </a:ext>
            </a:extLst>
          </p:cNvPr>
          <p:cNvSpPr txBox="1"/>
          <p:nvPr/>
        </p:nvSpPr>
        <p:spPr>
          <a:xfrm>
            <a:off x="2189599" y="2491339"/>
            <a:ext cx="9967048" cy="2308324"/>
          </a:xfrm>
          <a:prstGeom prst="rect">
            <a:avLst/>
          </a:prstGeom>
          <a:noFill/>
        </p:spPr>
        <p:txBody>
          <a:bodyPr wrap="square">
            <a:spAutoFit/>
          </a:bodyPr>
          <a:lstStyle/>
          <a:p>
            <a:r>
              <a:rPr lang="vi-VN" sz="2800" dirty="0"/>
              <a:t>Câu 3: N</a:t>
            </a:r>
            <a:r>
              <a:rPr lang="en-US" sz="2800" dirty="0"/>
              <a:t>ó</a:t>
            </a:r>
            <a:r>
              <a:rPr lang="vi-VN" sz="2800" dirty="0"/>
              <a:t>i tiếp sự thay đổi của các sự vật trên mặt đất khi nghe hoạ mi hót.</a:t>
            </a:r>
          </a:p>
          <a:p>
            <a:r>
              <a:rPr lang="vi-VN" sz="2800" dirty="0"/>
              <a:t>a. Các loài hoa (...).</a:t>
            </a:r>
          </a:p>
          <a:p>
            <a:r>
              <a:rPr lang="vi-VN" sz="2800" dirty="0"/>
              <a:t>b. Các loài chim (...).</a:t>
            </a:r>
          </a:p>
          <a:p>
            <a:endParaRPr lang="en-US" sz="3200" dirty="0">
              <a:latin typeface="VNI-Avo" pitchFamily="2" charset="0"/>
            </a:endParaRPr>
          </a:p>
        </p:txBody>
      </p:sp>
      <p:sp>
        <p:nvSpPr>
          <p:cNvPr id="2" name="Cloud 1"/>
          <p:cNvSpPr/>
          <p:nvPr/>
        </p:nvSpPr>
        <p:spPr>
          <a:xfrm>
            <a:off x="-83999" y="2345658"/>
            <a:ext cx="2321569" cy="23523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90880" y="2759944"/>
            <a:ext cx="2562896" cy="1077218"/>
          </a:xfrm>
          <a:prstGeom prst="rect">
            <a:avLst/>
          </a:prstGeom>
          <a:noFill/>
        </p:spPr>
        <p:txBody>
          <a:bodyPr wrap="square" rtlCol="0">
            <a:spAutoFit/>
          </a:bodyPr>
          <a:lstStyle/>
          <a:p>
            <a:pPr algn="ctr" defTabSz="913130" fontAlgn="base">
              <a:spcBef>
                <a:spcPct val="0"/>
              </a:spcBef>
              <a:spcAft>
                <a:spcPct val="0"/>
              </a:spcAft>
              <a:defRPr/>
            </a:pPr>
            <a:r>
              <a:rPr lang="en-US" altLang="zh-C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TRẢ LỜI CÂU HỎI</a:t>
            </a:r>
            <a:endParaRPr lang="zh-CN" alt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27" name="Content Placeholder 2">
            <a:extLst>
              <a:ext uri="{FF2B5EF4-FFF2-40B4-BE49-F238E27FC236}">
                <a16:creationId xmlns:a16="http://schemas.microsoft.com/office/drawing/2014/main" id="{AAEFAFC9-1E17-4AEA-9DED-B04707BF8CF1}"/>
              </a:ext>
            </a:extLst>
          </p:cNvPr>
          <p:cNvSpPr txBox="1">
            <a:spLocks/>
          </p:cNvSpPr>
          <p:nvPr/>
        </p:nvSpPr>
        <p:spPr>
          <a:xfrm>
            <a:off x="2217520" y="4592326"/>
            <a:ext cx="9604268" cy="22656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vi-VN" sz="2800" dirty="0"/>
              <a:t>Câu 4: Nếu được đặt tên cho bài đọc, em sẽ chọn tên nào?</a:t>
            </a:r>
          </a:p>
          <a:p>
            <a:pPr algn="l"/>
            <a:r>
              <a:rPr lang="vi-VN" sz="2800" dirty="0"/>
              <a:t>a. Sứ giả của mùa xuân</a:t>
            </a:r>
          </a:p>
          <a:p>
            <a:pPr algn="l"/>
            <a:r>
              <a:rPr lang="vi-VN" sz="2800" dirty="0"/>
              <a:t>b. Hoạ mi và mùa xuân</a:t>
            </a:r>
          </a:p>
          <a:p>
            <a:pPr algn="l"/>
            <a:r>
              <a:rPr lang="vi-VN" sz="2800" dirty="0"/>
              <a:t>c. Hoạ mi hót</a:t>
            </a:r>
          </a:p>
          <a:p>
            <a:pPr algn="l"/>
            <a:endParaRPr lang="vi-VN" dirty="0"/>
          </a:p>
        </p:txBody>
      </p:sp>
    </p:spTree>
    <p:extLst>
      <p:ext uri="{BB962C8B-B14F-4D97-AF65-F5344CB8AC3E}">
        <p14:creationId xmlns:p14="http://schemas.microsoft.com/office/powerpoint/2010/main" val="2390673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 action="ppaction://noaction"/>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56676" y="4212012"/>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29838" y="711520"/>
            <a:ext cx="588471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 trước chúng ta học bài gì?</a:t>
            </a:r>
          </a:p>
        </p:txBody>
      </p:sp>
      <p:sp>
        <p:nvSpPr>
          <p:cNvPr id="28" name="TextBox 27"/>
          <p:cNvSpPr txBox="1"/>
          <p:nvPr/>
        </p:nvSpPr>
        <p:spPr>
          <a:xfrm>
            <a:off x="4114800" y="4824139"/>
            <a:ext cx="44196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917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4439A29-9A7E-4C01-BDC9-28146672DDA6}"/>
              </a:ext>
            </a:extLst>
          </p:cNvPr>
          <p:cNvSpPr>
            <a:spLocks noGrp="1"/>
          </p:cNvSpPr>
          <p:nvPr>
            <p:ph idx="1"/>
          </p:nvPr>
        </p:nvSpPr>
        <p:spPr>
          <a:xfrm>
            <a:off x="944718" y="3361436"/>
            <a:ext cx="10066718" cy="2106902"/>
          </a:xfrm>
        </p:spPr>
        <p:txBody>
          <a:bodyPr>
            <a:noAutofit/>
          </a:bodyPr>
          <a:lstStyle/>
          <a:p>
            <a:pPr marL="0" indent="0" algn="just">
              <a:buNone/>
            </a:pPr>
            <a:r>
              <a:rPr lang="en-US" b="1" dirty="0">
                <a:latin typeface="Times New Roman" panose="02020603050405020304" pitchFamily="18" charset="0"/>
                <a:cs typeface="Times New Roman" panose="02020603050405020304" pitchFamily="18" charset="0"/>
              </a:rPr>
              <a:t>Trả lời: </a:t>
            </a:r>
            <a:r>
              <a:rPr lang="vi-VN" dirty="0">
                <a:latin typeface="Times New Roman" panose="02020603050405020304" pitchFamily="18" charset="0"/>
                <a:cs typeface="Times New Roman" panose="02020603050405020304" pitchFamily="18" charset="0"/>
              </a:rPr>
              <a:t>Tiếng hót kì diệu của họa mi đã làm cho những sự vật </a:t>
            </a:r>
            <a:endParaRPr lang="en-US" dirty="0">
              <a:latin typeface="Times New Roman" panose="02020603050405020304" pitchFamily="18" charset="0"/>
              <a:cs typeface="Times New Roman" panose="02020603050405020304" pitchFamily="18" charset="0"/>
            </a:endParaRPr>
          </a:p>
          <a:p>
            <a:pPr marL="0" indent="0" algn="just">
              <a:buNone/>
            </a:pPr>
            <a:r>
              <a:rPr lang="vi-VN" dirty="0">
                <a:latin typeface="Times New Roman" panose="02020603050405020304" pitchFamily="18" charset="0"/>
                <a:cs typeface="Times New Roman" panose="02020603050405020304" pitchFamily="18" charset="0"/>
              </a:rPr>
              <a:t>trên bầu trời thay đổi: trời bỗng sáng ra, những luồng sáng chiếu qua </a:t>
            </a:r>
            <a:endParaRPr lang="en-US" dirty="0">
              <a:latin typeface="Times New Roman" panose="02020603050405020304" pitchFamily="18" charset="0"/>
              <a:cs typeface="Times New Roman" panose="02020603050405020304" pitchFamily="18" charset="0"/>
            </a:endParaRPr>
          </a:p>
          <a:p>
            <a:pPr marL="0" indent="0" algn="just">
              <a:buNone/>
            </a:pPr>
            <a:r>
              <a:rPr lang="vi-VN" dirty="0">
                <a:latin typeface="Times New Roman" panose="02020603050405020304" pitchFamily="18" charset="0"/>
                <a:cs typeface="Times New Roman" panose="02020603050405020304" pitchFamily="18" charset="0"/>
              </a:rPr>
              <a:t>những chùm lộc mới nhú, rực rỡ hơn, da trời bỗng xanh hơn, những </a:t>
            </a:r>
            <a:endParaRPr lang="en-US" dirty="0">
              <a:latin typeface="Times New Roman" panose="02020603050405020304" pitchFamily="18" charset="0"/>
              <a:cs typeface="Times New Roman" panose="02020603050405020304" pitchFamily="18" charset="0"/>
            </a:endParaRPr>
          </a:p>
          <a:p>
            <a:pPr marL="0" indent="0" algn="just">
              <a:buNone/>
            </a:pPr>
            <a:r>
              <a:rPr lang="vi-VN" dirty="0">
                <a:latin typeface="Times New Roman" panose="02020603050405020304" pitchFamily="18" charset="0"/>
                <a:cs typeface="Times New Roman" panose="02020603050405020304" pitchFamily="18" charset="0"/>
              </a:rPr>
              <a:t>làn mây trắng trắng hơn, xốp hơn, trôi nhẹ nhàng hơn.</a:t>
            </a:r>
            <a:br>
              <a:rPr lang="vi-VN"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07F486-37CB-43A7-9CCA-C61EFC84C227}"/>
              </a:ext>
            </a:extLst>
          </p:cNvPr>
          <p:cNvSpPr txBox="1"/>
          <p:nvPr/>
        </p:nvSpPr>
        <p:spPr>
          <a:xfrm>
            <a:off x="1207078" y="1932760"/>
            <a:ext cx="10074816" cy="1415772"/>
          </a:xfrm>
          <a:prstGeom prst="rect">
            <a:avLst/>
          </a:prstGeom>
          <a:noFill/>
        </p:spPr>
        <p:txBody>
          <a:bodyPr wrap="square">
            <a:spAutoFit/>
          </a:bodyPr>
          <a:lstStyle/>
          <a:p>
            <a:r>
              <a:rPr lang="vi-VN" sz="2800" b="1" dirty="0">
                <a:solidFill>
                  <a:srgbClr val="0070C0"/>
                </a:solidFill>
              </a:rPr>
              <a:t>Câu 1: Tiếng hót kì diệu của hoạ mi đã làm cho những sự vật trên bầu trời thay đổi như thế nào?</a:t>
            </a:r>
            <a:endParaRPr lang="vi-VN" sz="2800" dirty="0">
              <a:solidFill>
                <a:srgbClr val="0070C0"/>
              </a:solidFill>
            </a:endParaRPr>
          </a:p>
          <a:p>
            <a:endParaRPr lang="en-US" sz="3000" dirty="0">
              <a:latin typeface="VNI-Avo" pitchFamily="2" charset="0"/>
            </a:endParaRPr>
          </a:p>
        </p:txBody>
      </p:sp>
      <p:sp>
        <p:nvSpPr>
          <p:cNvPr id="5" name="Content Placeholder 2">
            <a:extLst>
              <a:ext uri="{FF2B5EF4-FFF2-40B4-BE49-F238E27FC236}">
                <a16:creationId xmlns:a16="http://schemas.microsoft.com/office/drawing/2014/main" id="{3AD49C0B-5639-43C2-A4E4-4AB4132B3E76}"/>
              </a:ext>
            </a:extLst>
          </p:cNvPr>
          <p:cNvSpPr txBox="1">
            <a:spLocks/>
          </p:cNvSpPr>
          <p:nvPr/>
        </p:nvSpPr>
        <p:spPr>
          <a:xfrm>
            <a:off x="3528388" y="417689"/>
            <a:ext cx="4696178" cy="575733"/>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800" b="1" dirty="0">
              <a:ln w="6600">
                <a:solidFill>
                  <a:schemeClr val="accent2"/>
                </a:solidFill>
                <a:prstDash val="solid"/>
              </a:ln>
              <a:solidFill>
                <a:srgbClr val="FFFFFF"/>
              </a:solidFill>
              <a:effectLst>
                <a:outerShdw dist="38100" dir="2700000" algn="tl" rotWithShape="0">
                  <a:schemeClr val="accent2"/>
                </a:outerShdw>
              </a:effectLst>
              <a:latin typeface="VNI-Avo" pitchFamily="2" charset="0"/>
            </a:endParaRPr>
          </a:p>
          <a:p>
            <a:pPr marL="0" indent="0" algn="ctr">
              <a:buFont typeface="Arial" panose="020B0604020202020204" pitchFamily="34" charset="0"/>
              <a:buNone/>
            </a:pPr>
            <a:r>
              <a:rPr lang="en-US" sz="8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TRẢ LỜI CÂU HỎI</a:t>
            </a:r>
            <a:endParaRPr lang="en-US" sz="8000" b="1" dirty="0">
              <a:ln w="22225">
                <a:solidFill>
                  <a:schemeClr val="accent2"/>
                </a:solidFill>
                <a:prstDash val="solid"/>
              </a:ln>
              <a:solidFill>
                <a:schemeClr val="accent2">
                  <a:lumMod val="40000"/>
                  <a:lumOff val="60000"/>
                </a:schemeClr>
              </a:solidFill>
              <a:latin typeface="VNI-Avo" pitchFamily="2" charset="0"/>
            </a:endParaRPr>
          </a:p>
        </p:txBody>
      </p:sp>
    </p:spTree>
    <p:extLst>
      <p:ext uri="{BB962C8B-B14F-4D97-AF65-F5344CB8AC3E}">
        <p14:creationId xmlns:p14="http://schemas.microsoft.com/office/powerpoint/2010/main" val="343225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E91D8E-0B33-4CDB-998F-BFCAA9BB1BBF}"/>
              </a:ext>
            </a:extLst>
          </p:cNvPr>
          <p:cNvSpPr>
            <a:spLocks noGrp="1"/>
          </p:cNvSpPr>
          <p:nvPr>
            <p:ph idx="1"/>
          </p:nvPr>
        </p:nvSpPr>
        <p:spPr>
          <a:xfrm>
            <a:off x="1211687" y="2149838"/>
            <a:ext cx="10515600" cy="1014557"/>
          </a:xfrm>
        </p:spPr>
        <p:txBody>
          <a:bodyPr>
            <a:normAutofit fontScale="85000" lnSpcReduction="20000"/>
          </a:bodyPr>
          <a:lstStyle/>
          <a:p>
            <a:pPr marL="0" indent="0">
              <a:buNone/>
            </a:pPr>
            <a:r>
              <a:rPr lang="vi-VN" sz="3500" b="1" dirty="0">
                <a:solidFill>
                  <a:srgbClr val="0070C0"/>
                </a:solidFill>
                <a:latin typeface="+mj-lt"/>
              </a:rPr>
              <a:t>Câu 2: Những gợn sóng trên hồ có gì thay đổi khi hoà nhịp với tiếng hoạ mi hót?</a:t>
            </a:r>
            <a:br>
              <a:rPr lang="vi-VN" dirty="0">
                <a:solidFill>
                  <a:srgbClr val="0070C0"/>
                </a:solidFill>
              </a:rPr>
            </a:br>
            <a:endParaRPr lang="en-US" dirty="0">
              <a:solidFill>
                <a:srgbClr val="0070C0"/>
              </a:solidFill>
            </a:endParaRPr>
          </a:p>
        </p:txBody>
      </p:sp>
      <p:sp>
        <p:nvSpPr>
          <p:cNvPr id="5" name="Content Placeholder 2">
            <a:extLst>
              <a:ext uri="{FF2B5EF4-FFF2-40B4-BE49-F238E27FC236}">
                <a16:creationId xmlns:a16="http://schemas.microsoft.com/office/drawing/2014/main" id="{F70DB42B-9BAF-4CC2-9023-42765213F53D}"/>
              </a:ext>
            </a:extLst>
          </p:cNvPr>
          <p:cNvSpPr txBox="1">
            <a:spLocks/>
          </p:cNvSpPr>
          <p:nvPr/>
        </p:nvSpPr>
        <p:spPr>
          <a:xfrm>
            <a:off x="1211687" y="3241768"/>
            <a:ext cx="10056249" cy="1115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b="1" dirty="0">
                <a:latin typeface="+mj-lt"/>
              </a:rPr>
              <a:t>Trả lời: </a:t>
            </a:r>
          </a:p>
          <a:p>
            <a:pPr marL="0" indent="0">
              <a:buNone/>
            </a:pPr>
            <a:r>
              <a:rPr lang="vi-VN" sz="3200" dirty="0">
                <a:latin typeface="+mj-lt"/>
              </a:rPr>
              <a:t>Khi hòa nhịp với tiếng họa mi hót, những gợn sóng trên hồ trở nên lấp lánh thêm</a:t>
            </a:r>
            <a:br>
              <a:rPr lang="vi-VN" sz="3200" dirty="0">
                <a:latin typeface="+mj-lt"/>
              </a:rPr>
            </a:br>
            <a:endParaRPr lang="en-US" sz="3200" dirty="0">
              <a:latin typeface="+mj-lt"/>
            </a:endParaRPr>
          </a:p>
        </p:txBody>
      </p:sp>
      <p:sp>
        <p:nvSpPr>
          <p:cNvPr id="4" name="Content Placeholder 2">
            <a:extLst>
              <a:ext uri="{FF2B5EF4-FFF2-40B4-BE49-F238E27FC236}">
                <a16:creationId xmlns:a16="http://schemas.microsoft.com/office/drawing/2014/main" id="{3AD49C0B-5639-43C2-A4E4-4AB4132B3E76}"/>
              </a:ext>
            </a:extLst>
          </p:cNvPr>
          <p:cNvSpPr txBox="1">
            <a:spLocks/>
          </p:cNvSpPr>
          <p:nvPr/>
        </p:nvSpPr>
        <p:spPr>
          <a:xfrm>
            <a:off x="3409243" y="355730"/>
            <a:ext cx="4696178" cy="575733"/>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800" b="1" dirty="0">
              <a:ln w="6600">
                <a:solidFill>
                  <a:schemeClr val="accent2"/>
                </a:solidFill>
                <a:prstDash val="solid"/>
              </a:ln>
              <a:solidFill>
                <a:srgbClr val="FFFFFF"/>
              </a:solidFill>
              <a:effectLst>
                <a:outerShdw dist="38100" dir="2700000" algn="tl" rotWithShape="0">
                  <a:schemeClr val="accent2"/>
                </a:outerShdw>
              </a:effectLst>
              <a:latin typeface="VNI-Avo" pitchFamily="2" charset="0"/>
            </a:endParaRPr>
          </a:p>
          <a:p>
            <a:pPr marL="0" indent="0" algn="ctr">
              <a:buFont typeface="Arial" panose="020B0604020202020204" pitchFamily="34" charset="0"/>
              <a:buNone/>
            </a:pPr>
            <a:r>
              <a:rPr lang="en-US" sz="8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TRẢ LỜI CÂU HỎI</a:t>
            </a:r>
            <a:endParaRPr lang="en-US" sz="8000" b="1" dirty="0">
              <a:ln w="22225">
                <a:solidFill>
                  <a:schemeClr val="accent2"/>
                </a:solidFill>
                <a:prstDash val="solid"/>
              </a:ln>
              <a:solidFill>
                <a:schemeClr val="accent2">
                  <a:lumMod val="40000"/>
                  <a:lumOff val="60000"/>
                </a:schemeClr>
              </a:solidFill>
              <a:latin typeface="VNI-Avo" pitchFamily="2" charset="0"/>
            </a:endParaRPr>
          </a:p>
        </p:txBody>
      </p:sp>
    </p:spTree>
    <p:extLst>
      <p:ext uri="{BB962C8B-B14F-4D97-AF65-F5344CB8AC3E}">
        <p14:creationId xmlns:p14="http://schemas.microsoft.com/office/powerpoint/2010/main" val="380641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0BAAEEB-D851-4A8F-9325-74284424D38B}"/>
              </a:ext>
            </a:extLst>
          </p:cNvPr>
          <p:cNvSpPr txBox="1">
            <a:spLocks/>
          </p:cNvSpPr>
          <p:nvPr/>
        </p:nvSpPr>
        <p:spPr>
          <a:xfrm>
            <a:off x="989830" y="3585908"/>
            <a:ext cx="10515600" cy="1744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dirty="0">
                <a:latin typeface="+mj-lt"/>
              </a:rPr>
              <a:t> </a:t>
            </a:r>
            <a:r>
              <a:rPr lang="vi-VN" sz="4200" dirty="0">
                <a:latin typeface="+mj-lt"/>
              </a:rPr>
              <a:t>a. </a:t>
            </a:r>
            <a:r>
              <a:rPr lang="vi-VN" sz="3900" dirty="0">
                <a:latin typeface="+mj-lt"/>
              </a:rPr>
              <a:t>Các loài hoa </a:t>
            </a:r>
            <a:r>
              <a:rPr lang="vi-VN" sz="3900" dirty="0">
                <a:solidFill>
                  <a:srgbClr val="0070C0"/>
                </a:solidFill>
                <a:latin typeface="+mj-lt"/>
              </a:rPr>
              <a:t>nghe tiếng hót trong suốt của họa mi chợt bừng giấc, xòe những cánh hoa đẹp, bày đủ các màu sắc xanh tươi.</a:t>
            </a:r>
          </a:p>
          <a:p>
            <a:endParaRPr lang="en-US" dirty="0">
              <a:latin typeface="VNI-Avo" pitchFamily="2" charset="0"/>
            </a:endParaRPr>
          </a:p>
        </p:txBody>
      </p:sp>
      <p:sp>
        <p:nvSpPr>
          <p:cNvPr id="9" name="TextBox 8">
            <a:extLst>
              <a:ext uri="{FF2B5EF4-FFF2-40B4-BE49-F238E27FC236}">
                <a16:creationId xmlns:a16="http://schemas.microsoft.com/office/drawing/2014/main" id="{2359FC96-8D32-4700-8E4B-516E37C2E952}"/>
              </a:ext>
            </a:extLst>
          </p:cNvPr>
          <p:cNvSpPr txBox="1"/>
          <p:nvPr/>
        </p:nvSpPr>
        <p:spPr>
          <a:xfrm>
            <a:off x="1230489" y="1411152"/>
            <a:ext cx="9618133" cy="2062103"/>
          </a:xfrm>
          <a:prstGeom prst="rect">
            <a:avLst/>
          </a:prstGeom>
          <a:noFill/>
        </p:spPr>
        <p:txBody>
          <a:bodyPr wrap="square">
            <a:spAutoFit/>
          </a:bodyPr>
          <a:lstStyle/>
          <a:p>
            <a:r>
              <a:rPr lang="vi-VN" sz="3200" b="1" dirty="0"/>
              <a:t>Câu 3: N</a:t>
            </a:r>
            <a:r>
              <a:rPr lang="en-US" sz="3200" b="1" dirty="0"/>
              <a:t>ó</a:t>
            </a:r>
            <a:r>
              <a:rPr lang="vi-VN" sz="3200" b="1" dirty="0"/>
              <a:t>i tiếp sự thay đổi của các sự vật trên mặt đất khi nghe hoạ mi hót.</a:t>
            </a:r>
            <a:endParaRPr lang="vi-VN" sz="3200" dirty="0"/>
          </a:p>
          <a:p>
            <a:r>
              <a:rPr lang="vi-VN" sz="3200" dirty="0"/>
              <a:t>a. Các loài hoa (...).</a:t>
            </a:r>
          </a:p>
          <a:p>
            <a:r>
              <a:rPr lang="vi-VN" sz="3200" dirty="0"/>
              <a:t>b. Các loài chim (...).</a:t>
            </a:r>
          </a:p>
        </p:txBody>
      </p:sp>
      <p:sp>
        <p:nvSpPr>
          <p:cNvPr id="4" name="Content Placeholder 2">
            <a:extLst>
              <a:ext uri="{FF2B5EF4-FFF2-40B4-BE49-F238E27FC236}">
                <a16:creationId xmlns:a16="http://schemas.microsoft.com/office/drawing/2014/main" id="{00BAAEEB-D851-4A8F-9325-74284424D38B}"/>
              </a:ext>
            </a:extLst>
          </p:cNvPr>
          <p:cNvSpPr txBox="1">
            <a:spLocks/>
          </p:cNvSpPr>
          <p:nvPr/>
        </p:nvSpPr>
        <p:spPr>
          <a:xfrm>
            <a:off x="1082517" y="5330041"/>
            <a:ext cx="10515600" cy="2423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900" dirty="0">
                <a:latin typeface="+mj-lt"/>
              </a:rPr>
              <a:t>b. Các loài chim </a:t>
            </a:r>
            <a:r>
              <a:rPr lang="vi-VN" sz="3600" dirty="0">
                <a:solidFill>
                  <a:srgbClr val="0070C0"/>
                </a:solidFill>
                <a:latin typeface="+mj-lt"/>
              </a:rPr>
              <a:t>dạo lên những khúc nhạc tưng bừng, ngợi ca núi sông đang đổi mới.</a:t>
            </a:r>
          </a:p>
          <a:p>
            <a:endParaRPr lang="en-US" dirty="0">
              <a:latin typeface="VNI-Avo" pitchFamily="2" charset="0"/>
            </a:endParaRPr>
          </a:p>
        </p:txBody>
      </p:sp>
      <p:sp>
        <p:nvSpPr>
          <p:cNvPr id="6" name="Content Placeholder 2">
            <a:extLst>
              <a:ext uri="{FF2B5EF4-FFF2-40B4-BE49-F238E27FC236}">
                <a16:creationId xmlns:a16="http://schemas.microsoft.com/office/drawing/2014/main" id="{3AD49C0B-5639-43C2-A4E4-4AB4132B3E76}"/>
              </a:ext>
            </a:extLst>
          </p:cNvPr>
          <p:cNvSpPr txBox="1">
            <a:spLocks/>
          </p:cNvSpPr>
          <p:nvPr/>
        </p:nvSpPr>
        <p:spPr>
          <a:xfrm>
            <a:off x="3601155" y="251219"/>
            <a:ext cx="4696178" cy="575733"/>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800" b="1" dirty="0">
              <a:ln w="6600">
                <a:solidFill>
                  <a:schemeClr val="accent2"/>
                </a:solidFill>
                <a:prstDash val="solid"/>
              </a:ln>
              <a:solidFill>
                <a:srgbClr val="FFFFFF"/>
              </a:solidFill>
              <a:effectLst>
                <a:outerShdw dist="38100" dir="2700000" algn="tl" rotWithShape="0">
                  <a:schemeClr val="accent2"/>
                </a:outerShdw>
              </a:effectLst>
              <a:latin typeface="VNI-Avo" pitchFamily="2" charset="0"/>
            </a:endParaRPr>
          </a:p>
          <a:p>
            <a:pPr marL="0" indent="0" algn="ctr">
              <a:buFont typeface="Arial" panose="020B0604020202020204" pitchFamily="34" charset="0"/>
              <a:buNone/>
            </a:pPr>
            <a:r>
              <a:rPr lang="en-US" sz="8000" b="1" dirty="0">
                <a:ln w="22225">
                  <a:solidFill>
                    <a:schemeClr val="accent2"/>
                  </a:solidFill>
                  <a:prstDash val="solid"/>
                </a:ln>
                <a:solidFill>
                  <a:schemeClr val="accent2">
                    <a:lumMod val="40000"/>
                    <a:lumOff val="60000"/>
                  </a:schemeClr>
                </a:solidFill>
                <a:latin typeface="VNI-Avo" pitchFamily="2" charset="0"/>
              </a:rPr>
              <a:t>3</a:t>
            </a:r>
            <a:r>
              <a:rPr lang="en-US" sz="8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TRẢ LỜI CÂU HỎI</a:t>
            </a:r>
            <a:endParaRPr lang="en-US" sz="8000" b="1" dirty="0">
              <a:ln w="22225">
                <a:solidFill>
                  <a:schemeClr val="accent2"/>
                </a:solidFill>
                <a:prstDash val="solid"/>
              </a:ln>
              <a:solidFill>
                <a:schemeClr val="accent2">
                  <a:lumMod val="40000"/>
                  <a:lumOff val="60000"/>
                </a:schemeClr>
              </a:solidFill>
              <a:latin typeface="VNI-Avo" pitchFamily="2" charset="0"/>
            </a:endParaRPr>
          </a:p>
        </p:txBody>
      </p:sp>
    </p:spTree>
    <p:extLst>
      <p:ext uri="{BB962C8B-B14F-4D97-AF65-F5344CB8AC3E}">
        <p14:creationId xmlns:p14="http://schemas.microsoft.com/office/powerpoint/2010/main" val="395340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EFAFC9-1E17-4AEA-9DED-B04707BF8CF1}"/>
              </a:ext>
            </a:extLst>
          </p:cNvPr>
          <p:cNvSpPr>
            <a:spLocks noGrp="1"/>
          </p:cNvSpPr>
          <p:nvPr>
            <p:ph idx="1"/>
          </p:nvPr>
        </p:nvSpPr>
        <p:spPr>
          <a:xfrm>
            <a:off x="1609860" y="1802172"/>
            <a:ext cx="9963442" cy="2365040"/>
          </a:xfrm>
        </p:spPr>
        <p:txBody>
          <a:bodyPr>
            <a:normAutofit lnSpcReduction="10000"/>
          </a:bodyPr>
          <a:lstStyle/>
          <a:p>
            <a:r>
              <a:rPr lang="vi-VN" b="1" dirty="0"/>
              <a:t>Câu 4: Nếu được đặt tên cho bài đọc, em sẽ chọn tên nào?</a:t>
            </a:r>
          </a:p>
          <a:p>
            <a:pPr marL="0" indent="0">
              <a:buNone/>
            </a:pPr>
            <a:r>
              <a:rPr lang="vi-VN" dirty="0"/>
              <a:t>a. Sứ giả của mùa xuân</a:t>
            </a:r>
          </a:p>
          <a:p>
            <a:pPr marL="0" indent="0">
              <a:buNone/>
            </a:pPr>
            <a:r>
              <a:rPr lang="vi-VN" dirty="0"/>
              <a:t>b. Hoạ mi và mùa xuân</a:t>
            </a:r>
          </a:p>
          <a:p>
            <a:pPr marL="0" indent="0">
              <a:buNone/>
            </a:pPr>
            <a:r>
              <a:rPr lang="vi-VN" dirty="0"/>
              <a:t>c. Hoạ mi hót</a:t>
            </a:r>
          </a:p>
          <a:p>
            <a:pPr marL="0" indent="0">
              <a:buNone/>
            </a:pPr>
            <a:endParaRPr lang="vi-VN" dirty="0"/>
          </a:p>
        </p:txBody>
      </p:sp>
      <p:pic>
        <p:nvPicPr>
          <p:cNvPr id="8" name="Picture 2" descr="Tick-mark-icon-png-66191 - Hệ Thống PP BĐS Nghỉ Dưỡng Cao Cấp Địa ốc 5 Sao">
            <a:extLst>
              <a:ext uri="{FF2B5EF4-FFF2-40B4-BE49-F238E27FC236}">
                <a16:creationId xmlns:a16="http://schemas.microsoft.com/office/drawing/2014/main" id="{6320FFC5-57E7-4EF2-AF33-6E405924B4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290" y="2137739"/>
            <a:ext cx="633794" cy="63379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3AD49C0B-5639-43C2-A4E4-4AB4132B3E76}"/>
              </a:ext>
            </a:extLst>
          </p:cNvPr>
          <p:cNvSpPr txBox="1">
            <a:spLocks/>
          </p:cNvSpPr>
          <p:nvPr/>
        </p:nvSpPr>
        <p:spPr>
          <a:xfrm>
            <a:off x="3668887" y="186396"/>
            <a:ext cx="4696178" cy="575733"/>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800" b="1" dirty="0">
              <a:ln w="6600">
                <a:solidFill>
                  <a:schemeClr val="accent2"/>
                </a:solidFill>
                <a:prstDash val="solid"/>
              </a:ln>
              <a:solidFill>
                <a:srgbClr val="FFFFFF"/>
              </a:solidFill>
              <a:effectLst>
                <a:outerShdw dist="38100" dir="2700000" algn="tl" rotWithShape="0">
                  <a:schemeClr val="accent2"/>
                </a:outerShdw>
              </a:effectLst>
              <a:latin typeface="VNI-Avo" pitchFamily="2" charset="0"/>
            </a:endParaRPr>
          </a:p>
          <a:p>
            <a:pPr marL="0" indent="0" algn="ctr">
              <a:buFont typeface="Arial" panose="020B0604020202020204" pitchFamily="34" charset="0"/>
              <a:buNone/>
            </a:pPr>
            <a:r>
              <a:rPr lang="en-US" sz="8000" b="1" dirty="0">
                <a:ln w="22225">
                  <a:solidFill>
                    <a:schemeClr val="accent2"/>
                  </a:solidFill>
                  <a:prstDash val="solid"/>
                </a:ln>
                <a:solidFill>
                  <a:schemeClr val="accent2">
                    <a:lumMod val="40000"/>
                    <a:lumOff val="60000"/>
                  </a:schemeClr>
                </a:solidFill>
                <a:latin typeface="VNI-Avo" pitchFamily="2" charset="0"/>
              </a:rPr>
              <a:t>3</a:t>
            </a:r>
            <a:r>
              <a:rPr lang="en-US" sz="8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TRẢ LỜI CÂU HỎI</a:t>
            </a:r>
            <a:endParaRPr lang="en-US" sz="8000" b="1" dirty="0">
              <a:ln w="22225">
                <a:solidFill>
                  <a:schemeClr val="accent2"/>
                </a:solidFill>
                <a:prstDash val="solid"/>
              </a:ln>
              <a:solidFill>
                <a:schemeClr val="accent2">
                  <a:lumMod val="40000"/>
                  <a:lumOff val="60000"/>
                </a:schemeClr>
              </a:solidFill>
              <a:latin typeface="VNI-Avo" pitchFamily="2" charset="0"/>
            </a:endParaRPr>
          </a:p>
        </p:txBody>
      </p:sp>
      <p:sp>
        <p:nvSpPr>
          <p:cNvPr id="5" name="Content Placeholder 2">
            <a:extLst>
              <a:ext uri="{FF2B5EF4-FFF2-40B4-BE49-F238E27FC236}">
                <a16:creationId xmlns:a16="http://schemas.microsoft.com/office/drawing/2014/main" id="{AAEFAFC9-1E17-4AEA-9DED-B04707BF8CF1}"/>
              </a:ext>
            </a:extLst>
          </p:cNvPr>
          <p:cNvSpPr txBox="1">
            <a:spLocks/>
          </p:cNvSpPr>
          <p:nvPr/>
        </p:nvSpPr>
        <p:spPr>
          <a:xfrm>
            <a:off x="1025216" y="4081547"/>
            <a:ext cx="10341735" cy="17772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sz="2400" dirty="0"/>
              <a:t>    </a:t>
            </a:r>
            <a:r>
              <a:rPr lang="vi-VN" sz="2400" dirty="0"/>
              <a:t>Em lựa chọn tên “Sứ giả mùa xuân” bởi vì khi họa mi xuất hiện cùng với tiếng hót của mình trong những ngày xuân đã làm cho vạn vật trên đời như có sự thay đổi diệu kì, tươi đẹp hơn, lấp lánh hơn và giàu sức sống hơn</a:t>
            </a:r>
            <a:br>
              <a:rPr lang="vi-VN" sz="2400" dirty="0"/>
            </a:br>
            <a:endParaRPr lang="en-US" sz="2400" dirty="0"/>
          </a:p>
        </p:txBody>
      </p:sp>
    </p:spTree>
    <p:extLst>
      <p:ext uri="{BB962C8B-B14F-4D97-AF65-F5344CB8AC3E}">
        <p14:creationId xmlns:p14="http://schemas.microsoft.com/office/powerpoint/2010/main" val="29178072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96178" y="1241778"/>
            <a:ext cx="1798890" cy="461665"/>
          </a:xfrm>
          <a:prstGeom prst="rect">
            <a:avLst/>
          </a:prstGeom>
          <a:noFill/>
        </p:spPr>
        <p:txBody>
          <a:bodyPr wrap="none" rtlCol="0">
            <a:spAutoFit/>
          </a:bodyPr>
          <a:lstStyle/>
          <a:p>
            <a:r>
              <a:rPr lang="en-US" sz="2400" b="1" dirty="0" err="1">
                <a:ln w="22225">
                  <a:solidFill>
                    <a:schemeClr val="accent2"/>
                  </a:solidFill>
                  <a:prstDash val="solid"/>
                </a:ln>
                <a:solidFill>
                  <a:schemeClr val="accent2">
                    <a:lumMod val="40000"/>
                    <a:lumOff val="60000"/>
                  </a:schemeClr>
                </a:solidFill>
              </a:rPr>
              <a:t>Nội</a:t>
            </a:r>
            <a:r>
              <a:rPr lang="en-US" sz="2400" b="1" dirty="0">
                <a:ln w="22225">
                  <a:solidFill>
                    <a:schemeClr val="accent2"/>
                  </a:solidFill>
                  <a:prstDash val="solid"/>
                </a:ln>
                <a:solidFill>
                  <a:schemeClr val="accent2">
                    <a:lumMod val="40000"/>
                    <a:lumOff val="60000"/>
                  </a:schemeClr>
                </a:solidFill>
              </a:rPr>
              <a:t> dung </a:t>
            </a:r>
            <a:r>
              <a:rPr lang="en-US" sz="2400" b="1" dirty="0" err="1">
                <a:ln w="22225">
                  <a:solidFill>
                    <a:schemeClr val="accent2"/>
                  </a:solidFill>
                  <a:prstDash val="solid"/>
                </a:ln>
                <a:solidFill>
                  <a:schemeClr val="accent2">
                    <a:lumMod val="40000"/>
                    <a:lumOff val="60000"/>
                  </a:schemeClr>
                </a:solidFill>
              </a:rPr>
              <a:t>bài</a:t>
            </a:r>
            <a:endParaRPr lang="en-US" sz="2400" b="1" dirty="0">
              <a:ln w="22225">
                <a:solidFill>
                  <a:schemeClr val="accent2"/>
                </a:solidFill>
                <a:prstDash val="solid"/>
              </a:ln>
              <a:solidFill>
                <a:schemeClr val="accent2">
                  <a:lumMod val="40000"/>
                  <a:lumOff val="60000"/>
                </a:schemeClr>
              </a:solidFill>
            </a:endParaRPr>
          </a:p>
        </p:txBody>
      </p:sp>
      <p:sp>
        <p:nvSpPr>
          <p:cNvPr id="5" name="TextBox 4"/>
          <p:cNvSpPr txBox="1"/>
          <p:nvPr/>
        </p:nvSpPr>
        <p:spPr>
          <a:xfrm>
            <a:off x="667189" y="1943833"/>
            <a:ext cx="11185288" cy="954107"/>
          </a:xfrm>
          <a:prstGeom prst="rect">
            <a:avLst/>
          </a:prstGeom>
          <a:noFill/>
        </p:spPr>
        <p:txBody>
          <a:bodyPr wrap="square" rtlCol="0">
            <a:spAutoFit/>
          </a:bodyPr>
          <a:lstStyle/>
          <a:p>
            <a:r>
              <a:rPr lang="en-US" sz="2800" dirty="0" err="1">
                <a:solidFill>
                  <a:srgbClr val="FF0000"/>
                </a:solidFill>
              </a:rPr>
              <a:t>Sự</a:t>
            </a:r>
            <a:r>
              <a:rPr lang="en-US" sz="2800" dirty="0">
                <a:solidFill>
                  <a:srgbClr val="FF0000"/>
                </a:solidFill>
              </a:rPr>
              <a:t> </a:t>
            </a:r>
            <a:r>
              <a:rPr lang="en-US" sz="2800" dirty="0" err="1">
                <a:solidFill>
                  <a:srgbClr val="FF0000"/>
                </a:solidFill>
              </a:rPr>
              <a:t>thay</a:t>
            </a:r>
            <a:r>
              <a:rPr lang="en-US" sz="2800" dirty="0">
                <a:solidFill>
                  <a:srgbClr val="FF0000"/>
                </a:solidFill>
              </a:rPr>
              <a:t> </a:t>
            </a:r>
            <a:r>
              <a:rPr lang="en-US" sz="2800" dirty="0" err="1">
                <a:solidFill>
                  <a:srgbClr val="FF0000"/>
                </a:solidFill>
              </a:rPr>
              <a:t>đổi</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các</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trên</a:t>
            </a:r>
            <a:r>
              <a:rPr lang="en-US" sz="2800" dirty="0">
                <a:solidFill>
                  <a:srgbClr val="FF0000"/>
                </a:solidFill>
              </a:rPr>
              <a:t> </a:t>
            </a:r>
            <a:r>
              <a:rPr lang="en-US" sz="2800" dirty="0" err="1">
                <a:solidFill>
                  <a:srgbClr val="FF0000"/>
                </a:solidFill>
              </a:rPr>
              <a:t>bầu</a:t>
            </a:r>
            <a:r>
              <a:rPr lang="en-US" sz="2800" dirty="0">
                <a:solidFill>
                  <a:srgbClr val="FF0000"/>
                </a:solidFill>
              </a:rPr>
              <a:t> </a:t>
            </a:r>
            <a:r>
              <a:rPr lang="en-US" sz="2800" dirty="0" err="1">
                <a:solidFill>
                  <a:srgbClr val="FF0000"/>
                </a:solidFill>
              </a:rPr>
              <a:t>trời</a:t>
            </a:r>
            <a:r>
              <a:rPr lang="en-US" sz="2800" dirty="0">
                <a:solidFill>
                  <a:srgbClr val="FF0000"/>
                </a:solidFill>
              </a:rPr>
              <a:t> </a:t>
            </a:r>
            <a:r>
              <a:rPr lang="en-US" sz="2800" dirty="0" err="1">
                <a:solidFill>
                  <a:srgbClr val="FF0000"/>
                </a:solidFill>
              </a:rPr>
              <a:t>và</a:t>
            </a:r>
            <a:r>
              <a:rPr lang="en-US" sz="2800" dirty="0">
                <a:solidFill>
                  <a:srgbClr val="FF0000"/>
                </a:solidFill>
              </a:rPr>
              <a:t> </a:t>
            </a:r>
            <a:r>
              <a:rPr lang="en-US" sz="2800" dirty="0" err="1">
                <a:solidFill>
                  <a:srgbClr val="FF0000"/>
                </a:solidFill>
              </a:rPr>
              <a:t>mặt</a:t>
            </a:r>
            <a:r>
              <a:rPr lang="en-US" sz="2800" dirty="0">
                <a:solidFill>
                  <a:srgbClr val="FF0000"/>
                </a:solidFill>
              </a:rPr>
              <a:t> </a:t>
            </a:r>
            <a:r>
              <a:rPr lang="en-US" sz="2800" dirty="0" err="1">
                <a:solidFill>
                  <a:srgbClr val="FF0000"/>
                </a:solidFill>
              </a:rPr>
              <a:t>đất</a:t>
            </a:r>
            <a:r>
              <a:rPr lang="en-US" sz="2800" dirty="0">
                <a:solidFill>
                  <a:srgbClr val="FF0000"/>
                </a:solidFill>
              </a:rPr>
              <a:t> </a:t>
            </a:r>
            <a:r>
              <a:rPr lang="en-US" sz="2800" dirty="0" err="1">
                <a:solidFill>
                  <a:srgbClr val="FF0000"/>
                </a:solidFill>
              </a:rPr>
              <a:t>khi</a:t>
            </a:r>
            <a:r>
              <a:rPr lang="en-US" sz="2800" dirty="0">
                <a:solidFill>
                  <a:srgbClr val="FF0000"/>
                </a:solidFill>
              </a:rPr>
              <a:t> </a:t>
            </a:r>
            <a:r>
              <a:rPr lang="en-US" sz="2800" dirty="0" err="1">
                <a:solidFill>
                  <a:srgbClr val="FF0000"/>
                </a:solidFill>
              </a:rPr>
              <a:t>nghe</a:t>
            </a:r>
            <a:r>
              <a:rPr lang="en-US" sz="2800" dirty="0">
                <a:solidFill>
                  <a:srgbClr val="FF0000"/>
                </a:solidFill>
              </a:rPr>
              <a:t> </a:t>
            </a:r>
            <a:r>
              <a:rPr lang="en-US" sz="2800" dirty="0" err="1">
                <a:solidFill>
                  <a:srgbClr val="FF0000"/>
                </a:solidFill>
              </a:rPr>
              <a:t>tiếng</a:t>
            </a:r>
            <a:r>
              <a:rPr lang="en-US" sz="2800" dirty="0">
                <a:solidFill>
                  <a:srgbClr val="FF0000"/>
                </a:solidFill>
              </a:rPr>
              <a:t> </a:t>
            </a:r>
            <a:r>
              <a:rPr lang="en-US" sz="2800" dirty="0" err="1">
                <a:solidFill>
                  <a:srgbClr val="FF0000"/>
                </a:solidFill>
              </a:rPr>
              <a:t>hót</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họa</a:t>
            </a:r>
            <a:r>
              <a:rPr lang="en-US" sz="2800" dirty="0">
                <a:solidFill>
                  <a:srgbClr val="FF0000"/>
                </a:solidFill>
              </a:rPr>
              <a:t> mi. </a:t>
            </a:r>
            <a:r>
              <a:rPr lang="en-US" sz="2800" dirty="0" err="1">
                <a:solidFill>
                  <a:srgbClr val="FF0000"/>
                </a:solidFill>
              </a:rPr>
              <a:t>Tiếng</a:t>
            </a:r>
            <a:r>
              <a:rPr lang="en-US" sz="2800" dirty="0">
                <a:solidFill>
                  <a:srgbClr val="FF0000"/>
                </a:solidFill>
              </a:rPr>
              <a:t> </a:t>
            </a:r>
            <a:r>
              <a:rPr lang="en-US" sz="2800" dirty="0" err="1">
                <a:solidFill>
                  <a:srgbClr val="FF0000"/>
                </a:solidFill>
              </a:rPr>
              <a:t>hót</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họa</a:t>
            </a:r>
            <a:r>
              <a:rPr lang="en-US" sz="2800" dirty="0">
                <a:solidFill>
                  <a:srgbClr val="FF0000"/>
                </a:solidFill>
              </a:rPr>
              <a:t> mi </a:t>
            </a:r>
            <a:r>
              <a:rPr lang="en-US" sz="2800" dirty="0" err="1">
                <a:solidFill>
                  <a:srgbClr val="FF0000"/>
                </a:solidFill>
              </a:rPr>
              <a:t>là</a:t>
            </a:r>
            <a:r>
              <a:rPr lang="en-US" sz="2800" dirty="0">
                <a:solidFill>
                  <a:srgbClr val="FF0000"/>
                </a:solidFill>
              </a:rPr>
              <a:t> </a:t>
            </a:r>
            <a:r>
              <a:rPr lang="en-US" sz="2800" dirty="0" err="1">
                <a:solidFill>
                  <a:srgbClr val="FF0000"/>
                </a:solidFill>
              </a:rPr>
              <a:t>tín</a:t>
            </a:r>
            <a:r>
              <a:rPr lang="en-US" sz="2800" dirty="0">
                <a:solidFill>
                  <a:srgbClr val="FF0000"/>
                </a:solidFill>
              </a:rPr>
              <a:t> </a:t>
            </a:r>
            <a:r>
              <a:rPr lang="en-US" sz="2800" dirty="0" err="1">
                <a:solidFill>
                  <a:srgbClr val="FF0000"/>
                </a:solidFill>
              </a:rPr>
              <a:t>hiệu</a:t>
            </a:r>
            <a:r>
              <a:rPr lang="en-US" sz="2800" dirty="0">
                <a:solidFill>
                  <a:srgbClr val="FF0000"/>
                </a:solidFill>
              </a:rPr>
              <a:t> </a:t>
            </a:r>
            <a:r>
              <a:rPr lang="en-US" sz="2800" dirty="0" err="1">
                <a:solidFill>
                  <a:srgbClr val="FF0000"/>
                </a:solidFill>
              </a:rPr>
              <a:t>báo</a:t>
            </a:r>
            <a:r>
              <a:rPr lang="en-US" sz="2800" dirty="0">
                <a:solidFill>
                  <a:srgbClr val="FF0000"/>
                </a:solidFill>
              </a:rPr>
              <a:t> </a:t>
            </a:r>
            <a:r>
              <a:rPr lang="en-US" sz="2800" dirty="0" err="1">
                <a:solidFill>
                  <a:srgbClr val="FF0000"/>
                </a:solidFill>
              </a:rPr>
              <a:t>hiệu</a:t>
            </a:r>
            <a:r>
              <a:rPr lang="en-US" sz="2800" dirty="0">
                <a:solidFill>
                  <a:srgbClr val="FF0000"/>
                </a:solidFill>
              </a:rPr>
              <a:t> </a:t>
            </a:r>
            <a:r>
              <a:rPr lang="en-US" sz="2800" dirty="0" err="1">
                <a:solidFill>
                  <a:srgbClr val="FF0000"/>
                </a:solidFill>
              </a:rPr>
              <a:t>mùa</a:t>
            </a:r>
            <a:r>
              <a:rPr lang="en-US" sz="2800" dirty="0">
                <a:solidFill>
                  <a:srgbClr val="FF0000"/>
                </a:solidFill>
              </a:rPr>
              <a:t> </a:t>
            </a:r>
            <a:r>
              <a:rPr lang="en-US" sz="2800" dirty="0" err="1">
                <a:solidFill>
                  <a:srgbClr val="FF0000"/>
                </a:solidFill>
              </a:rPr>
              <a:t>xuân</a:t>
            </a:r>
            <a:r>
              <a:rPr lang="en-US" sz="2800" dirty="0">
                <a:solidFill>
                  <a:srgbClr val="FF0000"/>
                </a:solidFill>
              </a:rPr>
              <a:t> </a:t>
            </a:r>
            <a:r>
              <a:rPr lang="en-US" sz="2800" dirty="0" err="1">
                <a:solidFill>
                  <a:srgbClr val="FF0000"/>
                </a:solidFill>
              </a:rPr>
              <a:t>về</a:t>
            </a:r>
            <a:r>
              <a:rPr lang="en-US" sz="2800" dirty="0">
                <a:solidFill>
                  <a:srgbClr val="FF0000"/>
                </a:solidFill>
              </a:rPr>
              <a:t>.</a:t>
            </a:r>
          </a:p>
        </p:txBody>
      </p:sp>
      <p:pic>
        <p:nvPicPr>
          <p:cNvPr id="6"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27063"/>
            <a:ext cx="12192000" cy="325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7958667" y="3589463"/>
            <a:ext cx="4154311" cy="2540882"/>
          </a:xfrm>
          <a:prstGeom prst="rect">
            <a:avLst/>
          </a:prstGeom>
        </p:spPr>
      </p:pic>
    </p:spTree>
    <p:extLst>
      <p:ext uri="{BB962C8B-B14F-4D97-AF65-F5344CB8AC3E}">
        <p14:creationId xmlns:p14="http://schemas.microsoft.com/office/powerpoint/2010/main" val="116208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4A8AE4-2C38-4A2D-97D0-7D989799405A}"/>
              </a:ext>
            </a:extLst>
          </p:cNvPr>
          <p:cNvSpPr>
            <a:spLocks noGrp="1"/>
          </p:cNvSpPr>
          <p:nvPr>
            <p:ph idx="1"/>
          </p:nvPr>
        </p:nvSpPr>
        <p:spPr>
          <a:xfrm>
            <a:off x="968526" y="609599"/>
            <a:ext cx="10882745" cy="5994111"/>
          </a:xfrm>
        </p:spPr>
        <p:txBody>
          <a:bodyPr>
            <a:normAutofit fontScale="62500" lnSpcReduction="20000"/>
          </a:bodyPr>
          <a:lstStyle/>
          <a:p>
            <a:pPr marL="0" indent="0" algn="just">
              <a:buNone/>
            </a:pPr>
            <a:r>
              <a:rPr lang="en-US" sz="2800" dirty="0">
                <a:latin typeface=".VnAvant" panose="020B7200000000000000" pitchFamily="34" charset="0"/>
              </a:rPr>
              <a:t>	</a:t>
            </a:r>
          </a:p>
          <a:p>
            <a:pPr marL="0" indent="0" algn="just">
              <a:lnSpc>
                <a:spcPct val="110000"/>
              </a:lnSpc>
              <a:spcBef>
                <a:spcPts val="0"/>
              </a:spcBef>
              <a:buNone/>
            </a:pPr>
            <a:r>
              <a:rPr lang="en-US" sz="36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Mùa</a:t>
            </a:r>
            <a:r>
              <a:rPr lang="en-US" sz="4500" dirty="0">
                <a:latin typeface="Times New Roman" panose="02020603050405020304" pitchFamily="18" charset="0"/>
                <a:cs typeface="Times New Roman" panose="02020603050405020304" pitchFamily="18" charset="0"/>
              </a:rPr>
              <a:t> xuân! Mỗi khi họa mi cất lên những tiếng hót vang lừng, mọi vật như có sự thay đổi kì diệu.</a:t>
            </a:r>
          </a:p>
          <a:p>
            <a:pPr marL="0" indent="0">
              <a:lnSpc>
                <a:spcPct val="110000"/>
              </a:lnSpc>
              <a:spcBef>
                <a:spcPts val="0"/>
              </a:spcBef>
              <a:buNone/>
            </a:pPr>
            <a:r>
              <a:rPr lang="en-US" sz="4500" dirty="0">
                <a:latin typeface="Times New Roman" panose="02020603050405020304" pitchFamily="18" charset="0"/>
                <a:cs typeface="Times New Roman" panose="02020603050405020304" pitchFamily="18" charset="0"/>
              </a:rPr>
              <a:t>	</a:t>
            </a:r>
          </a:p>
          <a:p>
            <a:pPr marL="0" indent="0" algn="just">
              <a:lnSpc>
                <a:spcPct val="110000"/>
              </a:lnSpc>
              <a:spcBef>
                <a:spcPts val="0"/>
              </a:spcBef>
              <a:buNone/>
            </a:pP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Trời</a:t>
            </a:r>
            <a:r>
              <a:rPr lang="en-US" sz="4500" dirty="0">
                <a:latin typeface="Times New Roman" panose="02020603050405020304" pitchFamily="18" charset="0"/>
                <a:cs typeface="Times New Roman" panose="02020603050405020304" pitchFamily="18" charset="0"/>
              </a:rPr>
              <a:t> bỗng sáng </a:t>
            </a:r>
            <a:r>
              <a:rPr lang="en-US" sz="4500" dirty="0" err="1">
                <a:latin typeface="Times New Roman" panose="02020603050405020304" pitchFamily="18" charset="0"/>
                <a:cs typeface="Times New Roman" panose="02020603050405020304" pitchFamily="18" charset="0"/>
              </a:rPr>
              <a:t>ra.</a:t>
            </a:r>
            <a:r>
              <a:rPr lang="en-US" sz="4500" dirty="0">
                <a:latin typeface="Times New Roman" panose="02020603050405020304" pitchFamily="18" charset="0"/>
                <a:cs typeface="Times New Roman" panose="02020603050405020304" pitchFamily="18" charset="0"/>
              </a:rPr>
              <a:t> Những luồng sáng chiếu qua các chùm lộc mới nhú, rực rỡ hơn. Những gợn sóng trên hồ hòa nhịp với tiếng họa mi hót, lấp lánh thêm. Da trời bỗng xanh hơn, những làn mây trắng </a:t>
            </a:r>
            <a:r>
              <a:rPr lang="en-US" sz="4500" dirty="0" err="1">
                <a:latin typeface="Times New Roman" panose="02020603050405020304" pitchFamily="18" charset="0"/>
                <a:cs typeface="Times New Roman" panose="02020603050405020304" pitchFamily="18" charset="0"/>
              </a:rPr>
              <a:t>trắng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hơn</a:t>
            </a:r>
            <a:r>
              <a:rPr lang="en-US" sz="4500" dirty="0">
                <a:latin typeface="Times New Roman" panose="02020603050405020304" pitchFamily="18" charset="0"/>
                <a:cs typeface="Times New Roman" panose="02020603050405020304" pitchFamily="18" charset="0"/>
              </a:rPr>
              <a:t>, </a:t>
            </a:r>
            <a:r>
              <a:rPr lang="vi-VN" sz="4500" dirty="0">
                <a:latin typeface="Times New Roman" panose="02020603050405020304" pitchFamily="18" charset="0"/>
                <a:cs typeface="Times New Roman" panose="02020603050405020304" pitchFamily="18" charset="0"/>
              </a:rPr>
              <a:t>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đang đổi mới.</a:t>
            </a:r>
          </a:p>
          <a:p>
            <a:pPr marL="0" indent="0">
              <a:lnSpc>
                <a:spcPct val="110000"/>
              </a:lnSpc>
              <a:spcBef>
                <a:spcPts val="0"/>
              </a:spcBef>
              <a:buNone/>
            </a:pPr>
            <a:r>
              <a:rPr lang="vi-VN" sz="4500" dirty="0">
                <a:latin typeface="Times New Roman" panose="02020603050405020304" pitchFamily="18" charset="0"/>
                <a:cs typeface="Times New Roman" panose="02020603050405020304" pitchFamily="18" charset="0"/>
              </a:rPr>
              <a:t>        </a:t>
            </a:r>
            <a:endParaRPr lang="en-US" sz="4500" dirty="0">
              <a:latin typeface="Times New Roman" panose="02020603050405020304" pitchFamily="18" charset="0"/>
              <a:cs typeface="Times New Roman" panose="02020603050405020304" pitchFamily="18" charset="0"/>
            </a:endParaRPr>
          </a:p>
          <a:p>
            <a:pPr marL="0" indent="0">
              <a:lnSpc>
                <a:spcPct val="110000"/>
              </a:lnSpc>
              <a:spcBef>
                <a:spcPts val="0"/>
              </a:spcBef>
              <a:buNone/>
            </a:pPr>
            <a:r>
              <a:rPr lang="en-US" sz="4500" dirty="0">
                <a:latin typeface="Times New Roman" panose="02020603050405020304" pitchFamily="18" charset="0"/>
                <a:cs typeface="Times New Roman" panose="02020603050405020304" pitchFamily="18" charset="0"/>
              </a:rPr>
              <a:t>     </a:t>
            </a:r>
            <a:r>
              <a:rPr lang="vi-VN" sz="4500" dirty="0">
                <a:latin typeface="Times New Roman" panose="02020603050405020304" pitchFamily="18" charset="0"/>
                <a:cs typeface="Times New Roman" panose="02020603050405020304" pitchFamily="18" charset="0"/>
              </a:rPr>
              <a:t>Chim, mây, nước và hoa đều cho rằng tiếng hót kì diệu của hoạ mi đã làm cho tất cả bừng tỉnh giấc... Hoạ mi thấy lòng vui sướng, </a:t>
            </a:r>
            <a:r>
              <a:rPr lang="en-US" sz="4500" dirty="0">
                <a:latin typeface="Times New Roman" panose="02020603050405020304" pitchFamily="18" charset="0"/>
                <a:cs typeface="Times New Roman" panose="02020603050405020304" pitchFamily="18" charset="0"/>
              </a:rPr>
              <a:t>c</a:t>
            </a:r>
            <a:r>
              <a:rPr lang="vi-VN" sz="4500" dirty="0">
                <a:latin typeface="Times New Roman" panose="02020603050405020304" pitchFamily="18" charset="0"/>
                <a:cs typeface="Times New Roman" panose="02020603050405020304" pitchFamily="18" charset="0"/>
              </a:rPr>
              <a:t>ố hót hay hơn.</a:t>
            </a:r>
          </a:p>
          <a:p>
            <a:pPr marL="0" indent="0" algn="r">
              <a:lnSpc>
                <a:spcPct val="110000"/>
              </a:lnSpc>
              <a:spcBef>
                <a:spcPts val="0"/>
              </a:spcBef>
              <a:buNone/>
            </a:pP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Võ Quảng)</a:t>
            </a:r>
          </a:p>
          <a:p>
            <a:pPr marL="0" indent="0">
              <a:lnSpc>
                <a:spcPct val="110000"/>
              </a:lnSpc>
              <a:spcBef>
                <a:spcPts val="0"/>
              </a:spcBef>
              <a:buNone/>
            </a:pPr>
            <a:endParaRPr lang="en-US" sz="3500" b="1"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sz="35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F8C4D-3927-4A29-9E7A-F0D74F4192B4}"/>
              </a:ext>
            </a:extLst>
          </p:cNvPr>
          <p:cNvSpPr txBox="1"/>
          <p:nvPr/>
        </p:nvSpPr>
        <p:spPr>
          <a:xfrm>
            <a:off x="4924425" y="129600"/>
            <a:ext cx="234315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Họa</a:t>
            </a:r>
            <a:r>
              <a:rPr lang="en-US" sz="3200" b="1" dirty="0">
                <a:solidFill>
                  <a:srgbClr val="FF0000"/>
                </a:solidFill>
                <a:latin typeface="Times New Roman" panose="02020603050405020304" pitchFamily="18" charset="0"/>
                <a:cs typeface="Times New Roman" panose="02020603050405020304" pitchFamily="18" charset="0"/>
              </a:rPr>
              <a:t> mi </a:t>
            </a:r>
            <a:r>
              <a:rPr lang="en-US" sz="3200" b="1" dirty="0" err="1">
                <a:solidFill>
                  <a:srgbClr val="FF0000"/>
                </a:solidFill>
                <a:latin typeface="Times New Roman" panose="02020603050405020304" pitchFamily="18" charset="0"/>
                <a:cs typeface="Times New Roman" panose="02020603050405020304" pitchFamily="18" charset="0"/>
              </a:rPr>
              <a:t>hót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3AD49C0B-5639-43C2-A4E4-4AB4132B3E76}"/>
              </a:ext>
            </a:extLst>
          </p:cNvPr>
          <p:cNvSpPr txBox="1">
            <a:spLocks/>
          </p:cNvSpPr>
          <p:nvPr/>
        </p:nvSpPr>
        <p:spPr>
          <a:xfrm>
            <a:off x="8299048" y="59644"/>
            <a:ext cx="3229338" cy="1309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VNI-Avo" pitchFamily="2" charset="0"/>
            </a:endParaRPr>
          </a:p>
        </p:txBody>
      </p:sp>
      <p:sp>
        <p:nvSpPr>
          <p:cNvPr id="7" name="Cloud 6"/>
          <p:cNvSpPr/>
          <p:nvPr/>
        </p:nvSpPr>
        <p:spPr>
          <a:xfrm>
            <a:off x="8576840" y="0"/>
            <a:ext cx="3435873" cy="87967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C00000"/>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Luyện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lại</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6724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FDE4FB-6D8F-4B2D-BEFC-E95AE1F3A2AE}"/>
              </a:ext>
            </a:extLst>
          </p:cNvPr>
          <p:cNvPicPr>
            <a:picLocks noChangeAspect="1"/>
          </p:cNvPicPr>
          <p:nvPr/>
        </p:nvPicPr>
        <p:blipFill rotWithShape="1">
          <a:blip r:embed="rId3"/>
          <a:srcRect l="42500" t="74735" r="50000" b="11370"/>
          <a:stretch/>
        </p:blipFill>
        <p:spPr>
          <a:xfrm>
            <a:off x="1543050" y="2853531"/>
            <a:ext cx="1104900" cy="1150938"/>
          </a:xfrm>
          <a:prstGeom prst="rect">
            <a:avLst/>
          </a:prstGeom>
        </p:spPr>
      </p:pic>
      <p:sp>
        <p:nvSpPr>
          <p:cNvPr id="5" name="TextBox 4">
            <a:extLst>
              <a:ext uri="{FF2B5EF4-FFF2-40B4-BE49-F238E27FC236}">
                <a16:creationId xmlns:a16="http://schemas.microsoft.com/office/drawing/2014/main" id="{D1037E1C-469C-4972-895F-582D116142CF}"/>
              </a:ext>
            </a:extLst>
          </p:cNvPr>
          <p:cNvSpPr txBox="1"/>
          <p:nvPr/>
        </p:nvSpPr>
        <p:spPr>
          <a:xfrm>
            <a:off x="2647950" y="3075057"/>
            <a:ext cx="9010650" cy="707886"/>
          </a:xfrm>
          <a:prstGeom prst="rect">
            <a:avLst/>
          </a:prstGeom>
          <a:noFill/>
        </p:spPr>
        <p:txBody>
          <a:bodyPr wrap="square" rtlCol="0">
            <a:spAutoFit/>
          </a:bodyPr>
          <a:lstStyle/>
          <a:p>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LUYỆN TẬP THEO VĂN BẢN ĐỌC</a:t>
            </a:r>
          </a:p>
        </p:txBody>
      </p:sp>
    </p:spTree>
    <p:extLst>
      <p:ext uri="{BB962C8B-B14F-4D97-AF65-F5344CB8AC3E}">
        <p14:creationId xmlns:p14="http://schemas.microsoft.com/office/powerpoint/2010/main" val="286339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1BDBA16-E421-4B4C-B71C-36209713B7C4}"/>
              </a:ext>
            </a:extLst>
          </p:cNvPr>
          <p:cNvSpPr txBox="1">
            <a:spLocks/>
          </p:cNvSpPr>
          <p:nvPr/>
        </p:nvSpPr>
        <p:spPr>
          <a:xfrm>
            <a:off x="994445" y="1532589"/>
            <a:ext cx="10145780" cy="63106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12800" b="1" dirty="0">
                <a:latin typeface="+mj-lt"/>
              </a:rPr>
              <a:t>Câu 1: Tìm trong bài đọc từ ngữ tả tiếng hót của hoạ mi.</a:t>
            </a:r>
            <a:br>
              <a:rPr lang="vi-VN" sz="12800" dirty="0">
                <a:latin typeface="+mj-lt"/>
              </a:rPr>
            </a:br>
            <a:br>
              <a:rPr lang="vi-VN" sz="12800" dirty="0">
                <a:latin typeface="+mj-lt"/>
              </a:rPr>
            </a:br>
            <a:r>
              <a:rPr lang="en-US" sz="3200" dirty="0">
                <a:latin typeface="+mj-lt"/>
              </a:rPr>
              <a:t>	</a:t>
            </a:r>
          </a:p>
        </p:txBody>
      </p:sp>
      <p:sp>
        <p:nvSpPr>
          <p:cNvPr id="3" name="Content Placeholder 2">
            <a:extLst>
              <a:ext uri="{FF2B5EF4-FFF2-40B4-BE49-F238E27FC236}">
                <a16:creationId xmlns:a16="http://schemas.microsoft.com/office/drawing/2014/main" id="{11BDBA16-E421-4B4C-B71C-36209713B7C4}"/>
              </a:ext>
            </a:extLst>
          </p:cNvPr>
          <p:cNvSpPr txBox="1">
            <a:spLocks/>
          </p:cNvSpPr>
          <p:nvPr/>
        </p:nvSpPr>
        <p:spPr>
          <a:xfrm>
            <a:off x="994445" y="3398999"/>
            <a:ext cx="10796725" cy="6449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200" b="1" dirty="0">
                <a:latin typeface="+mj-lt"/>
              </a:rPr>
              <a:t>Câu 2: Đặt một câu với từ ngữ vừa tìm được.</a:t>
            </a:r>
          </a:p>
        </p:txBody>
      </p:sp>
      <p:sp>
        <p:nvSpPr>
          <p:cNvPr id="5" name="Content Placeholder 2">
            <a:extLst>
              <a:ext uri="{FF2B5EF4-FFF2-40B4-BE49-F238E27FC236}">
                <a16:creationId xmlns:a16="http://schemas.microsoft.com/office/drawing/2014/main" id="{11BDBA16-E421-4B4C-B71C-36209713B7C4}"/>
              </a:ext>
            </a:extLst>
          </p:cNvPr>
          <p:cNvSpPr txBox="1">
            <a:spLocks/>
          </p:cNvSpPr>
          <p:nvPr/>
        </p:nvSpPr>
        <p:spPr>
          <a:xfrm>
            <a:off x="1395275" y="2047742"/>
            <a:ext cx="9514716" cy="1004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j-lt"/>
              </a:rPr>
              <a:t>     </a:t>
            </a:r>
            <a:r>
              <a:rPr lang="vi-VN" dirty="0">
                <a:latin typeface="+mj-lt"/>
              </a:rPr>
              <a:t>Những từ ngữ tả tiếng hót của họa mi là: </a:t>
            </a:r>
            <a:endParaRPr lang="en-US" dirty="0">
              <a:latin typeface="+mj-lt"/>
            </a:endParaRPr>
          </a:p>
          <a:p>
            <a:pPr marL="0" indent="0">
              <a:buNone/>
            </a:pPr>
            <a:r>
              <a:rPr lang="en-US" dirty="0">
                <a:latin typeface="+mj-lt"/>
              </a:rPr>
              <a:t>         </a:t>
            </a:r>
            <a:r>
              <a:rPr lang="vi-VN" dirty="0">
                <a:latin typeface="+mj-lt"/>
              </a:rPr>
              <a:t>vang lừng, trong suốt, dìu dặt, kì diệu.</a:t>
            </a:r>
            <a:br>
              <a:rPr lang="vi-VN" dirty="0">
                <a:latin typeface="+mj-lt"/>
              </a:rPr>
            </a:br>
            <a:endParaRPr lang="en-US" dirty="0">
              <a:latin typeface="+mj-lt"/>
            </a:endParaRPr>
          </a:p>
        </p:txBody>
      </p:sp>
      <p:sp>
        <p:nvSpPr>
          <p:cNvPr id="6" name="Content Placeholder 2">
            <a:extLst>
              <a:ext uri="{FF2B5EF4-FFF2-40B4-BE49-F238E27FC236}">
                <a16:creationId xmlns:a16="http://schemas.microsoft.com/office/drawing/2014/main" id="{11BDBA16-E421-4B4C-B71C-36209713B7C4}"/>
              </a:ext>
            </a:extLst>
          </p:cNvPr>
          <p:cNvSpPr txBox="1">
            <a:spLocks/>
          </p:cNvSpPr>
          <p:nvPr/>
        </p:nvSpPr>
        <p:spPr>
          <a:xfrm>
            <a:off x="1897550" y="4043966"/>
            <a:ext cx="10467753" cy="14198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200" b="1" dirty="0">
                <a:latin typeface="+mj-lt"/>
              </a:rPr>
              <a:t> </a:t>
            </a:r>
            <a:r>
              <a:rPr lang="vi-VN" sz="3200" dirty="0">
                <a:latin typeface="+mj-lt"/>
              </a:rPr>
              <a:t>Chim họa mi hót vang lừng</a:t>
            </a:r>
            <a:r>
              <a:rPr lang="vi-VN" dirty="0"/>
              <a:t>.</a:t>
            </a:r>
          </a:p>
        </p:txBody>
      </p:sp>
      <p:sp>
        <p:nvSpPr>
          <p:cNvPr id="7" name="TextBox 6">
            <a:extLst>
              <a:ext uri="{FF2B5EF4-FFF2-40B4-BE49-F238E27FC236}">
                <a16:creationId xmlns:a16="http://schemas.microsoft.com/office/drawing/2014/main" id="{D1037E1C-469C-4972-895F-582D116142CF}"/>
              </a:ext>
            </a:extLst>
          </p:cNvPr>
          <p:cNvSpPr txBox="1"/>
          <p:nvPr/>
        </p:nvSpPr>
        <p:spPr>
          <a:xfrm>
            <a:off x="1744839" y="273953"/>
            <a:ext cx="9010650" cy="707886"/>
          </a:xfrm>
          <a:prstGeom prst="rect">
            <a:avLst/>
          </a:prstGeom>
          <a:noFill/>
        </p:spPr>
        <p:txBody>
          <a:bodyPr wrap="square" rtlCol="0">
            <a:spAutoFit/>
          </a:bodyPr>
          <a:lstStyle/>
          <a:p>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LUYỆN TẬP THEO VĂN BẢN ĐỌC</a:t>
            </a:r>
          </a:p>
        </p:txBody>
      </p:sp>
    </p:spTree>
    <p:extLst>
      <p:ext uri="{BB962C8B-B14F-4D97-AF65-F5344CB8AC3E}">
        <p14:creationId xmlns:p14="http://schemas.microsoft.com/office/powerpoint/2010/main" val="339518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2"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P spid="3" grpId="2"/>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p:cNvSpPr/>
          <p:nvPr/>
        </p:nvSpPr>
        <p:spPr>
          <a:xfrm>
            <a:off x="518615" y="465512"/>
            <a:ext cx="10699845" cy="53757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dirty="0">
                <a:solidFill>
                  <a:srgbClr val="FF0000"/>
                </a:solidFill>
                <a:latin typeface="HP001 4 hàng" panose="020B0603050302020204" pitchFamily="34" charset="0"/>
                <a:ea typeface="Arial-Rounded" panose="020B0604020202020204" pitchFamily="34" charset="0"/>
                <a:cs typeface="Times New Roman" panose="02020603050405020304" pitchFamily="18" charset="0"/>
              </a:rPr>
              <a:t>Vận dụng, trải nghiệm</a:t>
            </a:r>
          </a:p>
          <a:p>
            <a:pPr marL="571500" indent="-571500" algn="ctr">
              <a:buFontTx/>
              <a:buChar char="-"/>
              <a:defRPr/>
            </a:pPr>
            <a:r>
              <a:rPr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Em</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đọc</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lại</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bài</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cho</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người</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thân</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nghe</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và</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cho</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biết</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em</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thích</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hình</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ảnh</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nào</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trong</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bài</a:t>
            </a:r>
            <a:endPar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808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ốp Ca Thiếu Nhi da cat - Chim Họa Mi (Bài Hát Indonesia)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87563" y="839788"/>
            <a:ext cx="7116762" cy="5337175"/>
          </a:xfrm>
        </p:spPr>
      </p:pic>
    </p:spTree>
    <p:extLst>
      <p:ext uri="{BB962C8B-B14F-4D97-AF65-F5344CB8AC3E}">
        <p14:creationId xmlns:p14="http://schemas.microsoft.com/office/powerpoint/2010/main" val="20471285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 action="ppaction://noaction"/>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37687" y="-10542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829461"/>
            <a:ext cx="5884718" cy="1323439"/>
          </a:xfrm>
          <a:prstGeom prst="rect">
            <a:avLst/>
          </a:prstGeom>
          <a:noFill/>
        </p:spPr>
        <p:txBody>
          <a:bodyPr wrap="square" rtlCol="0">
            <a:spAutoFit/>
          </a:bodyPr>
          <a:lstStyle/>
          <a:p>
            <a:pPr algn="ct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4278791" y="4209149"/>
            <a:ext cx="450460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ao</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hòa</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Cửu</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Long</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8344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 action="ppaction://noaction"/>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100782" y="3285481"/>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224951"/>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Ngồi</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2895600" y="4176337"/>
            <a:ext cx="6705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ròng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ròng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6446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 action="ppaction://noaction"/>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423549" y="3601881"/>
            <a:ext cx="4279776"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770978"/>
            <a:ext cx="664589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ta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gọi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gọi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lũ</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5257447" y="4201740"/>
            <a:ext cx="271313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hiền</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hòa</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3083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 action="ppaction://noaction"/>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028795" y="-333346"/>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423549" y="3601881"/>
            <a:ext cx="4279776"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354914"/>
            <a:ext cx="664589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chia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thú</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vị</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9891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55" y="0"/>
            <a:ext cx="12094845" cy="6038404"/>
          </a:xfrm>
        </p:spPr>
      </p:pic>
      <p:sp>
        <p:nvSpPr>
          <p:cNvPr id="5" name="TextBox 4"/>
          <p:cNvSpPr txBox="1"/>
          <p:nvPr/>
        </p:nvSpPr>
        <p:spPr>
          <a:xfrm>
            <a:off x="2641866" y="324629"/>
            <a:ext cx="8916126" cy="58356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Thứ</a:t>
            </a:r>
            <a:r>
              <a:rPr lang="en-US" sz="3200" b="1" dirty="0">
                <a:latin typeface="Times New Roman" panose="02020603050405020304" pitchFamily="18" charset="0"/>
                <a:cs typeface="Times New Roman" panose="02020603050405020304" pitchFamily="18" charset="0"/>
              </a:rPr>
              <a:t> Hai </a:t>
            </a:r>
            <a:r>
              <a:rPr lang="en-US" sz="3200" b="1" dirty="0" err="1">
                <a:latin typeface="Times New Roman" panose="02020603050405020304" pitchFamily="18" charset="0"/>
                <a:cs typeface="Times New Roman" panose="02020603050405020304" pitchFamily="18" charset="0"/>
              </a:rPr>
              <a:t>ngày</a:t>
            </a:r>
            <a:r>
              <a:rPr lang="en-US" sz="3200" b="1" dirty="0">
                <a:latin typeface="Times New Roman" panose="02020603050405020304" pitchFamily="18" charset="0"/>
                <a:cs typeface="Times New Roman" panose="02020603050405020304" pitchFamily="18" charset="0"/>
              </a:rPr>
              <a:t> 03 </a:t>
            </a:r>
            <a:r>
              <a:rPr lang="en-US" sz="3200" b="1" dirty="0" err="1">
                <a:latin typeface="Times New Roman" panose="02020603050405020304" pitchFamily="18" charset="0"/>
                <a:cs typeface="Times New Roman" panose="02020603050405020304" pitchFamily="18" charset="0"/>
              </a:rPr>
              <a:t>tháng</a:t>
            </a:r>
            <a:r>
              <a:rPr lang="en-US" sz="3200" b="1" dirty="0">
                <a:latin typeface="Times New Roman" panose="02020603050405020304" pitchFamily="18" charset="0"/>
                <a:cs typeface="Times New Roman" panose="02020603050405020304" pitchFamily="18" charset="0"/>
              </a:rPr>
              <a:t> 02 </a:t>
            </a:r>
            <a:r>
              <a:rPr lang="en-US" sz="3200" b="1" dirty="0" err="1">
                <a:latin typeface="Times New Roman" panose="02020603050405020304" pitchFamily="18" charset="0"/>
                <a:cs typeface="Times New Roman" panose="02020603050405020304" pitchFamily="18" charset="0"/>
              </a:rPr>
              <a:t>năm</a:t>
            </a:r>
            <a:r>
              <a:rPr lang="en-US" sz="3200" b="1" dirty="0">
                <a:latin typeface="Times New Roman" panose="02020603050405020304" pitchFamily="18" charset="0"/>
                <a:cs typeface="Times New Roman" panose="02020603050405020304" pitchFamily="18" charset="0"/>
              </a:rPr>
              <a:t> 2025</a:t>
            </a:r>
          </a:p>
        </p:txBody>
      </p:sp>
      <p:sp>
        <p:nvSpPr>
          <p:cNvPr id="2" name="TextBox 1"/>
          <p:cNvSpPr txBox="1"/>
          <p:nvPr/>
        </p:nvSpPr>
        <p:spPr>
          <a:xfrm>
            <a:off x="4303627" y="1068204"/>
            <a:ext cx="1989968"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Tiếng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Việt</a:t>
            </a:r>
            <a:endParaRPr lang="en-US" sz="32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594371" y="1811777"/>
            <a:ext cx="9583420" cy="58356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Họa</a:t>
            </a:r>
            <a:r>
              <a:rPr lang="en-US" sz="3200" b="1" dirty="0">
                <a:latin typeface="Times New Roman" panose="02020603050405020304" pitchFamily="18" charset="0"/>
                <a:cs typeface="Times New Roman" panose="02020603050405020304" pitchFamily="18" charset="0"/>
              </a:rPr>
              <a:t> mi </a:t>
            </a:r>
            <a:r>
              <a:rPr lang="en-US" sz="3200" b="1" dirty="0" err="1">
                <a:latin typeface="Times New Roman" panose="02020603050405020304" pitchFamily="18" charset="0"/>
                <a:cs typeface="Times New Roman" panose="02020603050405020304" pitchFamily="18" charset="0"/>
              </a:rPr>
              <a:t>hót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1,</a:t>
            </a:r>
            <a:r>
              <a:rPr lang="vi-VN"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3059000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51674F2-A44F-493F-BBF8-A3425F7AF16D}"/>
              </a:ext>
            </a:extLst>
          </p:cNvPr>
          <p:cNvGrpSpPr/>
          <p:nvPr/>
        </p:nvGrpSpPr>
        <p:grpSpPr>
          <a:xfrm>
            <a:off x="-27709" y="-11797"/>
            <a:ext cx="12233565" cy="1604338"/>
            <a:chOff x="-27709" y="-11797"/>
            <a:chExt cx="12233565" cy="1604338"/>
          </a:xfrm>
        </p:grpSpPr>
        <p:sp>
          <p:nvSpPr>
            <p:cNvPr id="9" name="Rectangle 8">
              <a:extLst>
                <a:ext uri="{FF2B5EF4-FFF2-40B4-BE49-F238E27FC236}">
                  <a16:creationId xmlns:a16="http://schemas.microsoft.com/office/drawing/2014/main" id="{3E7AB121-7456-44D6-B1E6-9061BC75D928}"/>
                </a:ext>
              </a:extLst>
            </p:cNvPr>
            <p:cNvSpPr/>
            <p:nvPr/>
          </p:nvSpPr>
          <p:spPr>
            <a:xfrm>
              <a:off x="-13853" y="218208"/>
              <a:ext cx="12219709" cy="1374333"/>
            </a:xfrm>
            <a:custGeom>
              <a:avLst/>
              <a:gdLst>
                <a:gd name="connsiteX0" fmla="*/ 0 w 12192000"/>
                <a:gd name="connsiteY0" fmla="*/ 0 h 1435821"/>
                <a:gd name="connsiteX1" fmla="*/ 12192000 w 12192000"/>
                <a:gd name="connsiteY1" fmla="*/ 0 h 1435821"/>
                <a:gd name="connsiteX2" fmla="*/ 12192000 w 12192000"/>
                <a:gd name="connsiteY2" fmla="*/ 1435821 h 1435821"/>
                <a:gd name="connsiteX3" fmla="*/ 0 w 12192000"/>
                <a:gd name="connsiteY3" fmla="*/ 1435821 h 1435821"/>
                <a:gd name="connsiteX4" fmla="*/ 0 w 12192000"/>
                <a:gd name="connsiteY4" fmla="*/ 0 h 1435821"/>
                <a:gd name="connsiteX0" fmla="*/ 0 w 12192000"/>
                <a:gd name="connsiteY0" fmla="*/ 0 h 1503554"/>
                <a:gd name="connsiteX1" fmla="*/ 12192000 w 12192000"/>
                <a:gd name="connsiteY1" fmla="*/ 0 h 1503554"/>
                <a:gd name="connsiteX2" fmla="*/ 12192000 w 12192000"/>
                <a:gd name="connsiteY2" fmla="*/ 1435821 h 1503554"/>
                <a:gd name="connsiteX3" fmla="*/ 0 w 12192000"/>
                <a:gd name="connsiteY3" fmla="*/ 1435821 h 1503554"/>
                <a:gd name="connsiteX4" fmla="*/ 0 w 12192000"/>
                <a:gd name="connsiteY4" fmla="*/ 0 h 1503554"/>
                <a:gd name="connsiteX0" fmla="*/ 27709 w 12219709"/>
                <a:gd name="connsiteY0" fmla="*/ 0 h 1435821"/>
                <a:gd name="connsiteX1" fmla="*/ 12219709 w 12219709"/>
                <a:gd name="connsiteY1" fmla="*/ 0 h 1435821"/>
                <a:gd name="connsiteX2" fmla="*/ 12219709 w 12219709"/>
                <a:gd name="connsiteY2" fmla="*/ 1435821 h 1435821"/>
                <a:gd name="connsiteX3" fmla="*/ 0 w 12219709"/>
                <a:gd name="connsiteY3" fmla="*/ 1241858 h 1435821"/>
                <a:gd name="connsiteX4" fmla="*/ 27709 w 12219709"/>
                <a:gd name="connsiteY4" fmla="*/ 0 h 1435821"/>
                <a:gd name="connsiteX0" fmla="*/ 27709 w 12219709"/>
                <a:gd name="connsiteY0" fmla="*/ 0 h 1313379"/>
                <a:gd name="connsiteX1" fmla="*/ 12219709 w 12219709"/>
                <a:gd name="connsiteY1" fmla="*/ 0 h 1313379"/>
                <a:gd name="connsiteX2" fmla="*/ 12205854 w 12219709"/>
                <a:gd name="connsiteY2" fmla="*/ 1255712 h 1313379"/>
                <a:gd name="connsiteX3" fmla="*/ 0 w 12219709"/>
                <a:gd name="connsiteY3" fmla="*/ 1241858 h 1313379"/>
                <a:gd name="connsiteX4" fmla="*/ 27709 w 12219709"/>
                <a:gd name="connsiteY4" fmla="*/ 0 h 1313379"/>
                <a:gd name="connsiteX0" fmla="*/ 27709 w 12219709"/>
                <a:gd name="connsiteY0" fmla="*/ 0 h 1374333"/>
                <a:gd name="connsiteX1" fmla="*/ 12219709 w 12219709"/>
                <a:gd name="connsiteY1" fmla="*/ 0 h 1374333"/>
                <a:gd name="connsiteX2" fmla="*/ 12205854 w 12219709"/>
                <a:gd name="connsiteY2" fmla="*/ 1255712 h 1374333"/>
                <a:gd name="connsiteX3" fmla="*/ 0 w 12219709"/>
                <a:gd name="connsiteY3" fmla="*/ 1241858 h 1374333"/>
                <a:gd name="connsiteX4" fmla="*/ 27709 w 12219709"/>
                <a:gd name="connsiteY4" fmla="*/ 0 h 1374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1374333">
                  <a:moveTo>
                    <a:pt x="27709" y="0"/>
                  </a:moveTo>
                  <a:lnTo>
                    <a:pt x="12219709" y="0"/>
                  </a:lnTo>
                  <a:lnTo>
                    <a:pt x="12205854" y="1255712"/>
                  </a:lnTo>
                  <a:cubicBezTo>
                    <a:pt x="6119091" y="1435821"/>
                    <a:pt x="5712691" y="1394258"/>
                    <a:pt x="0" y="1241858"/>
                  </a:cubicBezTo>
                  <a:lnTo>
                    <a:pt x="27709" y="0"/>
                  </a:lnTo>
                  <a:close/>
                </a:path>
              </a:pathLst>
            </a:custGeom>
            <a:solidFill>
              <a:srgbClr val="7AC5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a:extLst>
                <a:ext uri="{FF2B5EF4-FFF2-40B4-BE49-F238E27FC236}">
                  <a16:creationId xmlns:a16="http://schemas.microsoft.com/office/drawing/2014/main" id="{F2966021-9C59-46B7-98C5-FA12D9A336BC}"/>
                </a:ext>
              </a:extLst>
            </p:cNvPr>
            <p:cNvSpPr/>
            <p:nvPr/>
          </p:nvSpPr>
          <p:spPr>
            <a:xfrm>
              <a:off x="-27709" y="-11797"/>
              <a:ext cx="12219709" cy="1374333"/>
            </a:xfrm>
            <a:custGeom>
              <a:avLst/>
              <a:gdLst>
                <a:gd name="connsiteX0" fmla="*/ 0 w 12192000"/>
                <a:gd name="connsiteY0" fmla="*/ 0 h 1435821"/>
                <a:gd name="connsiteX1" fmla="*/ 12192000 w 12192000"/>
                <a:gd name="connsiteY1" fmla="*/ 0 h 1435821"/>
                <a:gd name="connsiteX2" fmla="*/ 12192000 w 12192000"/>
                <a:gd name="connsiteY2" fmla="*/ 1435821 h 1435821"/>
                <a:gd name="connsiteX3" fmla="*/ 0 w 12192000"/>
                <a:gd name="connsiteY3" fmla="*/ 1435821 h 1435821"/>
                <a:gd name="connsiteX4" fmla="*/ 0 w 12192000"/>
                <a:gd name="connsiteY4" fmla="*/ 0 h 1435821"/>
                <a:gd name="connsiteX0" fmla="*/ 0 w 12192000"/>
                <a:gd name="connsiteY0" fmla="*/ 0 h 1503554"/>
                <a:gd name="connsiteX1" fmla="*/ 12192000 w 12192000"/>
                <a:gd name="connsiteY1" fmla="*/ 0 h 1503554"/>
                <a:gd name="connsiteX2" fmla="*/ 12192000 w 12192000"/>
                <a:gd name="connsiteY2" fmla="*/ 1435821 h 1503554"/>
                <a:gd name="connsiteX3" fmla="*/ 0 w 12192000"/>
                <a:gd name="connsiteY3" fmla="*/ 1435821 h 1503554"/>
                <a:gd name="connsiteX4" fmla="*/ 0 w 12192000"/>
                <a:gd name="connsiteY4" fmla="*/ 0 h 1503554"/>
                <a:gd name="connsiteX0" fmla="*/ 27709 w 12219709"/>
                <a:gd name="connsiteY0" fmla="*/ 0 h 1435821"/>
                <a:gd name="connsiteX1" fmla="*/ 12219709 w 12219709"/>
                <a:gd name="connsiteY1" fmla="*/ 0 h 1435821"/>
                <a:gd name="connsiteX2" fmla="*/ 12219709 w 12219709"/>
                <a:gd name="connsiteY2" fmla="*/ 1435821 h 1435821"/>
                <a:gd name="connsiteX3" fmla="*/ 0 w 12219709"/>
                <a:gd name="connsiteY3" fmla="*/ 1241858 h 1435821"/>
                <a:gd name="connsiteX4" fmla="*/ 27709 w 12219709"/>
                <a:gd name="connsiteY4" fmla="*/ 0 h 1435821"/>
                <a:gd name="connsiteX0" fmla="*/ 27709 w 12219709"/>
                <a:gd name="connsiteY0" fmla="*/ 0 h 1313379"/>
                <a:gd name="connsiteX1" fmla="*/ 12219709 w 12219709"/>
                <a:gd name="connsiteY1" fmla="*/ 0 h 1313379"/>
                <a:gd name="connsiteX2" fmla="*/ 12205854 w 12219709"/>
                <a:gd name="connsiteY2" fmla="*/ 1255712 h 1313379"/>
                <a:gd name="connsiteX3" fmla="*/ 0 w 12219709"/>
                <a:gd name="connsiteY3" fmla="*/ 1241858 h 1313379"/>
                <a:gd name="connsiteX4" fmla="*/ 27709 w 12219709"/>
                <a:gd name="connsiteY4" fmla="*/ 0 h 1313379"/>
                <a:gd name="connsiteX0" fmla="*/ 27709 w 12219709"/>
                <a:gd name="connsiteY0" fmla="*/ 0 h 1374333"/>
                <a:gd name="connsiteX1" fmla="*/ 12219709 w 12219709"/>
                <a:gd name="connsiteY1" fmla="*/ 0 h 1374333"/>
                <a:gd name="connsiteX2" fmla="*/ 12205854 w 12219709"/>
                <a:gd name="connsiteY2" fmla="*/ 1255712 h 1374333"/>
                <a:gd name="connsiteX3" fmla="*/ 0 w 12219709"/>
                <a:gd name="connsiteY3" fmla="*/ 1241858 h 1374333"/>
                <a:gd name="connsiteX4" fmla="*/ 27709 w 12219709"/>
                <a:gd name="connsiteY4" fmla="*/ 0 h 1374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1374333">
                  <a:moveTo>
                    <a:pt x="27709" y="0"/>
                  </a:moveTo>
                  <a:lnTo>
                    <a:pt x="12219709" y="0"/>
                  </a:lnTo>
                  <a:lnTo>
                    <a:pt x="12205854" y="1255712"/>
                  </a:lnTo>
                  <a:cubicBezTo>
                    <a:pt x="6119091" y="1435821"/>
                    <a:pt x="5712691" y="1394258"/>
                    <a:pt x="0" y="1241858"/>
                  </a:cubicBezTo>
                  <a:lnTo>
                    <a:pt x="27709" y="0"/>
                  </a:lnTo>
                  <a:close/>
                </a:path>
              </a:pathLst>
            </a:custGeom>
            <a:solidFill>
              <a:srgbClr val="45A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F07D17E3-2D94-4AC6-975B-ECFD60C3FAB0}"/>
              </a:ext>
            </a:extLst>
          </p:cNvPr>
          <p:cNvGrpSpPr/>
          <p:nvPr/>
        </p:nvGrpSpPr>
        <p:grpSpPr>
          <a:xfrm>
            <a:off x="-109298" y="12231"/>
            <a:ext cx="3041074" cy="1481858"/>
            <a:chOff x="-277091" y="-223478"/>
            <a:chExt cx="3041074" cy="1481858"/>
          </a:xfrm>
        </p:grpSpPr>
        <p:sp>
          <p:nvSpPr>
            <p:cNvPr id="6" name="Oval 5">
              <a:extLst>
                <a:ext uri="{FF2B5EF4-FFF2-40B4-BE49-F238E27FC236}">
                  <a16:creationId xmlns:a16="http://schemas.microsoft.com/office/drawing/2014/main" id="{412A5FED-5B5D-430C-9B01-14852FB6710B}"/>
                </a:ext>
              </a:extLst>
            </p:cNvPr>
            <p:cNvSpPr/>
            <p:nvPr/>
          </p:nvSpPr>
          <p:spPr>
            <a:xfrm>
              <a:off x="34637" y="-177441"/>
              <a:ext cx="2729346" cy="1435821"/>
            </a:xfrm>
            <a:prstGeom prst="ellipse">
              <a:avLst/>
            </a:pr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F61C42B-2557-4F7A-B201-7FF4B810F6CD}"/>
                </a:ext>
              </a:extLst>
            </p:cNvPr>
            <p:cNvSpPr/>
            <p:nvPr/>
          </p:nvSpPr>
          <p:spPr>
            <a:xfrm>
              <a:off x="-277091" y="-223478"/>
              <a:ext cx="2729346" cy="143582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3E55284-FC01-4C65-B22F-4EC10F1AC148}"/>
                </a:ext>
              </a:extLst>
            </p:cNvPr>
            <p:cNvSpPr/>
            <p:nvPr/>
          </p:nvSpPr>
          <p:spPr>
            <a:xfrm>
              <a:off x="-277091" y="-133495"/>
              <a:ext cx="2452255" cy="12558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38B1374E-5523-498F-B031-A5148A0509A3}"/>
              </a:ext>
            </a:extLst>
          </p:cNvPr>
          <p:cNvSpPr txBox="1"/>
          <p:nvPr/>
        </p:nvSpPr>
        <p:spPr>
          <a:xfrm>
            <a:off x="299412" y="398628"/>
            <a:ext cx="2334492" cy="646331"/>
          </a:xfrm>
          <a:prstGeom prst="rect">
            <a:avLst/>
          </a:prstGeom>
          <a:noFill/>
        </p:spPr>
        <p:txBody>
          <a:bodyPr wrap="square" rtlCol="0">
            <a:spAutoFit/>
          </a:bodyPr>
          <a:lstStyle/>
          <a:p>
            <a:r>
              <a:rPr lang="en-US" sz="3600" b="1" dirty="0" err="1">
                <a:solidFill>
                  <a:srgbClr val="0070C0"/>
                </a:solidFill>
                <a:latin typeface=".VnAvant" panose="020B7200000000000000" pitchFamily="34" charset="0"/>
              </a:rPr>
              <a:t>TuÇn</a:t>
            </a:r>
            <a:r>
              <a:rPr lang="en-US" sz="3600" b="1" dirty="0">
                <a:solidFill>
                  <a:srgbClr val="0070C0"/>
                </a:solidFill>
                <a:latin typeface=".VnAvant" panose="020B7200000000000000" pitchFamily="34" charset="0"/>
              </a:rPr>
              <a:t> 20</a:t>
            </a:r>
          </a:p>
        </p:txBody>
      </p:sp>
      <p:grpSp>
        <p:nvGrpSpPr>
          <p:cNvPr id="13" name="Group 12">
            <a:extLst>
              <a:ext uri="{FF2B5EF4-FFF2-40B4-BE49-F238E27FC236}">
                <a16:creationId xmlns:a16="http://schemas.microsoft.com/office/drawing/2014/main" id="{60EEE6E9-7236-43F9-B397-63B34B5C8854}"/>
              </a:ext>
            </a:extLst>
          </p:cNvPr>
          <p:cNvGrpSpPr/>
          <p:nvPr/>
        </p:nvGrpSpPr>
        <p:grpSpPr>
          <a:xfrm>
            <a:off x="1733486" y="2630090"/>
            <a:ext cx="6939425" cy="1288862"/>
            <a:chOff x="1543633" y="1001196"/>
            <a:chExt cx="6939425" cy="1288862"/>
          </a:xfrm>
        </p:grpSpPr>
        <p:grpSp>
          <p:nvGrpSpPr>
            <p:cNvPr id="3" name="Group 2">
              <a:extLst>
                <a:ext uri="{FF2B5EF4-FFF2-40B4-BE49-F238E27FC236}">
                  <a16:creationId xmlns:a16="http://schemas.microsoft.com/office/drawing/2014/main" id="{3D0D1694-7B78-4A51-86EB-A4EA433B0ADD}"/>
                </a:ext>
              </a:extLst>
            </p:cNvPr>
            <p:cNvGrpSpPr/>
            <p:nvPr/>
          </p:nvGrpSpPr>
          <p:grpSpPr>
            <a:xfrm>
              <a:off x="1543633" y="1001196"/>
              <a:ext cx="6939425" cy="1288862"/>
              <a:chOff x="1399567" y="986345"/>
              <a:chExt cx="6939425" cy="1288862"/>
            </a:xfrm>
          </p:grpSpPr>
          <p:sp>
            <p:nvSpPr>
              <p:cNvPr id="25" name="Arrow: Chevron 24">
                <a:extLst>
                  <a:ext uri="{FF2B5EF4-FFF2-40B4-BE49-F238E27FC236}">
                    <a16:creationId xmlns:a16="http://schemas.microsoft.com/office/drawing/2014/main" id="{A59EC3ED-3AA0-408A-8967-9FF97C10B700}"/>
                  </a:ext>
                </a:extLst>
              </p:cNvPr>
              <p:cNvSpPr/>
              <p:nvPr/>
            </p:nvSpPr>
            <p:spPr>
              <a:xfrm>
                <a:off x="1399567" y="1392789"/>
                <a:ext cx="2255235" cy="882418"/>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509366 w 2224312"/>
                  <a:gd name="connsiteY5" fmla="*/ 527357 h 989308"/>
                  <a:gd name="connsiteX6" fmla="*/ 0 w 2224312"/>
                  <a:gd name="connsiteY6" fmla="*/ 0 h 989308"/>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611375 w 2224312"/>
                  <a:gd name="connsiteY5" fmla="*/ 421128 h 989308"/>
                  <a:gd name="connsiteX6" fmla="*/ 0 w 2224312"/>
                  <a:gd name="connsiteY6" fmla="*/ 0 h 98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4312" h="989308">
                    <a:moveTo>
                      <a:pt x="0" y="0"/>
                    </a:moveTo>
                    <a:lnTo>
                      <a:pt x="1762361" y="65406"/>
                    </a:lnTo>
                    <a:lnTo>
                      <a:pt x="2224312" y="527357"/>
                    </a:lnTo>
                    <a:lnTo>
                      <a:pt x="1762361" y="989308"/>
                    </a:lnTo>
                    <a:lnTo>
                      <a:pt x="47415" y="989308"/>
                    </a:lnTo>
                    <a:lnTo>
                      <a:pt x="611375" y="421128"/>
                    </a:lnTo>
                    <a:lnTo>
                      <a:pt x="0" y="0"/>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Arrow: Chevron 1">
                <a:extLst>
                  <a:ext uri="{FF2B5EF4-FFF2-40B4-BE49-F238E27FC236}">
                    <a16:creationId xmlns:a16="http://schemas.microsoft.com/office/drawing/2014/main" id="{B63FA407-F6E7-4460-BE00-59C5CD88A4FA}"/>
                  </a:ext>
                </a:extLst>
              </p:cNvPr>
              <p:cNvSpPr/>
              <p:nvPr/>
            </p:nvSpPr>
            <p:spPr>
              <a:xfrm rot="272365">
                <a:off x="1802298" y="1221534"/>
                <a:ext cx="2176897" cy="980242"/>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hevron 1">
                <a:extLst>
                  <a:ext uri="{FF2B5EF4-FFF2-40B4-BE49-F238E27FC236}">
                    <a16:creationId xmlns:a16="http://schemas.microsoft.com/office/drawing/2014/main" id="{590CC015-3E37-462D-87F1-800608B7309E}"/>
                  </a:ext>
                </a:extLst>
              </p:cNvPr>
              <p:cNvSpPr/>
              <p:nvPr/>
            </p:nvSpPr>
            <p:spPr>
              <a:xfrm rot="10800000">
                <a:off x="6162095" y="1114568"/>
                <a:ext cx="2176897" cy="906303"/>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8" name="Group 17">
                <a:extLst>
                  <a:ext uri="{FF2B5EF4-FFF2-40B4-BE49-F238E27FC236}">
                    <a16:creationId xmlns:a16="http://schemas.microsoft.com/office/drawing/2014/main" id="{88827ECE-11D4-41A5-BD76-14CB0C233C3C}"/>
                  </a:ext>
                </a:extLst>
              </p:cNvPr>
              <p:cNvGrpSpPr/>
              <p:nvPr/>
            </p:nvGrpSpPr>
            <p:grpSpPr>
              <a:xfrm>
                <a:off x="3224644" y="986345"/>
                <a:ext cx="4627419" cy="1174964"/>
                <a:chOff x="3186544" y="986344"/>
                <a:chExt cx="4627419" cy="1174964"/>
              </a:xfrm>
            </p:grpSpPr>
            <p:sp>
              <p:nvSpPr>
                <p:cNvPr id="12" name="Flowchart: Process 11">
                  <a:extLst>
                    <a:ext uri="{FF2B5EF4-FFF2-40B4-BE49-F238E27FC236}">
                      <a16:creationId xmlns:a16="http://schemas.microsoft.com/office/drawing/2014/main" id="{BD9F4E7D-C279-42A3-AD35-63E330C3EF98}"/>
                    </a:ext>
                  </a:extLst>
                </p:cNvPr>
                <p:cNvSpPr/>
                <p:nvPr/>
              </p:nvSpPr>
              <p:spPr>
                <a:xfrm rot="10800000">
                  <a:off x="3186544" y="986344"/>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Process 11">
                  <a:extLst>
                    <a:ext uri="{FF2B5EF4-FFF2-40B4-BE49-F238E27FC236}">
                      <a16:creationId xmlns:a16="http://schemas.microsoft.com/office/drawing/2014/main" id="{91A18FC5-A49A-4527-ACF9-B885DAF2C54B}"/>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7" name="Oval 16">
              <a:extLst>
                <a:ext uri="{FF2B5EF4-FFF2-40B4-BE49-F238E27FC236}">
                  <a16:creationId xmlns:a16="http://schemas.microsoft.com/office/drawing/2014/main" id="{9B316B6E-E7AC-496E-B8EA-19739A405995}"/>
                </a:ext>
              </a:extLst>
            </p:cNvPr>
            <p:cNvSpPr/>
            <p:nvPr/>
          </p:nvSpPr>
          <p:spPr>
            <a:xfrm>
              <a:off x="2618509" y="1151516"/>
              <a:ext cx="1246908" cy="1034829"/>
            </a:xfrm>
            <a:prstGeom prst="ellipse">
              <a:avLst/>
            </a:prstGeom>
            <a:solidFill>
              <a:srgbClr val="45AEC3"/>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err="1">
                  <a:latin typeface=".VnAvant" panose="020B7200000000000000" pitchFamily="34" charset="0"/>
                </a:rPr>
                <a:t>Bµi</a:t>
              </a:r>
              <a:r>
                <a:rPr lang="en-US" b="1" dirty="0">
                  <a:latin typeface=".VnAvant" panose="020B7200000000000000" pitchFamily="34" charset="0"/>
                </a:rPr>
                <a:t> </a:t>
              </a:r>
            </a:p>
            <a:p>
              <a:pPr algn="ctr"/>
              <a:r>
                <a:rPr lang="en-US" sz="4000" b="1" dirty="0">
                  <a:latin typeface=".VnAvant" panose="020B7200000000000000" pitchFamily="34" charset="0"/>
                </a:rPr>
                <a:t>3</a:t>
              </a:r>
            </a:p>
          </p:txBody>
        </p:sp>
      </p:grpSp>
      <p:sp>
        <p:nvSpPr>
          <p:cNvPr id="20" name="TextBox 19">
            <a:extLst>
              <a:ext uri="{FF2B5EF4-FFF2-40B4-BE49-F238E27FC236}">
                <a16:creationId xmlns:a16="http://schemas.microsoft.com/office/drawing/2014/main" id="{B844E92B-6A1F-49C4-B6AC-341CD38D38AD}"/>
              </a:ext>
            </a:extLst>
          </p:cNvPr>
          <p:cNvSpPr txBox="1"/>
          <p:nvPr/>
        </p:nvSpPr>
        <p:spPr>
          <a:xfrm>
            <a:off x="4249620" y="2970123"/>
            <a:ext cx="3546765" cy="584775"/>
          </a:xfrm>
          <a:prstGeom prst="rect">
            <a:avLst/>
          </a:prstGeom>
          <a:noFill/>
        </p:spPr>
        <p:txBody>
          <a:bodyPr wrap="square" rtlCol="0">
            <a:spAutoFit/>
          </a:bodyPr>
          <a:lstStyle/>
          <a:p>
            <a:r>
              <a:rPr lang="en-US" sz="3200" b="1" dirty="0">
                <a:solidFill>
                  <a:srgbClr val="0070C0"/>
                </a:solidFill>
                <a:latin typeface="HP211"/>
                <a:cs typeface="Arial" panose="020B0604020202020204" pitchFamily="34" charset="0"/>
              </a:rPr>
              <a:t>HOẠ MI HÓT </a:t>
            </a:r>
          </a:p>
        </p:txBody>
      </p:sp>
      <p:grpSp>
        <p:nvGrpSpPr>
          <p:cNvPr id="37" name="Group 36">
            <a:extLst>
              <a:ext uri="{FF2B5EF4-FFF2-40B4-BE49-F238E27FC236}">
                <a16:creationId xmlns:a16="http://schemas.microsoft.com/office/drawing/2014/main" id="{3D0D1694-7B78-4A51-86EB-A4EA433B0ADD}"/>
              </a:ext>
            </a:extLst>
          </p:cNvPr>
          <p:cNvGrpSpPr/>
          <p:nvPr/>
        </p:nvGrpSpPr>
        <p:grpSpPr>
          <a:xfrm>
            <a:off x="1802827" y="4320288"/>
            <a:ext cx="7082006" cy="1294969"/>
            <a:chOff x="1399567" y="980238"/>
            <a:chExt cx="7082006" cy="1294969"/>
          </a:xfrm>
        </p:grpSpPr>
        <p:sp>
          <p:nvSpPr>
            <p:cNvPr id="39" name="Arrow: Chevron 24">
              <a:extLst>
                <a:ext uri="{FF2B5EF4-FFF2-40B4-BE49-F238E27FC236}">
                  <a16:creationId xmlns:a16="http://schemas.microsoft.com/office/drawing/2014/main" id="{A59EC3ED-3AA0-408A-8967-9FF97C10B700}"/>
                </a:ext>
              </a:extLst>
            </p:cNvPr>
            <p:cNvSpPr/>
            <p:nvPr/>
          </p:nvSpPr>
          <p:spPr>
            <a:xfrm>
              <a:off x="1399567" y="1392789"/>
              <a:ext cx="2255235" cy="882418"/>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509366 w 2224312"/>
                <a:gd name="connsiteY5" fmla="*/ 527357 h 989308"/>
                <a:gd name="connsiteX6" fmla="*/ 0 w 2224312"/>
                <a:gd name="connsiteY6" fmla="*/ 0 h 989308"/>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611375 w 2224312"/>
                <a:gd name="connsiteY5" fmla="*/ 421128 h 989308"/>
                <a:gd name="connsiteX6" fmla="*/ 0 w 2224312"/>
                <a:gd name="connsiteY6" fmla="*/ 0 h 98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4312" h="989308">
                  <a:moveTo>
                    <a:pt x="0" y="0"/>
                  </a:moveTo>
                  <a:lnTo>
                    <a:pt x="1762361" y="65406"/>
                  </a:lnTo>
                  <a:lnTo>
                    <a:pt x="2224312" y="527357"/>
                  </a:lnTo>
                  <a:lnTo>
                    <a:pt x="1762361" y="989308"/>
                  </a:lnTo>
                  <a:lnTo>
                    <a:pt x="47415" y="989308"/>
                  </a:lnTo>
                  <a:lnTo>
                    <a:pt x="611375" y="421128"/>
                  </a:lnTo>
                  <a:lnTo>
                    <a:pt x="0" y="0"/>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Arrow: Chevron 1">
              <a:extLst>
                <a:ext uri="{FF2B5EF4-FFF2-40B4-BE49-F238E27FC236}">
                  <a16:creationId xmlns:a16="http://schemas.microsoft.com/office/drawing/2014/main" id="{B63FA407-F6E7-4460-BE00-59C5CD88A4FA}"/>
                </a:ext>
              </a:extLst>
            </p:cNvPr>
            <p:cNvSpPr/>
            <p:nvPr/>
          </p:nvSpPr>
          <p:spPr>
            <a:xfrm rot="272365">
              <a:off x="1802298" y="1221534"/>
              <a:ext cx="2176897" cy="980242"/>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22225">
                    <a:solidFill>
                      <a:schemeClr val="accent2"/>
                    </a:solidFill>
                    <a:prstDash val="solid"/>
                  </a:ln>
                  <a:solidFill>
                    <a:schemeClr val="accent2">
                      <a:lumMod val="40000"/>
                      <a:lumOff val="60000"/>
                    </a:schemeClr>
                  </a:solidFill>
                </a:rPr>
                <a:t>ĐỌC</a:t>
              </a:r>
            </a:p>
          </p:txBody>
        </p:sp>
        <p:sp>
          <p:nvSpPr>
            <p:cNvPr id="41" name="Arrow: Chevron 1">
              <a:extLst>
                <a:ext uri="{FF2B5EF4-FFF2-40B4-BE49-F238E27FC236}">
                  <a16:creationId xmlns:a16="http://schemas.microsoft.com/office/drawing/2014/main" id="{590CC015-3E37-462D-87F1-800608B7309E}"/>
                </a:ext>
              </a:extLst>
            </p:cNvPr>
            <p:cNvSpPr/>
            <p:nvPr/>
          </p:nvSpPr>
          <p:spPr>
            <a:xfrm rot="10800000">
              <a:off x="6304676" y="1104447"/>
              <a:ext cx="2176897" cy="906303"/>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42" name="Group 41">
              <a:extLst>
                <a:ext uri="{FF2B5EF4-FFF2-40B4-BE49-F238E27FC236}">
                  <a16:creationId xmlns:a16="http://schemas.microsoft.com/office/drawing/2014/main" id="{88827ECE-11D4-41A5-BD76-14CB0C233C3C}"/>
                </a:ext>
              </a:extLst>
            </p:cNvPr>
            <p:cNvGrpSpPr/>
            <p:nvPr/>
          </p:nvGrpSpPr>
          <p:grpSpPr>
            <a:xfrm>
              <a:off x="3397824" y="980238"/>
              <a:ext cx="4686021" cy="1174964"/>
              <a:chOff x="3359724" y="980237"/>
              <a:chExt cx="4686021" cy="1174964"/>
            </a:xfrm>
          </p:grpSpPr>
          <p:sp>
            <p:nvSpPr>
              <p:cNvPr id="43" name="Flowchart: Process 11">
                <a:extLst>
                  <a:ext uri="{FF2B5EF4-FFF2-40B4-BE49-F238E27FC236}">
                    <a16:creationId xmlns:a16="http://schemas.microsoft.com/office/drawing/2014/main" id="{BD9F4E7D-C279-42A3-AD35-63E330C3EF98}"/>
                  </a:ext>
                </a:extLst>
              </p:cNvPr>
              <p:cNvSpPr/>
              <p:nvPr/>
            </p:nvSpPr>
            <p:spPr>
              <a:xfrm rot="10800000">
                <a:off x="3418326" y="980237"/>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Process 11">
                <a:extLst>
                  <a:ext uri="{FF2B5EF4-FFF2-40B4-BE49-F238E27FC236}">
                    <a16:creationId xmlns:a16="http://schemas.microsoft.com/office/drawing/2014/main" id="{91A18FC5-A49A-4527-ACF9-B885DAF2C54B}"/>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TIÊ</a:t>
                </a:r>
              </a:p>
            </p:txBody>
          </p:sp>
        </p:grpSp>
      </p:grpSp>
      <p:sp>
        <p:nvSpPr>
          <p:cNvPr id="45" name="TextBox 44">
            <a:extLst>
              <a:ext uri="{FF2B5EF4-FFF2-40B4-BE49-F238E27FC236}">
                <a16:creationId xmlns:a16="http://schemas.microsoft.com/office/drawing/2014/main" id="{B844E92B-6A1F-49C4-B6AC-341CD38D38AD}"/>
              </a:ext>
            </a:extLst>
          </p:cNvPr>
          <p:cNvSpPr txBox="1"/>
          <p:nvPr/>
        </p:nvSpPr>
        <p:spPr>
          <a:xfrm>
            <a:off x="4563195" y="4567724"/>
            <a:ext cx="3546765" cy="584775"/>
          </a:xfrm>
          <a:prstGeom prst="rect">
            <a:avLst/>
          </a:prstGeom>
          <a:noFill/>
        </p:spPr>
        <p:txBody>
          <a:bodyPr wrap="square" rtlCol="0">
            <a:spAutoFit/>
          </a:bodyPr>
          <a:lstStyle/>
          <a:p>
            <a:r>
              <a:rPr lang="en-US" sz="3200" b="1" dirty="0">
                <a:solidFill>
                  <a:srgbClr val="0070C0"/>
                </a:solidFill>
                <a:latin typeface="HP211"/>
                <a:cs typeface="Arial" panose="020B0604020202020204" pitchFamily="34" charset="0"/>
              </a:rPr>
              <a:t>TIẾT 1+ 2  </a:t>
            </a:r>
          </a:p>
        </p:txBody>
      </p:sp>
    </p:spTree>
    <p:extLst>
      <p:ext uri="{BB962C8B-B14F-4D97-AF65-F5344CB8AC3E}">
        <p14:creationId xmlns:p14="http://schemas.microsoft.com/office/powerpoint/2010/main" val="2127730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6B5D5D34-26A9-4E5B-9D7C-1F00AC919AB7}"/>
              </a:ext>
            </a:extLst>
          </p:cNvPr>
          <p:cNvGrpSpPr/>
          <p:nvPr/>
        </p:nvGrpSpPr>
        <p:grpSpPr>
          <a:xfrm>
            <a:off x="666044" y="0"/>
            <a:ext cx="1524000" cy="823848"/>
            <a:chOff x="36715" y="2258787"/>
            <a:chExt cx="1524000" cy="823848"/>
          </a:xfrm>
        </p:grpSpPr>
        <p:grpSp>
          <p:nvGrpSpPr>
            <p:cNvPr id="31" name="Group 30">
              <a:extLst>
                <a:ext uri="{FF2B5EF4-FFF2-40B4-BE49-F238E27FC236}">
                  <a16:creationId xmlns:a16="http://schemas.microsoft.com/office/drawing/2014/main" id="{EAF53A9C-848C-418D-BB3E-C9F5AE240CA4}"/>
                </a:ext>
              </a:extLst>
            </p:cNvPr>
            <p:cNvGrpSpPr/>
            <p:nvPr/>
          </p:nvGrpSpPr>
          <p:grpSpPr>
            <a:xfrm>
              <a:off x="36715" y="2258787"/>
              <a:ext cx="1524000" cy="823848"/>
              <a:chOff x="3186544" y="986344"/>
              <a:chExt cx="4627419" cy="1174964"/>
            </a:xfrm>
          </p:grpSpPr>
          <p:sp>
            <p:nvSpPr>
              <p:cNvPr id="33" name="Flowchart: Process 11">
                <a:extLst>
                  <a:ext uri="{FF2B5EF4-FFF2-40B4-BE49-F238E27FC236}">
                    <a16:creationId xmlns:a16="http://schemas.microsoft.com/office/drawing/2014/main" id="{EE8B47D8-BED0-4E8C-AB5D-2D01EBAC7AE5}"/>
                  </a:ext>
                </a:extLst>
              </p:cNvPr>
              <p:cNvSpPr/>
              <p:nvPr/>
            </p:nvSpPr>
            <p:spPr>
              <a:xfrm rot="10800000">
                <a:off x="3186544" y="986344"/>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lowchart: Process 11">
                <a:extLst>
                  <a:ext uri="{FF2B5EF4-FFF2-40B4-BE49-F238E27FC236}">
                    <a16:creationId xmlns:a16="http://schemas.microsoft.com/office/drawing/2014/main" id="{9B3A1BCB-BC5A-44AB-81AA-D7A984880ABC}"/>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C34D26B2-8C83-46C4-9891-4112C518A20D}"/>
                </a:ext>
              </a:extLst>
            </p:cNvPr>
            <p:cNvSpPr txBox="1"/>
            <p:nvPr/>
          </p:nvSpPr>
          <p:spPr>
            <a:xfrm>
              <a:off x="207243" y="2419749"/>
              <a:ext cx="939800" cy="461665"/>
            </a:xfrm>
            <a:prstGeom prst="rect">
              <a:avLst/>
            </a:prstGeom>
            <a:noFill/>
          </p:spPr>
          <p:txBody>
            <a:bodyPr wrap="square" rtlCol="0">
              <a:spAutoFit/>
            </a:bodyPr>
            <a:lstStyle/>
            <a:p>
              <a:r>
                <a:rPr lang="en-US" sz="2400" b="1" dirty="0">
                  <a:solidFill>
                    <a:srgbClr val="0070C0"/>
                  </a:solidFill>
                  <a:latin typeface="Arial" panose="020B0604020202020204" pitchFamily="34" charset="0"/>
                  <a:cs typeface="Arial" panose="020B0604020202020204" pitchFamily="34" charset="0"/>
                </a:rPr>
                <a:t>ĐỌC</a:t>
              </a:r>
            </a:p>
          </p:txBody>
        </p:sp>
      </p:grpSp>
      <p:pic>
        <p:nvPicPr>
          <p:cNvPr id="14" name="Picture 13"/>
          <p:cNvPicPr>
            <a:picLocks noChangeAspect="1"/>
          </p:cNvPicPr>
          <p:nvPr/>
        </p:nvPicPr>
        <p:blipFill>
          <a:blip r:embed="rId2"/>
          <a:stretch>
            <a:fillRect/>
          </a:stretch>
        </p:blipFill>
        <p:spPr>
          <a:xfrm>
            <a:off x="666044" y="653183"/>
            <a:ext cx="10555112" cy="6204818"/>
          </a:xfrm>
          <a:prstGeom prst="rect">
            <a:avLst/>
          </a:prstGeom>
        </p:spPr>
      </p:pic>
    </p:spTree>
    <p:extLst>
      <p:ext uri="{BB962C8B-B14F-4D97-AF65-F5344CB8AC3E}">
        <p14:creationId xmlns:p14="http://schemas.microsoft.com/office/powerpoint/2010/main" val="1657296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1044</TotalTime>
  <Words>1852</Words>
  <Application>Microsoft Office PowerPoint</Application>
  <PresentationFormat>Widescreen</PresentationFormat>
  <Paragraphs>134</Paragraphs>
  <Slides>29</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.VnAvant</vt:lpstr>
      <vt:lpstr>Arial</vt:lpstr>
      <vt:lpstr>Arial-Rounded</vt:lpstr>
      <vt:lpstr>Calibri</vt:lpstr>
      <vt:lpstr>Calibri Light</vt:lpstr>
      <vt:lpstr>HP001 4 hàng</vt:lpstr>
      <vt:lpstr>HP211</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Loan Đồng</dc:creator>
  <cp:lastModifiedBy>Administrator</cp:lastModifiedBy>
  <cp:revision>117</cp:revision>
  <dcterms:created xsi:type="dcterms:W3CDTF">2021-07-06T02:11:11Z</dcterms:created>
  <dcterms:modified xsi:type="dcterms:W3CDTF">2025-02-03T02:47:01Z</dcterms:modified>
</cp:coreProperties>
</file>