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80" r:id="rId4"/>
    <p:sldId id="279" r:id="rId5"/>
    <p:sldId id="290" r:id="rId6"/>
    <p:sldId id="277" r:id="rId7"/>
    <p:sldId id="281" r:id="rId8"/>
    <p:sldId id="291" r:id="rId9"/>
    <p:sldId id="282" r:id="rId10"/>
    <p:sldId id="283" r:id="rId11"/>
    <p:sldId id="284" r:id="rId12"/>
    <p:sldId id="285" r:id="rId13"/>
    <p:sldId id="278" r:id="rId14"/>
    <p:sldId id="260" r:id="rId15"/>
    <p:sldId id="286" r:id="rId16"/>
    <p:sldId id="287" r:id="rId17"/>
    <p:sldId id="292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86F6F-428D-4C79-B6CD-7EB6A2D58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0B8D9-340D-48ED-8B85-F9527F5A2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3307C-016F-43C2-B958-01AA7D52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14240-50EE-4783-B23D-7A729B98B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59C87-4253-4FCD-9F23-93E02E1A2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7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2521-38DC-4E4B-A6E0-2E52E2BA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D71B6-6772-4F37-B954-0FF853005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5CC3B-FD7D-4D7D-B71C-AA7F993B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98F7-C2FD-498A-BECA-197D82A2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E4F6-52F9-481F-9EA3-3841311B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70B41-2E88-4F56-B283-E1C4E77D6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22752-4B93-422B-955E-05276AFB4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8CDE0-4533-42BD-85A5-F6D01102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8E02-9427-4BEF-B5FE-F822C72C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1DD7F-E896-48ED-8A08-09DCF9DB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FF32C-AE0B-4611-9BBE-5CD91F70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1166D-DE65-4398-836B-1F939D4BB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978B5-6A8F-411A-8BCD-F0B5EFC36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6C322-BF0B-4F23-94FE-3575770F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EB1E9-0CE9-43C0-A01C-A6CDB80D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AC43-11B6-4D7D-84B6-3597BE70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2E349-A4C5-45F2-AF7B-8FFFF67FE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16785-4213-483F-9C80-D65DD638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E6344-5436-41E7-B9B9-3F7195A2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7D387-9BFF-41E9-B792-8A401874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6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6E92-592E-4100-913D-DF9D94A6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C6BF-D35B-438F-8A2B-6BE5F8A0D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2A291-B09C-4AF7-85A4-0FFB86AEB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7D817-A517-413E-B575-16EE3E03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4E0B8-74A1-4F47-BCD3-8F16F634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5D6AB-A351-421A-B29B-296AB05B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8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59F80-0518-4499-99BA-FF36AE26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720F9-4FFA-4EDF-8D0D-74868D43B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C42B1-79E3-49FF-8FA6-556B0EE55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D92B0-D898-49CC-B7BA-00E10A146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FC1D9-E937-431C-9B18-381119CE2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7A3D8D-EA14-4824-8284-D0A3A83D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2E78B-F122-471F-B5E6-73C17EA77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77090-316E-4CB7-A491-369C81EB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B3F6B-C4EC-4086-92CA-1D00050D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736EA-95BF-43AF-BD2B-1911DD91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63BD5-B057-415A-ACBD-2B3422D5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D21A2-D265-41D6-93A5-0A10B895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6A1B0-6BD1-4A29-8F9F-74672D39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FD5A8-ECFA-422D-98EB-7903B76F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49143-8DE3-4943-AA88-6029AE30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03831-514D-4D86-9D4D-2891F5F2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4A3E5-1DA4-4927-A125-4A7C2FB6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D9919-9C55-445C-8A0A-148AE1E0D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BC205-FBB2-4FFE-B59D-40C5DE4C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E09D5-795D-43E0-8EAE-EA6BD9F3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F780A-7F0A-4004-8EED-B411F7FB9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6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C157F-E0D4-4C10-8DD1-1A9840F8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E4F5B-D439-43C1-87C9-3093A19F5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98AD8-BADD-4AAB-AD7A-29EC44086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D06DD-8D70-4F1D-8085-A0DD4B292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7E7B3-1F60-43E3-AF25-AB867480A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78231-4720-4046-B6EB-53CB7F1C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8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159084-1880-4AF3-94CA-7CF36347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46179-1D33-4D91-9877-FDC9C83EE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B6678-9755-4B7C-A13D-2DD6B09E8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C55E-ED35-447D-93D9-06700F8B8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6BB87-2B81-4AA7-B780-5856FB280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7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715C-D726-49AF-8C30-E0AC7C92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11E4-F490-4F10-ACC3-DB266F9C0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812" y="3368383"/>
            <a:ext cx="7411515" cy="60349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VNI-Avo" pitchFamily="2" charset="0"/>
              </a:rPr>
              <a:t>Noùi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bieát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veà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ngaøy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7F5EC2-45CE-4BAA-8866-AEEBF17B300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1D70DAE-35D3-4B6A-A118-DB9599F61321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E8D0CA0-D8F8-44EE-A011-8FB990D31317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94191C-3492-4C83-85D5-AB49F205C737}"/>
              </a:ext>
            </a:extLst>
          </p:cNvPr>
          <p:cNvGrpSpPr/>
          <p:nvPr/>
        </p:nvGrpSpPr>
        <p:grpSpPr>
          <a:xfrm>
            <a:off x="1543633" y="1001196"/>
            <a:ext cx="6939425" cy="1288862"/>
            <a:chOff x="1543633" y="1001196"/>
            <a:chExt cx="6939425" cy="12888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C409FC-02F9-48E2-B58A-7F0B676D39C6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19" name="Arrow: Chevron 24">
                <a:extLst>
                  <a:ext uri="{FF2B5EF4-FFF2-40B4-BE49-F238E27FC236}">
                    <a16:creationId xmlns:a16="http://schemas.microsoft.com/office/drawing/2014/main" id="{C83D3C0C-17AB-4642-A5E0-8BAD3367CDB4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row: Chevron 1">
                <a:extLst>
                  <a:ext uri="{FF2B5EF4-FFF2-40B4-BE49-F238E27FC236}">
                    <a16:creationId xmlns:a16="http://schemas.microsoft.com/office/drawing/2014/main" id="{CA303118-7E9D-4FB1-A318-5AEE2D30E2D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row: Chevron 1">
                <a:extLst>
                  <a:ext uri="{FF2B5EF4-FFF2-40B4-BE49-F238E27FC236}">
                    <a16:creationId xmlns:a16="http://schemas.microsoft.com/office/drawing/2014/main" id="{641F94E7-327A-417F-A2D0-6E8ADB078228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E6B771C-4C80-4855-81F0-1D3852C8129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23" name="Flowchart: Process 11">
                  <a:extLst>
                    <a:ext uri="{FF2B5EF4-FFF2-40B4-BE49-F238E27FC236}">
                      <a16:creationId xmlns:a16="http://schemas.microsoft.com/office/drawing/2014/main" id="{1212619A-FED5-45C1-9930-B65F68C0F77B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Flowchart: Process 11">
                  <a:extLst>
                    <a:ext uri="{FF2B5EF4-FFF2-40B4-BE49-F238E27FC236}">
                      <a16:creationId xmlns:a16="http://schemas.microsoft.com/office/drawing/2014/main" id="{F7AB33FA-92F8-4F0E-9EF4-2C5D7BF133C4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8908F2-EB66-4CBC-83AF-D1CCD2FFA5F4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3C9BF11-2B3A-45C2-AF1F-519CCA0F854F}"/>
              </a:ext>
            </a:extLst>
          </p:cNvPr>
          <p:cNvSpPr txBox="1"/>
          <p:nvPr/>
        </p:nvSpPr>
        <p:spPr>
          <a:xfrm>
            <a:off x="3934691" y="1320971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94D7"/>
                </a:solidFill>
                <a:latin typeface="VNI-Avo" pitchFamily="2" charset="0"/>
              </a:rPr>
              <a:t>TEÁT ÑEÁN ROÀI (6T)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BD7508-5F48-497D-81AD-5341F8003AAF}"/>
              </a:ext>
            </a:extLst>
          </p:cNvPr>
          <p:cNvGrpSpPr/>
          <p:nvPr/>
        </p:nvGrpSpPr>
        <p:grpSpPr>
          <a:xfrm>
            <a:off x="33226" y="2119979"/>
            <a:ext cx="1524000" cy="823848"/>
            <a:chOff x="36715" y="2258787"/>
            <a:chExt cx="1524000" cy="82384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A30DFEE-8203-435A-84CE-25ABF2F464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9" name="Flowchart: Process 11">
                <a:extLst>
                  <a:ext uri="{FF2B5EF4-FFF2-40B4-BE49-F238E27FC236}">
                    <a16:creationId xmlns:a16="http://schemas.microsoft.com/office/drawing/2014/main" id="{AA083BE5-E39C-4C5A-8393-D66F8760A464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lowchart: Process 11">
                <a:extLst>
                  <a:ext uri="{FF2B5EF4-FFF2-40B4-BE49-F238E27FC236}">
                    <a16:creationId xmlns:a16="http://schemas.microsoft.com/office/drawing/2014/main" id="{1495FFB0-999F-4094-9A2D-E1685EAA19AD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84E57E-76ED-4B1E-AB6D-D36A5D14F10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92505168-ECCC-426B-9824-929001524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0" t="48416" r="62715" b="43411"/>
          <a:stretch/>
        </p:blipFill>
        <p:spPr>
          <a:xfrm>
            <a:off x="1641130" y="3243705"/>
            <a:ext cx="1393682" cy="104572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A7F420E-A8F5-40D0-868E-659428E82943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220EC4-07FC-4B9D-82DD-EE3C6C237B70}"/>
              </a:ext>
            </a:extLst>
          </p:cNvPr>
          <p:cNvSpPr txBox="1"/>
          <p:nvPr/>
        </p:nvSpPr>
        <p:spPr>
          <a:xfrm>
            <a:off x="1910987" y="2450218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1, 2</a:t>
            </a:r>
          </a:p>
        </p:txBody>
      </p:sp>
      <p:pic>
        <p:nvPicPr>
          <p:cNvPr id="1026" name="Picture 2" descr="Nguồn gốc và ý nghĩa nhân văn của Tết Nguyên đán - TIN logi">
            <a:extLst>
              <a:ext uri="{FF2B5EF4-FFF2-40B4-BE49-F238E27FC236}">
                <a16:creationId xmlns:a16="http://schemas.microsoft.com/office/drawing/2014/main" id="{B8634CCC-4CB5-4ED1-ADFD-D7911EB1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88" y="3962122"/>
            <a:ext cx="5151697" cy="289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0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231" y="2588945"/>
            <a:ext cx="10515600" cy="9757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ta </a:t>
            </a:r>
            <a:r>
              <a:rPr lang="en-US" dirty="0" err="1">
                <a:latin typeface="VNI-Avo" pitchFamily="2" charset="0"/>
              </a:rPr>
              <a:t>duøng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769533-2691-4266-8CC3-3629D36CED45}"/>
              </a:ext>
            </a:extLst>
          </p:cNvPr>
          <p:cNvSpPr txBox="1">
            <a:spLocks/>
          </p:cNvSpPr>
          <p:nvPr/>
        </p:nvSpPr>
        <p:spPr>
          <a:xfrm>
            <a:off x="1136403" y="3902690"/>
            <a:ext cx="10515600" cy="1387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gaïo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neáp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ñoã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thòt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baèng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dong </a:t>
            </a:r>
            <a:r>
              <a:rPr lang="en-US" dirty="0" err="1">
                <a:latin typeface="VNI-Avo" pitchFamily="2" charset="0"/>
              </a:rPr>
              <a:t>hoaëc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chuoái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560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04" y="2371231"/>
            <a:ext cx="11093334" cy="8538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3.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5FB268-5975-461C-88DF-62423DF4A229}"/>
              </a:ext>
            </a:extLst>
          </p:cNvPr>
          <p:cNvSpPr txBox="1">
            <a:spLocks/>
          </p:cNvSpPr>
          <p:nvPr/>
        </p:nvSpPr>
        <p:spPr>
          <a:xfrm>
            <a:off x="947718" y="3429000"/>
            <a:ext cx="11093334" cy="157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true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seõ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maïnh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khoeû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gioûi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giang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84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20" y="1303055"/>
            <a:ext cx="8921337" cy="17653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4.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thích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pic>
        <p:nvPicPr>
          <p:cNvPr id="3074" name="Picture 2" descr="Làm việc ngày Tết, hưởng lương gấp 4 lần ngày thường">
            <a:extLst>
              <a:ext uri="{FF2B5EF4-FFF2-40B4-BE49-F238E27FC236}">
                <a16:creationId xmlns:a16="http://schemas.microsoft.com/office/drawing/2014/main" id="{96D7F2BB-9192-430C-8BF0-932054D0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31" y="2274097"/>
            <a:ext cx="4630057" cy="23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ỹ năng sống: Dạy trẻ ứng xử ngày Tết - Thiết bị mầm non Việt Mỹ">
            <a:extLst>
              <a:ext uri="{FF2B5EF4-FFF2-40B4-BE49-F238E27FC236}">
                <a16:creationId xmlns:a16="http://schemas.microsoft.com/office/drawing/2014/main" id="{F6C4C85E-D8C0-4682-8BA4-30FD23C91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1" b="14868"/>
          <a:stretch/>
        </p:blipFill>
        <p:spPr bwMode="auto">
          <a:xfrm>
            <a:off x="4904305" y="4570018"/>
            <a:ext cx="3391809" cy="21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hòng Giáo Dục Và Đào Tạo quận Thanh Xuân">
            <a:extLst>
              <a:ext uri="{FF2B5EF4-FFF2-40B4-BE49-F238E27FC236}">
                <a16:creationId xmlns:a16="http://schemas.microsoft.com/office/drawing/2014/main" id="{6086B6DE-8092-4B82-8AF6-DFE65CD4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31" y="2167184"/>
            <a:ext cx="4265385" cy="24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3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>
            <a:extLst>
              <a:ext uri="{FF2B5EF4-FFF2-40B4-BE49-F238E27FC236}">
                <a16:creationId xmlns:a16="http://schemas.microsoft.com/office/drawing/2014/main" id="{132AA5FC-338C-445E-810C-BEBE756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8CA9C-7CB4-4C37-9413-4FDE42C0738A}"/>
              </a:ext>
            </a:extLst>
          </p:cNvPr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4.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laïi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DE4FB-6D8F-4B2D-BEFC-E95AE1F3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74735" r="50000" b="11370"/>
          <a:stretch/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5.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taäp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vaên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baûn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053ECE-B675-4072-8181-AB67DAE35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0" t="39794" r="13750" b="12910"/>
          <a:stretch/>
        </p:blipFill>
        <p:spPr>
          <a:xfrm>
            <a:off x="0" y="792378"/>
            <a:ext cx="11582400" cy="4292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E2476-75C3-4853-8594-B0BAF402EC79}"/>
              </a:ext>
            </a:extLst>
          </p:cNvPr>
          <p:cNvSpPr txBox="1"/>
          <p:nvPr/>
        </p:nvSpPr>
        <p:spPr>
          <a:xfrm>
            <a:off x="3696388" y="2108665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röïc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rôõ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saéc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vaøng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2E706-E5BA-4160-9645-2E7505358086}"/>
              </a:ext>
            </a:extLst>
          </p:cNvPr>
          <p:cNvSpPr txBox="1"/>
          <p:nvPr/>
        </p:nvSpPr>
        <p:spPr>
          <a:xfrm>
            <a:off x="3710247" y="2739520"/>
            <a:ext cx="8149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maøu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töôi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xanh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nuï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chuùm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chím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2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A3DE8-132D-418C-BC3A-9C19CAD4C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E88DA"/>
                </a:solidFill>
                <a:latin typeface="VNI-Avo" pitchFamily="2" charset="0"/>
              </a:rPr>
              <a:t>1. </a:t>
            </a:r>
            <a:r>
              <a:rPr lang="en-US" dirty="0">
                <a:latin typeface="VNI-Avo" pitchFamily="2" charset="0"/>
              </a:rPr>
              <a:t>Nghe – </a:t>
            </a:r>
            <a:r>
              <a:rPr lang="en-US" dirty="0" err="1">
                <a:latin typeface="VNI-Avo" pitchFamily="2" charset="0"/>
              </a:rPr>
              <a:t>vieát</a:t>
            </a:r>
            <a:r>
              <a:rPr lang="en-US" dirty="0">
                <a:latin typeface="VNI-Avo" pitchFamily="2" charset="0"/>
              </a:rPr>
              <a:t>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VNI-Avo" pitchFamily="2" charset="0"/>
              </a:rPr>
              <a:t>Teát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ñeán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roài</a:t>
            </a:r>
            <a:endParaRPr lang="en-US" b="1" dirty="0">
              <a:latin typeface="VNI-Avo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VNI-Avo" pitchFamily="2" charset="0"/>
              </a:rPr>
              <a:t>	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hoaëc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thöôøng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xinh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xaén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maïnh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khoeû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gioûi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giang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moïi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quaàn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daønh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toát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ñeïp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A76D83-C60F-4160-9695-557282762FD9}"/>
              </a:ext>
            </a:extLst>
          </p:cNvPr>
          <p:cNvGrpSpPr/>
          <p:nvPr/>
        </p:nvGrpSpPr>
        <p:grpSpPr>
          <a:xfrm>
            <a:off x="531990" y="388161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AAD5F7C-75BB-40CF-A195-2061EC3D26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4F8BDACF-900F-4FA0-B593-66E922AAD447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6CE3CE6C-EFDD-45F0-A562-CA8101E8270B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74727B-22A1-43FE-9E47-2E61E44660F8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B4953D-830A-4392-A36E-2502550E8BDA}"/>
              </a:ext>
            </a:extLst>
          </p:cNvPr>
          <p:cNvSpPr txBox="1"/>
          <p:nvPr/>
        </p:nvSpPr>
        <p:spPr>
          <a:xfrm>
            <a:off x="2399971" y="549123"/>
            <a:ext cx="178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87211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4A292-773C-4459-9412-760B157A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171" y="1869168"/>
            <a:ext cx="3864429" cy="374786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VNI-Avo" pitchFamily="2" charset="0"/>
              </a:rPr>
              <a:t>Töø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khoù</a:t>
            </a:r>
            <a:r>
              <a:rPr lang="en-US" b="1" dirty="0">
                <a:latin typeface="VNI-Avo" pitchFamily="2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Tết</a:t>
            </a:r>
            <a:endParaRPr lang="en-US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mạnh</a:t>
            </a:r>
            <a:r>
              <a:rPr lang="en-US" dirty="0">
                <a:latin typeface="HP001 4 hàng" panose="020B0603050302020204" pitchFamily="34" charset="0"/>
              </a:rPr>
              <a:t> </a:t>
            </a:r>
            <a:r>
              <a:rPr lang="en-US" dirty="0" err="1">
                <a:latin typeface="HP001 4 hàng" panose="020B0603050302020204" pitchFamily="34" charset="0"/>
              </a:rPr>
              <a:t>khoẻ</a:t>
            </a:r>
            <a:endParaRPr lang="en-US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giỏi</a:t>
            </a:r>
            <a:r>
              <a:rPr lang="en-US" dirty="0">
                <a:latin typeface="HP001 4 hàng" panose="020B0603050302020204" pitchFamily="34" charset="0"/>
              </a:rPr>
              <a:t> </a:t>
            </a:r>
            <a:r>
              <a:rPr lang="en-US" dirty="0" err="1">
                <a:latin typeface="HP001 4 hàng" panose="020B0603050302020204" pitchFamily="34" charset="0"/>
              </a:rPr>
              <a:t>giang</a:t>
            </a:r>
            <a:endParaRPr lang="en-US" dirty="0">
              <a:latin typeface="HP001 4 hàng" panose="020B0603050302020204" pitchFamily="34" charset="0"/>
            </a:endParaRPr>
          </a:p>
          <a:p>
            <a:pPr>
              <a:buFontTx/>
              <a:buChar char="-"/>
            </a:pPr>
            <a:r>
              <a:rPr lang="en-US" dirty="0" err="1">
                <a:latin typeface="HP001 4 hàng" panose="020B0603050302020204" pitchFamily="34" charset="0"/>
              </a:rPr>
              <a:t>quây</a:t>
            </a:r>
            <a:r>
              <a:rPr lang="en-US" dirty="0">
                <a:latin typeface="HP001 4 hàng" panose="020B0603050302020204" pitchFamily="34" charset="0"/>
              </a:rPr>
              <a:t> </a:t>
            </a:r>
            <a:r>
              <a:rPr lang="en-US" dirty="0" err="1">
                <a:latin typeface="HP001 4 hàng" panose="020B0603050302020204" pitchFamily="34" charset="0"/>
              </a:rPr>
              <a:t>quần</a:t>
            </a: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36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D2C6-38C5-4362-82C5-C74F9D69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468D03-38E5-4321-8307-5930FC46E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33" t="14719" r="21358" b="7910"/>
          <a:stretch/>
        </p:blipFill>
        <p:spPr>
          <a:xfrm>
            <a:off x="651162" y="356187"/>
            <a:ext cx="9975274" cy="61366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D288F3-D3F9-4E9B-907A-5DF62A3B3922}"/>
              </a:ext>
            </a:extLst>
          </p:cNvPr>
          <p:cNvSpPr txBox="1"/>
          <p:nvPr/>
        </p:nvSpPr>
        <p:spPr>
          <a:xfrm>
            <a:off x="2064327" y="2341418"/>
            <a:ext cx="1021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gheù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BCCA-156D-4A05-8E89-AF6035648BD0}"/>
              </a:ext>
            </a:extLst>
          </p:cNvPr>
          <p:cNvSpPr txBox="1"/>
          <p:nvPr/>
        </p:nvSpPr>
        <p:spPr>
          <a:xfrm>
            <a:off x="3297382" y="234141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göông</a:t>
            </a:r>
            <a:endParaRPr lang="en-US" sz="2800" dirty="0">
              <a:latin typeface="VNI-Avo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773E0-8959-41FF-985D-580135D1B5DF}"/>
              </a:ext>
            </a:extLst>
          </p:cNvPr>
          <p:cNvSpPr/>
          <p:nvPr/>
        </p:nvSpPr>
        <p:spPr>
          <a:xfrm>
            <a:off x="1316182" y="3064702"/>
            <a:ext cx="5735782" cy="32281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VNI-Avo" pitchFamily="2" charset="0"/>
              </a:rPr>
              <a:t>gh</a:t>
            </a:r>
            <a:r>
              <a:rPr lang="en-US" sz="4400" dirty="0">
                <a:latin typeface="VNI-Avo" pitchFamily="2" charset="0"/>
              </a:rPr>
              <a:t> + e, </a:t>
            </a:r>
            <a:r>
              <a:rPr lang="en-US" sz="4400" dirty="0" err="1">
                <a:latin typeface="VNI-Avo" pitchFamily="2" charset="0"/>
              </a:rPr>
              <a:t>eâ</a:t>
            </a:r>
            <a:r>
              <a:rPr lang="en-US" sz="4400" dirty="0">
                <a:latin typeface="VNI-Avo" pitchFamily="2" charset="0"/>
              </a:rPr>
              <a:t>, </a:t>
            </a:r>
            <a:r>
              <a:rPr lang="en-US" sz="4400" dirty="0" err="1">
                <a:latin typeface="VNI-Avo" pitchFamily="2" charset="0"/>
              </a:rPr>
              <a:t>i</a:t>
            </a:r>
            <a:endParaRPr lang="en-US" sz="4400" dirty="0">
              <a:latin typeface="VNI-Avo" pitchFamily="2" charset="0"/>
            </a:endParaRPr>
          </a:p>
          <a:p>
            <a:pPr algn="ctr"/>
            <a:r>
              <a:rPr lang="en-US" sz="4400" dirty="0">
                <a:latin typeface="VNI-Avo" pitchFamily="2" charset="0"/>
              </a:rPr>
              <a:t>VD: </a:t>
            </a:r>
            <a:r>
              <a:rPr lang="en-US" sz="4400" dirty="0" err="1">
                <a:latin typeface="VNI-Avo" pitchFamily="2" charset="0"/>
              </a:rPr>
              <a:t>gheâ</a:t>
            </a:r>
            <a:r>
              <a:rPr lang="en-US" sz="4400" dirty="0">
                <a:latin typeface="VNI-Avo" pitchFamily="2" charset="0"/>
              </a:rPr>
              <a:t>, </a:t>
            </a:r>
            <a:r>
              <a:rPr lang="en-US" sz="4400" dirty="0" err="1">
                <a:latin typeface="VNI-Avo" pitchFamily="2" charset="0"/>
              </a:rPr>
              <a:t>ghi</a:t>
            </a:r>
            <a:r>
              <a:rPr lang="en-US" sz="4400" dirty="0">
                <a:latin typeface="VNI-Avo" pitchFamily="2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5099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47CC-7C48-45CD-8B5B-04CCC2E2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2" y="53814"/>
            <a:ext cx="3726872" cy="8549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TEÁT ÑEÁN ROÀI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F5F5B-43DA-4623-BA10-145B8D33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11" t="26608" r="50384" b="64779"/>
          <a:stretch/>
        </p:blipFill>
        <p:spPr>
          <a:xfrm>
            <a:off x="316923" y="173007"/>
            <a:ext cx="1042554" cy="85489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19814" r="24222" b="59172"/>
          <a:stretch/>
        </p:blipFill>
        <p:spPr>
          <a:xfrm>
            <a:off x="8259926" y="-378351"/>
            <a:ext cx="2116229" cy="225276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316923" y="1731343"/>
            <a:ext cx="2376054" cy="1843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10318544" y="3746257"/>
            <a:ext cx="1749413" cy="1636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7281" r="41023" b="9273"/>
          <a:stretch/>
        </p:blipFill>
        <p:spPr>
          <a:xfrm>
            <a:off x="-48169" y="5055737"/>
            <a:ext cx="2230582" cy="20057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0A9237-7167-4577-82AC-50DFDECBD7E4}"/>
              </a:ext>
            </a:extLst>
          </p:cNvPr>
          <p:cNvSpPr txBox="1"/>
          <p:nvPr/>
        </p:nvSpPr>
        <p:spPr>
          <a:xfrm>
            <a:off x="721268" y="799366"/>
            <a:ext cx="7287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68325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khôûi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leã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ñöôïc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BFE931-038F-4706-919B-B9DA3EA09E6E}"/>
              </a:ext>
            </a:extLst>
          </p:cNvPr>
          <p:cNvSpPr txBox="1"/>
          <p:nvPr/>
        </p:nvSpPr>
        <p:spPr>
          <a:xfrm>
            <a:off x="2954023" y="1622673"/>
            <a:ext cx="92379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Vaøo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vuoâng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dong.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truï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chuoái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gaïo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neáp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ñoã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thòt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lôïn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4FC7E-6294-430C-A70B-5B591B4B88FB}"/>
              </a:ext>
            </a:extLst>
          </p:cNvPr>
          <p:cNvSpPr txBox="1"/>
          <p:nvPr/>
        </p:nvSpPr>
        <p:spPr>
          <a:xfrm>
            <a:off x="441613" y="3660354"/>
            <a:ext cx="9533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Mai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mieàn</a:t>
            </a:r>
            <a:r>
              <a:rPr lang="en-US" sz="2800" dirty="0">
                <a:latin typeface="VNI-Avo" pitchFamily="2" charset="0"/>
              </a:rPr>
              <a:t> Nam, </a:t>
            </a:r>
            <a:r>
              <a:rPr lang="en-US" sz="2800" dirty="0" err="1">
                <a:latin typeface="VNI-Avo" pitchFamily="2" charset="0"/>
              </a:rPr>
              <a:t>Baéc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röïc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rôõ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saéc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maøu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, xen </a:t>
            </a:r>
            <a:r>
              <a:rPr lang="en-US" sz="2800" dirty="0" err="1">
                <a:latin typeface="VNI-Avo" pitchFamily="2" charset="0"/>
              </a:rPr>
              <a:t>laãn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nuï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chím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1EB782-C055-4922-B143-4D84D2CE8B0C}"/>
              </a:ext>
            </a:extLst>
          </p:cNvPr>
          <p:cNvSpPr txBox="1"/>
          <p:nvPr/>
        </p:nvSpPr>
        <p:spPr>
          <a:xfrm>
            <a:off x="2182413" y="5348125"/>
            <a:ext cx="10155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92150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lôùn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taëng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bao </a:t>
            </a:r>
            <a:r>
              <a:rPr lang="en-US" sz="2800" dirty="0" err="1">
                <a:latin typeface="VNI-Avo" pitchFamily="2" charset="0"/>
              </a:rPr>
              <a:t>lì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xinh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xaén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öôùc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maïnh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khoeû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quaây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quaàn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daønh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toát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ñeïp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r"/>
            <a:r>
              <a:rPr lang="en-US" sz="2800" dirty="0">
                <a:latin typeface="VNI-Avo" pitchFamily="2" charset="0"/>
              </a:rPr>
              <a:t>(</a:t>
            </a:r>
            <a:r>
              <a:rPr lang="en-US" sz="2800" dirty="0" err="1">
                <a:latin typeface="VNI-Avo" pitchFamily="2" charset="0"/>
              </a:rPr>
              <a:t>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Döông</a:t>
            </a:r>
            <a:r>
              <a:rPr lang="en-US" sz="2800" dirty="0">
                <a:latin typeface="VNI-Avo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583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944" y="2977469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1.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caâu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5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7457" y="3233511"/>
            <a:ext cx="9379857" cy="103368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>
                <a:latin typeface="VNI-Avo" pitchFamily="2" charset="0"/>
              </a:rPr>
              <a:t>Töø</a:t>
            </a:r>
            <a:r>
              <a:rPr lang="en-US" b="1" i="1" dirty="0">
                <a:latin typeface="VNI-Avo" pitchFamily="2" charset="0"/>
              </a:rPr>
              <a:t> </a:t>
            </a:r>
            <a:r>
              <a:rPr lang="en-US" b="1" i="1" dirty="0" err="1">
                <a:latin typeface="VNI-Avo" pitchFamily="2" charset="0"/>
              </a:rPr>
              <a:t>khoù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chuùm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chím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quaây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quaàn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922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971801" y="29774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ñoaïn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47CC-7C48-45CD-8B5B-04CCC2E2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2" y="53814"/>
            <a:ext cx="3726872" cy="8549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  <a:latin typeface="VNI-Avo" pitchFamily="2" charset="0"/>
              </a:rPr>
              <a:t>TEÁT ÑEÁN ROÀI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F5F5B-43DA-4623-BA10-145B8D338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11" t="26608" r="50384" b="64779"/>
          <a:stretch/>
        </p:blipFill>
        <p:spPr>
          <a:xfrm>
            <a:off x="316923" y="173007"/>
            <a:ext cx="1042554" cy="854899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19814" r="24222" b="59172"/>
          <a:stretch/>
        </p:blipFill>
        <p:spPr>
          <a:xfrm>
            <a:off x="8259926" y="-378351"/>
            <a:ext cx="2116229" cy="225276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316923" y="1731343"/>
            <a:ext cx="2376054" cy="18431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10318544" y="3746257"/>
            <a:ext cx="1749413" cy="1636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7281" r="41023" b="9273"/>
          <a:stretch/>
        </p:blipFill>
        <p:spPr>
          <a:xfrm>
            <a:off x="-48169" y="5055737"/>
            <a:ext cx="2230582" cy="20057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0A9237-7167-4577-82AC-50DFDECBD7E4}"/>
              </a:ext>
            </a:extLst>
          </p:cNvPr>
          <p:cNvSpPr txBox="1"/>
          <p:nvPr/>
        </p:nvSpPr>
        <p:spPr>
          <a:xfrm>
            <a:off x="721268" y="799366"/>
            <a:ext cx="7287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68325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khôûi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moät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leã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ñöôïc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chôø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naêm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BFE931-038F-4706-919B-B9DA3EA09E6E}"/>
              </a:ext>
            </a:extLst>
          </p:cNvPr>
          <p:cNvSpPr txBox="1"/>
          <p:nvPr/>
        </p:nvSpPr>
        <p:spPr>
          <a:xfrm>
            <a:off x="2954023" y="1622673"/>
            <a:ext cx="92379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Vaøo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vuoâng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dong.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truï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goùi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chuoái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Caû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gaïo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neáp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ñoã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thòt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lôïn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4FC7E-6294-430C-A70B-5B591B4B88FB}"/>
              </a:ext>
            </a:extLst>
          </p:cNvPr>
          <p:cNvSpPr txBox="1"/>
          <p:nvPr/>
        </p:nvSpPr>
        <p:spPr>
          <a:xfrm>
            <a:off x="441613" y="3660354"/>
            <a:ext cx="95336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VNI-Avo" pitchFamily="2" charset="0"/>
              </a:rPr>
              <a:t>	Mai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ñaëc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ôû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mieàn</a:t>
            </a:r>
            <a:r>
              <a:rPr lang="en-US" sz="2800" dirty="0">
                <a:latin typeface="VNI-Avo" pitchFamily="2" charset="0"/>
              </a:rPr>
              <a:t> Nam, </a:t>
            </a:r>
            <a:r>
              <a:rPr lang="en-US" sz="2800" dirty="0" err="1">
                <a:latin typeface="VNI-Avo" pitchFamily="2" charset="0"/>
              </a:rPr>
              <a:t>Baéc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röïc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rôõ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saéc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Hoa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ñaøo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coù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maøu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, xen </a:t>
            </a:r>
            <a:r>
              <a:rPr lang="en-US" sz="2800" dirty="0" err="1">
                <a:latin typeface="VNI-Avo" pitchFamily="2" charset="0"/>
              </a:rPr>
              <a:t>laãn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laù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nuï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hoàng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chím</a:t>
            </a:r>
            <a:r>
              <a:rPr lang="en-US" sz="2800" dirty="0">
                <a:latin typeface="VNI-Avo" pitchFamily="2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1EB782-C055-4922-B143-4D84D2CE8B0C}"/>
              </a:ext>
            </a:extLst>
          </p:cNvPr>
          <p:cNvSpPr txBox="1"/>
          <p:nvPr/>
        </p:nvSpPr>
        <p:spPr>
          <a:xfrm>
            <a:off x="2182413" y="5348125"/>
            <a:ext cx="10155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92150"/>
            <a:r>
              <a:rPr lang="en-US" sz="2800" dirty="0">
                <a:latin typeface="VNI-Avo" pitchFamily="2" charset="0"/>
              </a:rPr>
              <a:t>	</a:t>
            </a:r>
            <a:r>
              <a:rPr lang="en-US" sz="2800" dirty="0" err="1">
                <a:latin typeface="VNI-Avo" pitchFamily="2" charset="0"/>
              </a:rPr>
              <a:t>Ngaøy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lôùn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thöôøng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taëng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treû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bao </a:t>
            </a:r>
            <a:r>
              <a:rPr lang="en-US" sz="2800" dirty="0" err="1">
                <a:latin typeface="VNI-Avo" pitchFamily="2" charset="0"/>
              </a:rPr>
              <a:t>lì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xì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xinh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xaén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vôùi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öôùc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em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maïnh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khoeû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gioûi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giang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Teát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dòp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moïi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ngöôøi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quaây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quaàn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beân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vaø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daønh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cho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lôøi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toát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ñeïp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algn="r"/>
            <a:r>
              <a:rPr lang="en-US" sz="2800" dirty="0">
                <a:latin typeface="VNI-Avo" pitchFamily="2" charset="0"/>
              </a:rPr>
              <a:t>(</a:t>
            </a:r>
            <a:r>
              <a:rPr lang="en-US" sz="2800" dirty="0" err="1">
                <a:latin typeface="VNI-Avo" pitchFamily="2" charset="0"/>
              </a:rPr>
              <a:t>Aùnh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Döông</a:t>
            </a:r>
            <a:r>
              <a:rPr lang="en-US" sz="2800" dirty="0">
                <a:latin typeface="VNI-Avo" pitchFamily="2" charset="0"/>
              </a:rPr>
              <a:t>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B0F11F-CCC4-4C10-B9DC-3ACC6E844E01}"/>
              </a:ext>
            </a:extLst>
          </p:cNvPr>
          <p:cNvSpPr/>
          <p:nvPr/>
        </p:nvSpPr>
        <p:spPr>
          <a:xfrm>
            <a:off x="167087" y="9813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9220949-A2D2-4276-A88C-6DBD1893CFFA}"/>
              </a:ext>
            </a:extLst>
          </p:cNvPr>
          <p:cNvSpPr/>
          <p:nvPr/>
        </p:nvSpPr>
        <p:spPr>
          <a:xfrm>
            <a:off x="2795605" y="1681831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9C1FF8-8AE6-4AC5-8CBA-12C3D2DE9EDC}"/>
              </a:ext>
            </a:extLst>
          </p:cNvPr>
          <p:cNvSpPr/>
          <p:nvPr/>
        </p:nvSpPr>
        <p:spPr>
          <a:xfrm>
            <a:off x="721268" y="3587054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F373CE-BAC3-46E3-A18A-4F4D794674B0}"/>
              </a:ext>
            </a:extLst>
          </p:cNvPr>
          <p:cNvSpPr/>
          <p:nvPr/>
        </p:nvSpPr>
        <p:spPr>
          <a:xfrm>
            <a:off x="2315150" y="5360397"/>
            <a:ext cx="480455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074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16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56288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latin typeface="VNI-Avo" pitchFamily="2" charset="0"/>
              </a:rPr>
              <a:t>Giaûi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thích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nghóa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cuûa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töø</a:t>
            </a:r>
            <a:r>
              <a:rPr lang="en-US" b="1" dirty="0">
                <a:latin typeface="VNI-Avo" pitchFamily="2" charset="0"/>
              </a:rPr>
              <a:t>:</a:t>
            </a: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r>
              <a:rPr lang="en-US" i="1" dirty="0" err="1">
                <a:latin typeface="VNI-Avo" pitchFamily="2" charset="0"/>
              </a:rPr>
              <a:t>hình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truï</a:t>
            </a:r>
            <a:r>
              <a:rPr lang="en-US" i="1" dirty="0">
                <a:latin typeface="VNI-Avo" pitchFamily="2" charset="0"/>
              </a:rPr>
              <a:t>: </a:t>
            </a: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2050" name="Picture 2" descr="3d Shape Cylinder Clipart, HD Png Download , Transparent Png Image - PNGitem">
            <a:extLst>
              <a:ext uri="{FF2B5EF4-FFF2-40B4-BE49-F238E27FC236}">
                <a16:creationId xmlns:a16="http://schemas.microsoft.com/office/drawing/2014/main" id="{446D1967-8559-46F9-A170-0ECD7F73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0" y="3501626"/>
            <a:ext cx="3761921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iger Beer 24x323ml - Tiger Beer Can Png PNG Image | Transparent PNG Free  Download on SeekPNG">
            <a:extLst>
              <a:ext uri="{FF2B5EF4-FFF2-40B4-BE49-F238E27FC236}">
                <a16:creationId xmlns:a16="http://schemas.microsoft.com/office/drawing/2014/main" id="{D89F93A0-9977-4FF0-9F09-0F6709B9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8" y="3429000"/>
            <a:ext cx="3754724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CBB61-0F7D-49EC-A2B6-ABEE285DB1ED}"/>
              </a:ext>
            </a:extLst>
          </p:cNvPr>
          <p:cNvSpPr txBox="1"/>
          <p:nvPr/>
        </p:nvSpPr>
        <p:spPr>
          <a:xfrm>
            <a:off x="2656113" y="1564293"/>
            <a:ext cx="91585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khoái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daïng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troøn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ñaàu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baèng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oáng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bô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bia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2058" name="Picture 10" descr="Cách Làm Bánh Tét Truyền Thống Cho Ngày Tết Trọn Vị">
            <a:extLst>
              <a:ext uri="{FF2B5EF4-FFF2-40B4-BE49-F238E27FC236}">
                <a16:creationId xmlns:a16="http://schemas.microsoft.com/office/drawing/2014/main" id="{DD169042-F191-48ED-AD4A-0A85E29B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76" y="3501626"/>
            <a:ext cx="3881694" cy="25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5" y="3050040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3.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Tìm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hieåu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baøi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7" t="19986" r="50000" b="65563"/>
          <a:stretch/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584F7F-F41C-4D67-BAD3-7245A86B6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8" t="24641" r="23523" b="35144"/>
          <a:stretch/>
        </p:blipFill>
        <p:spPr>
          <a:xfrm>
            <a:off x="477982" y="0"/>
            <a:ext cx="8645236" cy="2756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DC976F-4DDB-4E38-9D3E-6005A1A9B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74" t="33730" r="29035" b="49572"/>
          <a:stretch/>
        </p:blipFill>
        <p:spPr>
          <a:xfrm>
            <a:off x="2549235" y="2938823"/>
            <a:ext cx="3546765" cy="1144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1C0594-791F-4FC5-B161-07C579A70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18" t="48484" r="29091" b="34818"/>
          <a:stretch/>
        </p:blipFill>
        <p:spPr>
          <a:xfrm>
            <a:off x="2549235" y="3813610"/>
            <a:ext cx="3546766" cy="1144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7EEE68-951A-4575-BAB8-F2FF32255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0" t="33729" r="58523" b="49573"/>
          <a:stretch/>
        </p:blipFill>
        <p:spPr>
          <a:xfrm>
            <a:off x="2410690" y="4870598"/>
            <a:ext cx="3512128" cy="1144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19B278-78F6-4EF0-B3EF-2F79E9B865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8" t="50000" r="59205" b="33302"/>
          <a:stretch/>
        </p:blipFill>
        <p:spPr>
          <a:xfrm>
            <a:off x="2410689" y="5832985"/>
            <a:ext cx="3512129" cy="11445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997DCB-ADB2-4053-B251-C44C01D71DF6}"/>
              </a:ext>
            </a:extLst>
          </p:cNvPr>
          <p:cNvSpPr/>
          <p:nvPr/>
        </p:nvSpPr>
        <p:spPr>
          <a:xfrm>
            <a:off x="1939636" y="2756621"/>
            <a:ext cx="4627419" cy="4101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656</Words>
  <Application>Microsoft Office PowerPoint</Application>
  <PresentationFormat>Widescreen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.VnAvant</vt:lpstr>
      <vt:lpstr>Arial</vt:lpstr>
      <vt:lpstr>Calibri</vt:lpstr>
      <vt:lpstr>Calibri Light</vt:lpstr>
      <vt:lpstr>HP001 4 hàng</vt:lpstr>
      <vt:lpstr>VNI-Avo</vt:lpstr>
      <vt:lpstr>Office Theme</vt:lpstr>
      <vt:lpstr>PowerPoint Presentation</vt:lpstr>
      <vt:lpstr>TEÁT ÑEÁN ROÀI</vt:lpstr>
      <vt:lpstr>PowerPoint Presentation</vt:lpstr>
      <vt:lpstr>PowerPoint Presentation</vt:lpstr>
      <vt:lpstr>PowerPoint Presentation</vt:lpstr>
      <vt:lpstr>TEÁT ÑEÁN ROÀI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Administrator</cp:lastModifiedBy>
  <cp:revision>11</cp:revision>
  <dcterms:created xsi:type="dcterms:W3CDTF">2021-07-08T01:33:34Z</dcterms:created>
  <dcterms:modified xsi:type="dcterms:W3CDTF">2025-02-05T03:06:31Z</dcterms:modified>
</cp:coreProperties>
</file>